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5.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4.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1.xml" ContentType="application/vnd.openxmlformats-officedocument.customXmlProperti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668" r:id="rId3"/>
    <p:sldMasterId id="2147483680" r:id="rId4"/>
  </p:sldMasterIdLst>
  <p:notesMasterIdLst>
    <p:notesMasterId r:id="rId15"/>
  </p:notesMasterIdLst>
  <p:handoutMasterIdLst>
    <p:handoutMasterId r:id="rId16"/>
  </p:handoutMasterIdLst>
  <p:sldIdLst>
    <p:sldId id="327" r:id="rId5"/>
    <p:sldId id="309" r:id="rId6"/>
    <p:sldId id="347" r:id="rId7"/>
    <p:sldId id="328" r:id="rId8"/>
    <p:sldId id="348" r:id="rId9"/>
    <p:sldId id="364" r:id="rId10"/>
    <p:sldId id="373" r:id="rId11"/>
    <p:sldId id="374" r:id="rId12"/>
    <p:sldId id="375" r:id="rId13"/>
    <p:sldId id="376" r:id="rId1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A2"/>
    <a:srgbClr val="8EDAD3"/>
    <a:srgbClr val="007198"/>
    <a:srgbClr val="B4E6E1"/>
    <a:srgbClr val="00AA9B"/>
    <a:srgbClr val="003246"/>
    <a:srgbClr val="008D99"/>
    <a:srgbClr val="00425D"/>
    <a:srgbClr val="D2F2F0"/>
    <a:srgbClr val="0087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4" autoAdjust="0"/>
    <p:restoredTop sz="86444" autoAdjust="0"/>
  </p:normalViewPr>
  <p:slideViewPr>
    <p:cSldViewPr snapToGrid="0">
      <p:cViewPr varScale="1">
        <p:scale>
          <a:sx n="65" d="100"/>
          <a:sy n="65" d="100"/>
        </p:scale>
        <p:origin x="282"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082" y="75"/>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2.xml"/><Relationship Id="rId21" Type="http://schemas.openxmlformats.org/officeDocument/2006/relationships/customXml" Target="../customXml/item2.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A76740-9C7C-434C-9B3E-17CA47A62C9C}"/>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3F0945CF-9D8D-48CC-A8C4-3DF2ED8A8A9B}"/>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D9D24DA-9F6B-4815-AB6B-F6FD5953E25C}" type="datetimeFigureOut">
              <a:rPr lang="en-NZ" smtClean="0"/>
              <a:t>6/09/2023</a:t>
            </a:fld>
            <a:endParaRPr lang="en-NZ"/>
          </a:p>
        </p:txBody>
      </p:sp>
      <p:sp>
        <p:nvSpPr>
          <p:cNvPr id="4" name="Footer Placeholder 3">
            <a:extLst>
              <a:ext uri="{FF2B5EF4-FFF2-40B4-BE49-F238E27FC236}">
                <a16:creationId xmlns:a16="http://schemas.microsoft.com/office/drawing/2014/main" id="{DC118C6F-85A1-41DB-A2F4-1A982EB755B3}"/>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E42629DD-93B2-40C9-AB60-D3A428AD44E3}"/>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21152FFC-5B3D-403B-872B-E72D981FA9EA}" type="slidenum">
              <a:rPr lang="en-NZ" smtClean="0"/>
              <a:t>‹#›</a:t>
            </a:fld>
            <a:endParaRPr lang="en-NZ"/>
          </a:p>
        </p:txBody>
      </p:sp>
    </p:spTree>
    <p:extLst>
      <p:ext uri="{BB962C8B-B14F-4D97-AF65-F5344CB8AC3E}">
        <p14:creationId xmlns:p14="http://schemas.microsoft.com/office/powerpoint/2010/main" val="2218764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E6FE014-C84C-4CEE-BC87-1AF02FDE1845}" type="datetimeFigureOut">
              <a:rPr lang="en-NZ" smtClean="0"/>
              <a:t>6/09/2023</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F276FA0-2BB4-4893-9950-15A4E3E59338}" type="slidenum">
              <a:rPr lang="en-NZ" smtClean="0"/>
              <a:t>‹#›</a:t>
            </a:fld>
            <a:endParaRPr lang="en-NZ"/>
          </a:p>
        </p:txBody>
      </p:sp>
    </p:spTree>
    <p:extLst>
      <p:ext uri="{BB962C8B-B14F-4D97-AF65-F5344CB8AC3E}">
        <p14:creationId xmlns:p14="http://schemas.microsoft.com/office/powerpoint/2010/main" val="3764030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1F276FA0-2BB4-4893-9950-15A4E3E59338}" type="slidenum">
              <a:rPr lang="en-NZ" smtClean="0"/>
              <a:t>1</a:t>
            </a:fld>
            <a:endParaRPr lang="en-NZ"/>
          </a:p>
        </p:txBody>
      </p:sp>
    </p:spTree>
    <p:extLst>
      <p:ext uri="{BB962C8B-B14F-4D97-AF65-F5344CB8AC3E}">
        <p14:creationId xmlns:p14="http://schemas.microsoft.com/office/powerpoint/2010/main" val="3191531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err="1"/>
              <a:t>Ive</a:t>
            </a:r>
            <a:r>
              <a:rPr lang="en-NZ" dirty="0"/>
              <a:t> left this blank for effect.</a:t>
            </a:r>
          </a:p>
          <a:p>
            <a:endParaRPr lang="en-NZ" dirty="0"/>
          </a:p>
          <a:p>
            <a:r>
              <a:rPr lang="en-NZ" dirty="0"/>
              <a:t>Who really knows, but there are options.</a:t>
            </a:r>
          </a:p>
          <a:p>
            <a:endParaRPr lang="en-NZ" dirty="0"/>
          </a:p>
          <a:p>
            <a:r>
              <a:rPr lang="en-NZ" dirty="0"/>
              <a:t>I think there are opportunities there in hydro, with the rate of technological change it will create more and more roles, roles ppl with a background in hydro are well placed to do.</a:t>
            </a:r>
          </a:p>
          <a:p>
            <a:endParaRPr lang="en-NZ" dirty="0"/>
          </a:p>
          <a:p>
            <a:r>
              <a:rPr lang="en-NZ" dirty="0"/>
              <a:t>Not necessarily technical but also strategic, </a:t>
            </a:r>
          </a:p>
          <a:p>
            <a:endParaRPr lang="en-NZ" dirty="0"/>
          </a:p>
          <a:p>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10</a:t>
            </a:fld>
            <a:endParaRPr lang="en-NZ"/>
          </a:p>
        </p:txBody>
      </p:sp>
    </p:spTree>
    <p:extLst>
      <p:ext uri="{BB962C8B-B14F-4D97-AF65-F5344CB8AC3E}">
        <p14:creationId xmlns:p14="http://schemas.microsoft.com/office/powerpoint/2010/main" val="1981519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r>
              <a:rPr lang="en-NZ" dirty="0"/>
              <a:t>I would much rather be talking about a technical topic like how we reran the risk assessment or how we can use IceSat2 data to ground truth SDB</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This </a:t>
            </a:r>
            <a:r>
              <a:rPr lang="en-NZ" dirty="0" err="1"/>
              <a:t>isnt</a:t>
            </a:r>
            <a:r>
              <a:rPr lang="en-NZ" dirty="0"/>
              <a:t> my strong point talking about the intangible, </a:t>
            </a:r>
            <a:r>
              <a:rPr lang="en-NZ" dirty="0" err="1"/>
              <a:t>im</a:t>
            </a:r>
            <a:r>
              <a:rPr lang="en-NZ" dirty="0"/>
              <a:t> here to talk about something a bit fluffy</a:t>
            </a:r>
          </a:p>
          <a:p>
            <a:endParaRPr lang="en-NZ" dirty="0"/>
          </a:p>
          <a:p>
            <a:r>
              <a:rPr lang="en-NZ" dirty="0"/>
              <a:t>I think its something that a lot of people who start their careers in technical roles struggle with but will talk more on that later</a:t>
            </a:r>
          </a:p>
          <a:p>
            <a:endParaRPr lang="en-NZ" dirty="0"/>
          </a:p>
          <a:p>
            <a:r>
              <a:rPr lang="en-NZ" dirty="0"/>
              <a:t>So will take a set course to uncharted waters…start by talking about my career so far, some recent events that have shaped it and then end with some reflection</a:t>
            </a:r>
          </a:p>
          <a:p>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2</a:t>
            </a:fld>
            <a:endParaRPr lang="en-NZ"/>
          </a:p>
        </p:txBody>
      </p:sp>
    </p:spTree>
    <p:extLst>
      <p:ext uri="{BB962C8B-B14F-4D97-AF65-F5344CB8AC3E}">
        <p14:creationId xmlns:p14="http://schemas.microsoft.com/office/powerpoint/2010/main" val="98655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Few years into my surveying degree found out about hydro, hadn’t spent much time on boats, but had an interest.  Had me at travel.</a:t>
            </a:r>
          </a:p>
          <a:p>
            <a:endParaRPr lang="en-NZ" dirty="0"/>
          </a:p>
          <a:p>
            <a:r>
              <a:rPr lang="en-NZ" dirty="0"/>
              <a:t>Graduated end of 2011 (</a:t>
            </a:r>
            <a:r>
              <a:rPr lang="en-NZ" dirty="0" err="1"/>
              <a:t>BSurv</a:t>
            </a:r>
            <a:r>
              <a:rPr lang="en-NZ" dirty="0"/>
              <a:t> 2010 + Postgrad in 2011 with Cat A).  That last year appealed as I wanted to climb/tramp more</a:t>
            </a:r>
          </a:p>
          <a:p>
            <a:endParaRPr lang="en-NZ" dirty="0"/>
          </a:p>
          <a:p>
            <a:r>
              <a:rPr lang="en-NZ" dirty="0"/>
              <a:t>exodus to Aus (50k net leaving in the month I left)</a:t>
            </a:r>
          </a:p>
          <a:p>
            <a:r>
              <a:rPr lang="en-NZ" dirty="0"/>
              <a:t>Joined the mass leaving NZ </a:t>
            </a:r>
          </a:p>
          <a:p>
            <a:r>
              <a:rPr lang="en-NZ" dirty="0"/>
              <a:t>Felt like there were more opportunities in Aus.  Didn’t really know much about the industry.  Aware of local companies but weren’t sure if the work was there.  These were the days before HYPLAN and HIPP</a:t>
            </a:r>
          </a:p>
          <a:p>
            <a:endParaRPr lang="en-NZ" dirty="0"/>
          </a:p>
          <a:p>
            <a:r>
              <a:rPr lang="en-NZ" dirty="0"/>
              <a:t>4 of us went to Perth to join Fugro</a:t>
            </a:r>
          </a:p>
          <a:p>
            <a:br>
              <a:rPr lang="en-NZ" dirty="0"/>
            </a:br>
            <a:r>
              <a:rPr lang="en-NZ" dirty="0"/>
              <a:t>7 years working for Fugro Perth office.  Good opportunities. to do variety of work  Mixed model of work </a:t>
            </a:r>
            <a:r>
              <a:rPr lang="en-NZ" dirty="0" err="1"/>
              <a:t>offshore+office</a:t>
            </a:r>
            <a:r>
              <a:rPr lang="en-NZ" dirty="0"/>
              <a:t>, good opportunity to build reporting and processing skills, not typical as most work offshore.</a:t>
            </a:r>
          </a:p>
          <a:p>
            <a:endParaRPr lang="en-NZ" dirty="0"/>
          </a:p>
          <a:p>
            <a:r>
              <a:rPr lang="en-NZ" dirty="0"/>
              <a:t>Model of offshore surveyor vs offshore processor, we were taught to do both</a:t>
            </a:r>
          </a:p>
          <a:p>
            <a:endParaRPr lang="en-NZ" dirty="0"/>
          </a:p>
          <a:p>
            <a:r>
              <a:rPr lang="en-NZ" dirty="0"/>
              <a:t>Software development in house, geophysical, offshore construction/metrology (ROV, USBL ,LBL), dredging support, rig moves, nautical charting, plane searches…</a:t>
            </a:r>
          </a:p>
          <a:p>
            <a:endParaRPr lang="en-NZ" dirty="0"/>
          </a:p>
          <a:p>
            <a:r>
              <a:rPr lang="en-NZ" dirty="0"/>
              <a:t>NZ was always home.  In sept 2018 I made the move home.</a:t>
            </a:r>
          </a:p>
          <a:p>
            <a:endParaRPr lang="en-NZ" dirty="0"/>
          </a:p>
          <a:p>
            <a:r>
              <a:rPr lang="en-NZ" dirty="0"/>
              <a:t>A mate spotted the LINZ job, looked at the job description and thought “that sounds like me”</a:t>
            </a:r>
          </a:p>
          <a:p>
            <a:endParaRPr lang="en-NZ" dirty="0"/>
          </a:p>
          <a:p>
            <a:r>
              <a:rPr lang="en-NZ" dirty="0"/>
              <a:t>Reasons for moving:</a:t>
            </a:r>
          </a:p>
          <a:p>
            <a:r>
              <a:rPr lang="en-NZ" dirty="0"/>
              <a:t>-wanted more ability to plan my life, it is one of the downsides of offshore work</a:t>
            </a:r>
          </a:p>
          <a:p>
            <a:r>
              <a:rPr lang="en-NZ" dirty="0"/>
              <a:t>-move home closer to friends and family</a:t>
            </a:r>
          </a:p>
          <a:p>
            <a:r>
              <a:rPr lang="en-NZ" dirty="0"/>
              <a:t>-felt like a change, sort of reached in a point where I was doing the same thing</a:t>
            </a:r>
          </a:p>
          <a:p>
            <a:r>
              <a:rPr lang="en-NZ" dirty="0"/>
              <a:t>-escape the Perth heat</a:t>
            </a:r>
          </a:p>
          <a:p>
            <a:endParaRPr lang="en-NZ" dirty="0"/>
          </a:p>
        </p:txBody>
      </p:sp>
      <p:sp>
        <p:nvSpPr>
          <p:cNvPr id="4" name="Slide Number Placeholder 3"/>
          <p:cNvSpPr>
            <a:spLocks noGrp="1"/>
          </p:cNvSpPr>
          <p:nvPr>
            <p:ph type="sldNum" sz="quarter" idx="5"/>
          </p:nvPr>
        </p:nvSpPr>
        <p:spPr/>
        <p:txBody>
          <a:bodyPr/>
          <a:lstStyle/>
          <a:p>
            <a:fld id="{1F276FA0-2BB4-4893-9950-15A4E3E59338}" type="slidenum">
              <a:rPr lang="en-NZ" smtClean="0"/>
              <a:t>3</a:t>
            </a:fld>
            <a:endParaRPr lang="en-NZ"/>
          </a:p>
        </p:txBody>
      </p:sp>
    </p:spTree>
    <p:extLst>
      <p:ext uri="{BB962C8B-B14F-4D97-AF65-F5344CB8AC3E}">
        <p14:creationId xmlns:p14="http://schemas.microsoft.com/office/powerpoint/2010/main" val="3473971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BIG ADJUSTMENT from working in private sector to public.  Went from 1 or 2 meetings in a week to 20hrs of meetings.  Involved in higher level discussions.  </a:t>
            </a:r>
          </a:p>
          <a:p>
            <a:endParaRPr lang="en-NZ" dirty="0"/>
          </a:p>
          <a:p>
            <a:r>
              <a:rPr lang="en-NZ" dirty="0"/>
              <a:t>Never heard of terms such as agile or production/dev before.  New ecosystem</a:t>
            </a:r>
          </a:p>
          <a:p>
            <a:endParaRPr lang="en-NZ" dirty="0"/>
          </a:p>
          <a:p>
            <a:r>
              <a:rPr lang="en-NZ" dirty="0"/>
              <a:t>Busy start, had 3 surveys delivered, one of which was a multi sensor which needed to be handled in a particular way, learning as we went.</a:t>
            </a:r>
          </a:p>
          <a:p>
            <a:endParaRPr lang="en-NZ" dirty="0"/>
          </a:p>
          <a:p>
            <a:r>
              <a:rPr lang="en-NZ" dirty="0"/>
              <a:t>Also feel I arrived at the right time to add something, had collected datasets for multiple purposes before, already had interest in multi sensor surveys being involved in one overseas.</a:t>
            </a:r>
          </a:p>
          <a:p>
            <a:endParaRPr lang="en-NZ" dirty="0"/>
          </a:p>
        </p:txBody>
      </p:sp>
      <p:sp>
        <p:nvSpPr>
          <p:cNvPr id="4" name="Slide Number Placeholder 3"/>
          <p:cNvSpPr>
            <a:spLocks noGrp="1"/>
          </p:cNvSpPr>
          <p:nvPr>
            <p:ph type="sldNum" sz="quarter" idx="10"/>
          </p:nvPr>
        </p:nvSpPr>
        <p:spPr/>
        <p:txBody>
          <a:bodyPr/>
          <a:lstStyle/>
          <a:p>
            <a:fld id="{1F276FA0-2BB4-4893-9950-15A4E3E59338}" type="slidenum">
              <a:rPr lang="en-NZ" smtClean="0"/>
              <a:t>4</a:t>
            </a:fld>
            <a:endParaRPr lang="en-NZ"/>
          </a:p>
        </p:txBody>
      </p:sp>
    </p:spTree>
    <p:extLst>
      <p:ext uri="{BB962C8B-B14F-4D97-AF65-F5344CB8AC3E}">
        <p14:creationId xmlns:p14="http://schemas.microsoft.com/office/powerpoint/2010/main" val="2301377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Multi faceted.  Small team where everyone wears many hats.</a:t>
            </a:r>
          </a:p>
          <a:p>
            <a:endParaRPr lang="en-NZ" dirty="0"/>
          </a:p>
          <a:p>
            <a:r>
              <a:rPr lang="en-NZ" dirty="0" err="1"/>
              <a:t>Qcing</a:t>
            </a:r>
            <a:r>
              <a:rPr lang="en-NZ" dirty="0"/>
              <a:t> data, contract management, investigating existing data in Bay of Islands one hour, investigating source data in the SW pacific the next, investigating an NTM, stakeholder engagement…</a:t>
            </a:r>
          </a:p>
          <a:p>
            <a:endParaRPr lang="en-NZ" dirty="0"/>
          </a:p>
          <a:p>
            <a:r>
              <a:rPr lang="en-NZ" dirty="0"/>
              <a:t>Had some good opportunities, a trip to the ice, re-writing HYSPEC, HYPLAN programme, survey partnerships, getting into multi sensor surveys.  More recently coastal mapping/emergency response</a:t>
            </a:r>
          </a:p>
          <a:p>
            <a:endParaRPr lang="en-NZ" dirty="0"/>
          </a:p>
          <a:p>
            <a:r>
              <a:rPr lang="en-NZ" dirty="0"/>
              <a:t>With so much going on its difficult to look up and plan at times and it requires conscious effort to look up and plan.</a:t>
            </a:r>
          </a:p>
          <a:p>
            <a:endParaRPr lang="en-NZ" dirty="0"/>
          </a:p>
          <a:p>
            <a:r>
              <a:rPr lang="en-NZ" dirty="0"/>
              <a:t>Very much change in working is required.  Planning instead of doing, collaborating more, perhaps talking a bit more which comes with the territory of being answerable to a larger amount of people</a:t>
            </a:r>
          </a:p>
        </p:txBody>
      </p:sp>
      <p:sp>
        <p:nvSpPr>
          <p:cNvPr id="4" name="Slide Number Placeholder 3"/>
          <p:cNvSpPr>
            <a:spLocks noGrp="1"/>
          </p:cNvSpPr>
          <p:nvPr>
            <p:ph type="sldNum" sz="quarter" idx="10"/>
          </p:nvPr>
        </p:nvSpPr>
        <p:spPr/>
        <p:txBody>
          <a:bodyPr/>
          <a:lstStyle/>
          <a:p>
            <a:fld id="{1F276FA0-2BB4-4893-9950-15A4E3E59338}" type="slidenum">
              <a:rPr lang="en-NZ" smtClean="0"/>
              <a:t>5</a:t>
            </a:fld>
            <a:endParaRPr lang="en-NZ"/>
          </a:p>
        </p:txBody>
      </p:sp>
    </p:spTree>
    <p:extLst>
      <p:ext uri="{BB962C8B-B14F-4D97-AF65-F5344CB8AC3E}">
        <p14:creationId xmlns:p14="http://schemas.microsoft.com/office/powerpoint/2010/main" val="1286161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early 2022 the SWPHC developed the hydrographic leaders programme.  Was encouraged to apply.</a:t>
            </a:r>
          </a:p>
        </p:txBody>
      </p:sp>
      <p:sp>
        <p:nvSpPr>
          <p:cNvPr id="4" name="Slide Number Placeholder 3"/>
          <p:cNvSpPr>
            <a:spLocks noGrp="1"/>
          </p:cNvSpPr>
          <p:nvPr>
            <p:ph type="sldNum" sz="quarter" idx="5"/>
          </p:nvPr>
        </p:nvSpPr>
        <p:spPr/>
        <p:txBody>
          <a:bodyPr/>
          <a:lstStyle/>
          <a:p>
            <a:fld id="{1F276FA0-2BB4-4893-9950-15A4E3E59338}" type="slidenum">
              <a:rPr lang="en-NZ" smtClean="0"/>
              <a:t>6</a:t>
            </a:fld>
            <a:endParaRPr lang="en-NZ"/>
          </a:p>
        </p:txBody>
      </p:sp>
    </p:spTree>
    <p:extLst>
      <p:ext uri="{BB962C8B-B14F-4D97-AF65-F5344CB8AC3E}">
        <p14:creationId xmlns:p14="http://schemas.microsoft.com/office/powerpoint/2010/main" val="3713816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Good to build relationships with other people across the region, never really attended commission meetings</a:t>
            </a:r>
          </a:p>
          <a:p>
            <a:endParaRPr lang="en-NZ" dirty="0"/>
          </a:p>
          <a:p>
            <a:r>
              <a:rPr lang="en-NZ" dirty="0"/>
              <a:t>Mentoring was useful, paired up with a leader.  I used it as a chance to discuss my work challenges, think at the time I was asked to be</a:t>
            </a:r>
          </a:p>
          <a:p>
            <a:endParaRPr lang="en-NZ" dirty="0"/>
          </a:p>
          <a:p>
            <a:r>
              <a:rPr lang="en-NZ" dirty="0"/>
              <a:t>Guest speakers on different parts of the hydrographic governance (IHO, RHCs)</a:t>
            </a:r>
          </a:p>
          <a:p>
            <a:endParaRPr lang="en-NZ" dirty="0"/>
          </a:p>
          <a:p>
            <a:r>
              <a:rPr lang="en-NZ" dirty="0"/>
              <a:t>Soft skills  - effective conversations is a good toolkit</a:t>
            </a:r>
          </a:p>
        </p:txBody>
      </p:sp>
      <p:sp>
        <p:nvSpPr>
          <p:cNvPr id="4" name="Slide Number Placeholder 3"/>
          <p:cNvSpPr>
            <a:spLocks noGrp="1"/>
          </p:cNvSpPr>
          <p:nvPr>
            <p:ph type="sldNum" sz="quarter" idx="10"/>
          </p:nvPr>
        </p:nvSpPr>
        <p:spPr/>
        <p:txBody>
          <a:bodyPr/>
          <a:lstStyle/>
          <a:p>
            <a:fld id="{1F276FA0-2BB4-4893-9950-15A4E3E59338}" type="slidenum">
              <a:rPr lang="en-NZ" smtClean="0"/>
              <a:t>7</a:t>
            </a:fld>
            <a:endParaRPr lang="en-NZ"/>
          </a:p>
        </p:txBody>
      </p:sp>
    </p:spTree>
    <p:extLst>
      <p:ext uri="{BB962C8B-B14F-4D97-AF65-F5344CB8AC3E}">
        <p14:creationId xmlns:p14="http://schemas.microsoft.com/office/powerpoint/2010/main" val="920588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“Mutually inconvenient times” – inside no ones work hours</a:t>
            </a:r>
          </a:p>
          <a:p>
            <a:r>
              <a:rPr lang="en-NZ" dirty="0"/>
              <a:t>16 participants from 12 countries</a:t>
            </a:r>
          </a:p>
          <a:p>
            <a:r>
              <a:rPr lang="en-NZ" dirty="0"/>
              <a:t>Really diverse group in terms of context, experience, expertise and through the programme we learned from each other and shared ideas, problems and solutions.</a:t>
            </a:r>
          </a:p>
          <a:p>
            <a:r>
              <a:rPr lang="en-NZ" dirty="0"/>
              <a:t>We were tasked with preparing a presentation in the end about the challenges facing island nations in a hydrographic sense</a:t>
            </a:r>
          </a:p>
          <a:p>
            <a:r>
              <a:rPr lang="en-NZ" dirty="0"/>
              <a:t>Had some good long and candid chats in a few meetings these challenges and how to solve them</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Good to be involved in these things early if you are going to lead or actively contribute in any effective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Law of the sea we covered at </a:t>
            </a:r>
            <a:r>
              <a:rPr lang="en-NZ" dirty="0" err="1"/>
              <a:t>uni</a:t>
            </a:r>
            <a:r>
              <a:rPr lang="en-NZ" dirty="0"/>
              <a:t>, hydrographic governance not so much.  Interesting covering it formally when you work within that ecosystem, really helps it sink in and lets you understand the nuances of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Good to build relationships with some clever people across the region and at PCAs.  Sailing directions/MSI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pPr marL="285750" indent="-285750">
              <a:buFont typeface="Arial" panose="020B0604020202020204" pitchFamily="34" charset="0"/>
              <a:buChar char="•"/>
            </a:pPr>
            <a:r>
              <a:rPr lang="en-NZ" dirty="0"/>
              <a:t>Formal training is a good thing/cant rely on school of hard knocks.  </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Theoretical content of the course was useful</a:t>
            </a:r>
          </a:p>
          <a:p>
            <a:pPr marL="0" indent="0">
              <a:buFont typeface="Arial" panose="020B0604020202020204" pitchFamily="34" charset="0"/>
              <a:buNone/>
            </a:pPr>
            <a:endParaRPr lang="en-NZ" dirty="0"/>
          </a:p>
          <a:p>
            <a:pPr marL="285750" indent="-285750">
              <a:buFont typeface="Arial" panose="020B0604020202020204" pitchFamily="34" charset="0"/>
              <a:buChar char="•"/>
            </a:pPr>
            <a:r>
              <a:rPr lang="en-NZ" dirty="0"/>
              <a:t>Found my mentor easy to talk to and very informative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a:p>
            <a:endParaRPr lang="en-NZ" dirty="0"/>
          </a:p>
          <a:p>
            <a:endParaRPr lang="en-NZ" dirty="0"/>
          </a:p>
          <a:p>
            <a:endParaRPr lang="en-NZ" dirty="0"/>
          </a:p>
        </p:txBody>
      </p:sp>
      <p:sp>
        <p:nvSpPr>
          <p:cNvPr id="4" name="Slide Number Placeholder 3"/>
          <p:cNvSpPr>
            <a:spLocks noGrp="1"/>
          </p:cNvSpPr>
          <p:nvPr>
            <p:ph type="sldNum" sz="quarter" idx="10"/>
          </p:nvPr>
        </p:nvSpPr>
        <p:spPr/>
        <p:txBody>
          <a:bodyPr/>
          <a:lstStyle/>
          <a:p>
            <a:fld id="{1F276FA0-2BB4-4893-9950-15A4E3E59338}" type="slidenum">
              <a:rPr lang="en-NZ" smtClean="0"/>
              <a:t>8</a:t>
            </a:fld>
            <a:endParaRPr lang="en-NZ"/>
          </a:p>
        </p:txBody>
      </p:sp>
    </p:spTree>
    <p:extLst>
      <p:ext uri="{BB962C8B-B14F-4D97-AF65-F5344CB8AC3E}">
        <p14:creationId xmlns:p14="http://schemas.microsoft.com/office/powerpoint/2010/main" val="1330386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Typically you start your career and it’s the technical skills that get valued and developed, add to that you likely gravitated to it due to its technical nature</a:t>
            </a:r>
          </a:p>
          <a:p>
            <a:endParaRPr lang="en-NZ" dirty="0"/>
          </a:p>
          <a:p>
            <a:r>
              <a:rPr lang="en-NZ" dirty="0"/>
              <a:t>I find its hard to drop the technical side and think up and out.  Requires conscious effort to tear yourself away from that work.</a:t>
            </a:r>
          </a:p>
          <a:p>
            <a:endParaRPr lang="en-NZ" dirty="0"/>
          </a:p>
          <a:p>
            <a:r>
              <a:rPr lang="en-NZ" dirty="0"/>
              <a:t>There needs to be opportunities to develop.  One example of this is we need hydro surveys in the region to develop ppl and build capacity.  It’s a two way street.</a:t>
            </a:r>
          </a:p>
          <a:p>
            <a:endParaRPr lang="en-NZ" dirty="0"/>
          </a:p>
          <a:p>
            <a:r>
              <a:rPr lang="en-NZ" dirty="0"/>
              <a:t>Exposure to things early helps – attending conferences, meetings before you are in the position where you lead them, think I attended 1 AHS meeting before I was chairing it, difficult to lead, cart before horse</a:t>
            </a:r>
          </a:p>
          <a:p>
            <a:endParaRPr lang="en-NZ" dirty="0"/>
          </a:p>
          <a:p>
            <a:r>
              <a:rPr lang="en-NZ" dirty="0"/>
              <a:t>I don’t think its very obvious for people starting in their career what options are available and think that’s why a lot of ppl leave.  More talk around that can help guide people, keep them engaged, keep them in the industry</a:t>
            </a:r>
          </a:p>
          <a:p>
            <a:endParaRPr lang="en-NZ" dirty="0"/>
          </a:p>
          <a:p>
            <a:endParaRPr lang="en-NZ" dirty="0"/>
          </a:p>
          <a:p>
            <a:endParaRPr lang="en-NZ" dirty="0"/>
          </a:p>
          <a:p>
            <a:endParaRPr lang="en-NZ" dirty="0"/>
          </a:p>
        </p:txBody>
      </p:sp>
      <p:sp>
        <p:nvSpPr>
          <p:cNvPr id="4" name="Slide Number Placeholder 3"/>
          <p:cNvSpPr>
            <a:spLocks noGrp="1"/>
          </p:cNvSpPr>
          <p:nvPr>
            <p:ph type="sldNum" sz="quarter" idx="10"/>
          </p:nvPr>
        </p:nvSpPr>
        <p:spPr/>
        <p:txBody>
          <a:bodyPr/>
          <a:lstStyle/>
          <a:p>
            <a:fld id="{1F276FA0-2BB4-4893-9950-15A4E3E59338}" type="slidenum">
              <a:rPr lang="en-NZ" smtClean="0"/>
              <a:t>9</a:t>
            </a:fld>
            <a:endParaRPr lang="en-NZ"/>
          </a:p>
        </p:txBody>
      </p:sp>
    </p:spTree>
    <p:extLst>
      <p:ext uri="{BB962C8B-B14F-4D97-AF65-F5344CB8AC3E}">
        <p14:creationId xmlns:p14="http://schemas.microsoft.com/office/powerpoint/2010/main" val="37300587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CA840A4-0728-4591-9E04-676B911F53CF}"/>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321" r="241"/>
          <a:stretch/>
        </p:blipFill>
        <p:spPr>
          <a:xfrm>
            <a:off x="0" y="0"/>
            <a:ext cx="12192000" cy="6858000"/>
          </a:xfrm>
          <a:prstGeom prst="rect">
            <a:avLst/>
          </a:prstGeom>
        </p:spPr>
      </p:pic>
      <p:sp>
        <p:nvSpPr>
          <p:cNvPr id="2" name="Title 1">
            <a:extLst>
              <a:ext uri="{FF2B5EF4-FFF2-40B4-BE49-F238E27FC236}">
                <a16:creationId xmlns:a16="http://schemas.microsoft.com/office/drawing/2014/main" id="{11B1AFE2-1127-4ECA-A3A3-596CA3812022}"/>
              </a:ext>
            </a:extLst>
          </p:cNvPr>
          <p:cNvSpPr>
            <a:spLocks noGrp="1"/>
          </p:cNvSpPr>
          <p:nvPr>
            <p:ph type="ctrTitle"/>
          </p:nvPr>
        </p:nvSpPr>
        <p:spPr bwMode="white">
          <a:xfrm>
            <a:off x="544473" y="1453948"/>
            <a:ext cx="11078811" cy="1565297"/>
          </a:xfrm>
        </p:spPr>
        <p:txBody>
          <a:bodyPr anchor="b">
            <a:normAutofit/>
          </a:bodyPr>
          <a:lstStyle>
            <a:lvl1pPr algn="l">
              <a:defRPr sz="4800" b="1">
                <a:solidFill>
                  <a:schemeClr val="bg1"/>
                </a:solidFill>
                <a:latin typeface="Segoe UI" panose="020B0502040204020203" pitchFamily="34" charset="0"/>
                <a:cs typeface="Segoe UI" panose="020B0502040204020203" pitchFamily="34" charset="0"/>
              </a:defRPr>
            </a:lvl1pPr>
          </a:lstStyle>
          <a:p>
            <a:r>
              <a:rPr lang="en-US" dirty="0"/>
              <a:t>Click to edit Master title</a:t>
            </a:r>
            <a:endParaRPr lang="en-NZ" dirty="0"/>
          </a:p>
        </p:txBody>
      </p:sp>
      <p:sp>
        <p:nvSpPr>
          <p:cNvPr id="3" name="Subtitle 2">
            <a:extLst>
              <a:ext uri="{FF2B5EF4-FFF2-40B4-BE49-F238E27FC236}">
                <a16:creationId xmlns:a16="http://schemas.microsoft.com/office/drawing/2014/main" id="{7C058B41-D28A-4723-99A7-A9E4255EFE02}"/>
              </a:ext>
            </a:extLst>
          </p:cNvPr>
          <p:cNvSpPr>
            <a:spLocks noGrp="1"/>
          </p:cNvSpPr>
          <p:nvPr>
            <p:ph type="subTitle" idx="1"/>
          </p:nvPr>
        </p:nvSpPr>
        <p:spPr bwMode="white">
          <a:xfrm>
            <a:off x="544473" y="3079630"/>
            <a:ext cx="11078811" cy="1206032"/>
          </a:xfrm>
        </p:spPr>
        <p:txBody>
          <a:bodyPr>
            <a:normAutofit/>
          </a:bodyPr>
          <a:lstStyle>
            <a:lvl1pPr marL="0" indent="0" algn="l">
              <a:buNone/>
              <a:defRPr sz="28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endParaRPr lang="en-NZ" dirty="0"/>
          </a:p>
        </p:txBody>
      </p:sp>
      <p:sp>
        <p:nvSpPr>
          <p:cNvPr id="14" name="Text Placeholder 13">
            <a:extLst>
              <a:ext uri="{FF2B5EF4-FFF2-40B4-BE49-F238E27FC236}">
                <a16:creationId xmlns:a16="http://schemas.microsoft.com/office/drawing/2014/main" id="{41914704-4BD8-45FF-ABEA-CC5C1CF09332}"/>
              </a:ext>
            </a:extLst>
          </p:cNvPr>
          <p:cNvSpPr>
            <a:spLocks noGrp="1"/>
          </p:cNvSpPr>
          <p:nvPr>
            <p:ph type="body" sz="quarter" idx="13" hasCustomPrompt="1"/>
          </p:nvPr>
        </p:nvSpPr>
        <p:spPr bwMode="black">
          <a:xfrm>
            <a:off x="544513" y="5315625"/>
            <a:ext cx="11102975" cy="900448"/>
          </a:xfrm>
        </p:spPr>
        <p:txBody>
          <a:bodyPr>
            <a:normAutofit/>
          </a:bodyPr>
          <a:lstStyle>
            <a:lvl1pPr marL="0" indent="0">
              <a:buNone/>
              <a:defRPr sz="1800" b="0">
                <a:solidFill>
                  <a:schemeClr val="tx2"/>
                </a:solidFill>
                <a:latin typeface="Segoe UI" panose="020B0502040204020203" pitchFamily="34" charset="0"/>
                <a:cs typeface="Segoe UI" panose="020B0502040204020203" pitchFamily="34" charset="0"/>
              </a:defRPr>
            </a:lvl1pPr>
          </a:lstStyle>
          <a:p>
            <a:pPr lvl="0"/>
            <a:r>
              <a:rPr lang="mi-NZ" dirty="0"/>
              <a:t>Group, team or person name</a:t>
            </a:r>
            <a:br>
              <a:rPr lang="mi-NZ" dirty="0"/>
            </a:br>
            <a:r>
              <a:rPr lang="mi-NZ" dirty="0"/>
              <a:t>Position Title (if applicable)</a:t>
            </a:r>
            <a:endParaRPr lang="en-NZ" dirty="0"/>
          </a:p>
        </p:txBody>
      </p:sp>
      <p:sp>
        <p:nvSpPr>
          <p:cNvPr id="11" name="Content Placeholder 10">
            <a:extLst>
              <a:ext uri="{FF2B5EF4-FFF2-40B4-BE49-F238E27FC236}">
                <a16:creationId xmlns:a16="http://schemas.microsoft.com/office/drawing/2014/main" id="{0D160D32-3384-4A90-A7EC-5FF54C1968EE}"/>
              </a:ext>
            </a:extLst>
          </p:cNvPr>
          <p:cNvSpPr>
            <a:spLocks noGrp="1"/>
          </p:cNvSpPr>
          <p:nvPr>
            <p:ph sz="quarter" idx="14" hasCustomPrompt="1"/>
          </p:nvPr>
        </p:nvSpPr>
        <p:spPr>
          <a:xfrm>
            <a:off x="9007037" y="6216073"/>
            <a:ext cx="2760090" cy="365702"/>
          </a:xfrm>
        </p:spPr>
        <p:txBody>
          <a:bodyPr>
            <a:noAutofit/>
          </a:bodyPr>
          <a:lstStyle>
            <a:lvl1pPr marL="0" indent="0" algn="r">
              <a:buNone/>
              <a:defRPr sz="1800">
                <a:solidFill>
                  <a:schemeClr val="tx1"/>
                </a:solidFill>
              </a:defRPr>
            </a:lvl1pPr>
          </a:lstStyle>
          <a:p>
            <a:pPr lvl="0"/>
            <a:r>
              <a:rPr lang="mi-NZ" dirty="0"/>
              <a:t>Date</a:t>
            </a:r>
            <a:endParaRPr lang="en-NZ" dirty="0"/>
          </a:p>
        </p:txBody>
      </p:sp>
      <p:pic>
        <p:nvPicPr>
          <p:cNvPr id="8" name="Picture 7" descr="Toitū Te Whenua Land Information New Zealand logo">
            <a:extLst>
              <a:ext uri="{FF2B5EF4-FFF2-40B4-BE49-F238E27FC236}">
                <a16:creationId xmlns:a16="http://schemas.microsoft.com/office/drawing/2014/main" id="{59F9BBB7-6DC5-4C1C-B9BB-BAB272828D7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5284" y="495689"/>
            <a:ext cx="2628000" cy="613613"/>
          </a:xfrm>
          <a:prstGeom prst="rect">
            <a:avLst/>
          </a:prstGeom>
        </p:spPr>
      </p:pic>
    </p:spTree>
    <p:extLst>
      <p:ext uri="{BB962C8B-B14F-4D97-AF65-F5344CB8AC3E}">
        <p14:creationId xmlns:p14="http://schemas.microsoft.com/office/powerpoint/2010/main" val="3149781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7FAC7-3F00-4872-B07F-0F691B8714AA}"/>
              </a:ext>
            </a:extLst>
          </p:cNvPr>
          <p:cNvSpPr>
            <a:spLocks noGrp="1"/>
          </p:cNvSpPr>
          <p:nvPr>
            <p:ph type="title" hasCustomPrompt="1"/>
          </p:nvPr>
        </p:nvSpPr>
        <p:spPr>
          <a:xfrm>
            <a:off x="542612" y="244549"/>
            <a:ext cx="11106776" cy="1325563"/>
          </a:xfrm>
        </p:spPr>
        <p:txBody>
          <a:bodyPr/>
          <a:lstStyle>
            <a:lvl1pPr>
              <a:defRPr/>
            </a:lvl1pPr>
          </a:lstStyle>
          <a:p>
            <a:r>
              <a:rPr lang="en-US" dirty="0"/>
              <a:t>Click to edit Master heading</a:t>
            </a:r>
            <a:endParaRPr lang="en-NZ" dirty="0"/>
          </a:p>
        </p:txBody>
      </p:sp>
      <p:sp>
        <p:nvSpPr>
          <p:cNvPr id="3" name="Text Placeholder 2">
            <a:extLst>
              <a:ext uri="{FF2B5EF4-FFF2-40B4-BE49-F238E27FC236}">
                <a16:creationId xmlns:a16="http://schemas.microsoft.com/office/drawing/2014/main" id="{1B88C4CA-0FD8-4497-8CE7-6FD7149B2120}"/>
              </a:ext>
            </a:extLst>
          </p:cNvPr>
          <p:cNvSpPr>
            <a:spLocks noGrp="1"/>
          </p:cNvSpPr>
          <p:nvPr>
            <p:ph type="body" idx="1"/>
          </p:nvPr>
        </p:nvSpPr>
        <p:spPr>
          <a:xfrm>
            <a:off x="542612" y="1681163"/>
            <a:ext cx="545496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a:t>
            </a:r>
          </a:p>
        </p:txBody>
      </p:sp>
      <p:sp>
        <p:nvSpPr>
          <p:cNvPr id="4" name="Content Placeholder 3">
            <a:extLst>
              <a:ext uri="{FF2B5EF4-FFF2-40B4-BE49-F238E27FC236}">
                <a16:creationId xmlns:a16="http://schemas.microsoft.com/office/drawing/2014/main" id="{2BFEAAF7-3A5E-4067-AA40-AEF4C0BE590D}"/>
              </a:ext>
            </a:extLst>
          </p:cNvPr>
          <p:cNvSpPr>
            <a:spLocks noGrp="1"/>
          </p:cNvSpPr>
          <p:nvPr>
            <p:ph sz="half" idx="2"/>
          </p:nvPr>
        </p:nvSpPr>
        <p:spPr>
          <a:xfrm>
            <a:off x="542612" y="2505075"/>
            <a:ext cx="5454964" cy="3292824"/>
          </a:xfrm>
        </p:spPr>
        <p:txBody>
          <a:body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5" name="Text Placeholder 4">
            <a:extLst>
              <a:ext uri="{FF2B5EF4-FFF2-40B4-BE49-F238E27FC236}">
                <a16:creationId xmlns:a16="http://schemas.microsoft.com/office/drawing/2014/main" id="{C32A3229-8116-4852-B77C-B99832C29D41}"/>
              </a:ext>
            </a:extLst>
          </p:cNvPr>
          <p:cNvSpPr>
            <a:spLocks noGrp="1"/>
          </p:cNvSpPr>
          <p:nvPr>
            <p:ph type="body" sz="quarter" idx="3"/>
          </p:nvPr>
        </p:nvSpPr>
        <p:spPr>
          <a:xfrm>
            <a:off x="6172200" y="1681163"/>
            <a:ext cx="5477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a:t>
            </a:r>
          </a:p>
        </p:txBody>
      </p:sp>
      <p:sp>
        <p:nvSpPr>
          <p:cNvPr id="6" name="Content Placeholder 5">
            <a:extLst>
              <a:ext uri="{FF2B5EF4-FFF2-40B4-BE49-F238E27FC236}">
                <a16:creationId xmlns:a16="http://schemas.microsoft.com/office/drawing/2014/main" id="{FB24C6C0-0CA4-40F6-A4E8-4A1F9C1D389F}"/>
              </a:ext>
            </a:extLst>
          </p:cNvPr>
          <p:cNvSpPr>
            <a:spLocks noGrp="1"/>
          </p:cNvSpPr>
          <p:nvPr>
            <p:ph sz="quarter" idx="4"/>
          </p:nvPr>
        </p:nvSpPr>
        <p:spPr>
          <a:xfrm>
            <a:off x="6172200" y="2505075"/>
            <a:ext cx="5477188" cy="3292824"/>
          </a:xfrm>
        </p:spPr>
        <p:txBody>
          <a:body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150951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FA9B35-E897-4C50-BA08-3F3079B1AA06}"/>
              </a:ext>
            </a:extLst>
          </p:cNvPr>
          <p:cNvSpPr/>
          <p:nvPr userDrawn="1"/>
        </p:nvSpPr>
        <p:spPr bwMode="white">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Rectangle 5">
            <a:extLst>
              <a:ext uri="{FF2B5EF4-FFF2-40B4-BE49-F238E27FC236}">
                <a16:creationId xmlns:a16="http://schemas.microsoft.com/office/drawing/2014/main" id="{33EB0D2F-DB74-4596-8C18-C28CC38310D5}"/>
              </a:ext>
            </a:extLst>
          </p:cNvPr>
          <p:cNvSpPr/>
          <p:nvPr userDrawn="1"/>
        </p:nvSpPr>
        <p:spPr bwMode="white">
          <a:xfrm>
            <a:off x="0" y="6149888"/>
            <a:ext cx="12192000" cy="713015"/>
          </a:xfrm>
          <a:prstGeom prst="rect">
            <a:avLst/>
          </a:prstGeom>
          <a:solidFill>
            <a:schemeClr val="bg1"/>
          </a:solidFill>
          <a:ln>
            <a:noFill/>
          </a:ln>
          <a:effectLst>
            <a:outerShdw blurRad="50800" dist="381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pic>
        <p:nvPicPr>
          <p:cNvPr id="9" name="Picture 8" descr="Toitū Te Whenua Land Information New Zealand logo">
            <a:extLst>
              <a:ext uri="{FF2B5EF4-FFF2-40B4-BE49-F238E27FC236}">
                <a16:creationId xmlns:a16="http://schemas.microsoft.com/office/drawing/2014/main" id="{1E7E567B-DF51-46D5-A91B-6EADC1EABF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631" y="6335730"/>
            <a:ext cx="1549088" cy="360000"/>
          </a:xfrm>
          <a:prstGeom prst="rect">
            <a:avLst/>
          </a:prstGeom>
        </p:spPr>
      </p:pic>
      <p:pic>
        <p:nvPicPr>
          <p:cNvPr id="7" name="Graphic 3">
            <a:extLst>
              <a:ext uri="{FF2B5EF4-FFF2-40B4-BE49-F238E27FC236}">
                <a16:creationId xmlns:a16="http://schemas.microsoft.com/office/drawing/2014/main" id="{3A342288-B1E8-4306-8602-1C7AFB6EEC3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22303" y="6335730"/>
            <a:ext cx="1700981" cy="388341"/>
          </a:xfrm>
          <a:prstGeom prst="rect">
            <a:avLst/>
          </a:prstGeom>
        </p:spPr>
      </p:pic>
    </p:spTree>
    <p:extLst>
      <p:ext uri="{BB962C8B-B14F-4D97-AF65-F5344CB8AC3E}">
        <p14:creationId xmlns:p14="http://schemas.microsoft.com/office/powerpoint/2010/main" val="106480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FA9B35-E897-4C50-BA08-3F3079B1AA06}"/>
              </a:ext>
            </a:extLst>
          </p:cNvPr>
          <p:cNvSpPr/>
          <p:nvPr userDrawn="1"/>
        </p:nvSpPr>
        <p:spPr bwMode="white">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Picture Placeholder 6">
            <a:extLst>
              <a:ext uri="{FF2B5EF4-FFF2-40B4-BE49-F238E27FC236}">
                <a16:creationId xmlns:a16="http://schemas.microsoft.com/office/drawing/2014/main" id="{C24CBD5D-3B15-48C2-A22B-EEDFAD3DEC22}"/>
              </a:ext>
            </a:extLst>
          </p:cNvPr>
          <p:cNvSpPr>
            <a:spLocks noGrp="1"/>
          </p:cNvSpPr>
          <p:nvPr>
            <p:ph type="pic" sz="quarter" idx="10" hasCustomPrompt="1"/>
          </p:nvPr>
        </p:nvSpPr>
        <p:spPr>
          <a:xfrm>
            <a:off x="0" y="0"/>
            <a:ext cx="12192000" cy="6144986"/>
          </a:xfrm>
        </p:spPr>
        <p:txBody>
          <a:bodyPr/>
          <a:lstStyle>
            <a:lvl1pPr marL="0" indent="0">
              <a:buNone/>
              <a:defRPr/>
            </a:lvl1pPr>
          </a:lstStyle>
          <a:p>
            <a:r>
              <a:rPr lang="mi-NZ" dirty="0"/>
              <a:t>Insert picture</a:t>
            </a:r>
            <a:endParaRPr lang="en-NZ" dirty="0"/>
          </a:p>
        </p:txBody>
      </p:sp>
      <p:sp>
        <p:nvSpPr>
          <p:cNvPr id="8" name="Rectangle 7">
            <a:extLst>
              <a:ext uri="{FF2B5EF4-FFF2-40B4-BE49-F238E27FC236}">
                <a16:creationId xmlns:a16="http://schemas.microsoft.com/office/drawing/2014/main" id="{E7A3F24D-76C4-4F80-82C5-794C1F2D8A4C}"/>
              </a:ext>
            </a:extLst>
          </p:cNvPr>
          <p:cNvSpPr/>
          <p:nvPr userDrawn="1"/>
        </p:nvSpPr>
        <p:spPr bwMode="white">
          <a:xfrm>
            <a:off x="0" y="6149888"/>
            <a:ext cx="12192000" cy="713015"/>
          </a:xfrm>
          <a:prstGeom prst="rect">
            <a:avLst/>
          </a:prstGeom>
          <a:solidFill>
            <a:schemeClr val="bg1"/>
          </a:solidFill>
          <a:ln>
            <a:noFill/>
          </a:ln>
          <a:effectLst>
            <a:outerShdw blurRad="50800" dist="381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pic>
        <p:nvPicPr>
          <p:cNvPr id="11" name="Picture 10" descr="Toitū Te Whenua Land Information New Zealand logo">
            <a:extLst>
              <a:ext uri="{FF2B5EF4-FFF2-40B4-BE49-F238E27FC236}">
                <a16:creationId xmlns:a16="http://schemas.microsoft.com/office/drawing/2014/main" id="{A0883AFE-8CAC-4654-A857-381B50281C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631" y="6337199"/>
            <a:ext cx="1549088" cy="360000"/>
          </a:xfrm>
          <a:prstGeom prst="rect">
            <a:avLst/>
          </a:prstGeom>
        </p:spPr>
      </p:pic>
      <p:pic>
        <p:nvPicPr>
          <p:cNvPr id="9" name="Graphic 3">
            <a:extLst>
              <a:ext uri="{FF2B5EF4-FFF2-40B4-BE49-F238E27FC236}">
                <a16:creationId xmlns:a16="http://schemas.microsoft.com/office/drawing/2014/main" id="{A7C28B82-2178-46D4-BE80-02F477AFD69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22303" y="6335730"/>
            <a:ext cx="1700981" cy="388341"/>
          </a:xfrm>
          <a:prstGeom prst="rect">
            <a:avLst/>
          </a:prstGeom>
        </p:spPr>
      </p:pic>
    </p:spTree>
    <p:extLst>
      <p:ext uri="{BB962C8B-B14F-4D97-AF65-F5344CB8AC3E}">
        <p14:creationId xmlns:p14="http://schemas.microsoft.com/office/powerpoint/2010/main" val="4087053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497122-9F51-4878-9DF8-A229D5DFF3FE}"/>
              </a:ext>
            </a:extLst>
          </p:cNvPr>
          <p:cNvSpPr/>
          <p:nvPr userDrawn="1"/>
        </p:nvSpPr>
        <p:spPr>
          <a:xfrm>
            <a:off x="0" y="1"/>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Media Placeholder 7">
            <a:extLst>
              <a:ext uri="{FF2B5EF4-FFF2-40B4-BE49-F238E27FC236}">
                <a16:creationId xmlns:a16="http://schemas.microsoft.com/office/drawing/2014/main" id="{C3EAAE77-0855-419C-92CC-CD842AC7F923}"/>
              </a:ext>
            </a:extLst>
          </p:cNvPr>
          <p:cNvSpPr>
            <a:spLocks noGrp="1"/>
          </p:cNvSpPr>
          <p:nvPr>
            <p:ph type="media" sz="quarter" idx="10"/>
          </p:nvPr>
        </p:nvSpPr>
        <p:spPr>
          <a:xfrm>
            <a:off x="1" y="1"/>
            <a:ext cx="12192000" cy="6858000"/>
          </a:xfrm>
        </p:spPr>
        <p:txBody>
          <a:bodyPr/>
          <a:lstStyle>
            <a:lvl1pPr marL="0" indent="0">
              <a:buNone/>
              <a:defRPr>
                <a:solidFill>
                  <a:schemeClr val="bg1"/>
                </a:solidFill>
              </a:defRPr>
            </a:lvl1pPr>
          </a:lstStyle>
          <a:p>
            <a:r>
              <a:rPr lang="en-US"/>
              <a:t>Click icon to add media</a:t>
            </a:r>
            <a:endParaRPr lang="en-NZ" dirty="0"/>
          </a:p>
        </p:txBody>
      </p:sp>
    </p:spTree>
    <p:extLst>
      <p:ext uri="{BB962C8B-B14F-4D97-AF65-F5344CB8AC3E}">
        <p14:creationId xmlns:p14="http://schemas.microsoft.com/office/powerpoint/2010/main" val="3351337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46945-FD27-4BDF-A5A3-56ABCA4ABE27}"/>
              </a:ext>
            </a:extLst>
          </p:cNvPr>
          <p:cNvSpPr>
            <a:spLocks noGrp="1"/>
          </p:cNvSpPr>
          <p:nvPr>
            <p:ph type="title" hasCustomPrompt="1"/>
          </p:nvPr>
        </p:nvSpPr>
        <p:spPr>
          <a:xfrm>
            <a:off x="542612" y="457200"/>
            <a:ext cx="4229413" cy="1600200"/>
          </a:xfrm>
        </p:spPr>
        <p:txBody>
          <a:bodyPr anchor="b"/>
          <a:lstStyle>
            <a:lvl1pPr>
              <a:defRPr sz="3200"/>
            </a:lvl1pPr>
          </a:lstStyle>
          <a:p>
            <a:r>
              <a:rPr lang="en-US" dirty="0"/>
              <a:t>Click to edit Master heading</a:t>
            </a:r>
            <a:endParaRPr lang="en-NZ" dirty="0"/>
          </a:p>
        </p:txBody>
      </p:sp>
      <p:sp>
        <p:nvSpPr>
          <p:cNvPr id="3" name="Content Placeholder 2">
            <a:extLst>
              <a:ext uri="{FF2B5EF4-FFF2-40B4-BE49-F238E27FC236}">
                <a16:creationId xmlns:a16="http://schemas.microsoft.com/office/drawing/2014/main" id="{9454CBFF-9DE0-42E7-A365-6547721219FC}"/>
              </a:ext>
            </a:extLst>
          </p:cNvPr>
          <p:cNvSpPr>
            <a:spLocks noGrp="1"/>
          </p:cNvSpPr>
          <p:nvPr>
            <p:ph idx="1"/>
          </p:nvPr>
        </p:nvSpPr>
        <p:spPr>
          <a:xfrm>
            <a:off x="5183188" y="987426"/>
            <a:ext cx="6466200" cy="48004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4" name="Text Placeholder 3">
            <a:extLst>
              <a:ext uri="{FF2B5EF4-FFF2-40B4-BE49-F238E27FC236}">
                <a16:creationId xmlns:a16="http://schemas.microsoft.com/office/drawing/2014/main" id="{C041909B-6652-4A53-AD1B-947D09F8B484}"/>
              </a:ext>
            </a:extLst>
          </p:cNvPr>
          <p:cNvSpPr>
            <a:spLocks noGrp="1"/>
          </p:cNvSpPr>
          <p:nvPr>
            <p:ph type="body" sz="half" idx="2"/>
          </p:nvPr>
        </p:nvSpPr>
        <p:spPr>
          <a:xfrm>
            <a:off x="542612" y="2057400"/>
            <a:ext cx="4229413" cy="373045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a:t>
            </a:r>
          </a:p>
        </p:txBody>
      </p:sp>
    </p:spTree>
    <p:extLst>
      <p:ext uri="{BB962C8B-B14F-4D97-AF65-F5344CB8AC3E}">
        <p14:creationId xmlns:p14="http://schemas.microsoft.com/office/powerpoint/2010/main" val="1070170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F81C-66CB-4463-89ED-D28FC728282D}"/>
              </a:ext>
            </a:extLst>
          </p:cNvPr>
          <p:cNvSpPr>
            <a:spLocks noGrp="1"/>
          </p:cNvSpPr>
          <p:nvPr>
            <p:ph type="title" hasCustomPrompt="1"/>
          </p:nvPr>
        </p:nvSpPr>
        <p:spPr>
          <a:xfrm>
            <a:off x="542612" y="457200"/>
            <a:ext cx="4229413" cy="1600200"/>
          </a:xfrm>
        </p:spPr>
        <p:txBody>
          <a:bodyPr anchor="b"/>
          <a:lstStyle>
            <a:lvl1pPr>
              <a:defRPr sz="3200"/>
            </a:lvl1pPr>
          </a:lstStyle>
          <a:p>
            <a:r>
              <a:rPr lang="en-US" dirty="0"/>
              <a:t>Click to edit Master heading</a:t>
            </a:r>
            <a:endParaRPr lang="en-NZ" dirty="0"/>
          </a:p>
        </p:txBody>
      </p:sp>
      <p:sp>
        <p:nvSpPr>
          <p:cNvPr id="3" name="Picture Placeholder 2">
            <a:extLst>
              <a:ext uri="{FF2B5EF4-FFF2-40B4-BE49-F238E27FC236}">
                <a16:creationId xmlns:a16="http://schemas.microsoft.com/office/drawing/2014/main" id="{F0237EE2-7F18-4389-91D6-1E394A43D652}"/>
              </a:ext>
            </a:extLst>
          </p:cNvPr>
          <p:cNvSpPr>
            <a:spLocks noGrp="1"/>
          </p:cNvSpPr>
          <p:nvPr>
            <p:ph type="pic" idx="1"/>
          </p:nvPr>
        </p:nvSpPr>
        <p:spPr>
          <a:xfrm>
            <a:off x="5183188" y="987426"/>
            <a:ext cx="6466200" cy="47602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NZ"/>
          </a:p>
        </p:txBody>
      </p:sp>
      <p:sp>
        <p:nvSpPr>
          <p:cNvPr id="4" name="Text Placeholder 3">
            <a:extLst>
              <a:ext uri="{FF2B5EF4-FFF2-40B4-BE49-F238E27FC236}">
                <a16:creationId xmlns:a16="http://schemas.microsoft.com/office/drawing/2014/main" id="{01280125-345A-4C3A-88B7-FDC349030456}"/>
              </a:ext>
            </a:extLst>
          </p:cNvPr>
          <p:cNvSpPr>
            <a:spLocks noGrp="1"/>
          </p:cNvSpPr>
          <p:nvPr>
            <p:ph type="body" sz="half" idx="2"/>
          </p:nvPr>
        </p:nvSpPr>
        <p:spPr>
          <a:xfrm>
            <a:off x="542612" y="2057400"/>
            <a:ext cx="4229413" cy="369025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a:t>
            </a:r>
          </a:p>
        </p:txBody>
      </p:sp>
    </p:spTree>
    <p:extLst>
      <p:ext uri="{BB962C8B-B14F-4D97-AF65-F5344CB8AC3E}">
        <p14:creationId xmlns:p14="http://schemas.microsoft.com/office/powerpoint/2010/main" val="1524882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8B671-7D3F-4487-BBD6-8407D056CB6F}"/>
              </a:ext>
            </a:extLst>
          </p:cNvPr>
          <p:cNvSpPr>
            <a:spLocks noGrp="1"/>
          </p:cNvSpPr>
          <p:nvPr>
            <p:ph type="title" hasCustomPrompt="1"/>
          </p:nvPr>
        </p:nvSpPr>
        <p:spPr/>
        <p:txBody>
          <a:bodyPr/>
          <a:lstStyle>
            <a:lvl1pPr>
              <a:defRPr/>
            </a:lvl1pPr>
          </a:lstStyle>
          <a:p>
            <a:r>
              <a:rPr lang="en-US" dirty="0"/>
              <a:t>Click to edit Master heading</a:t>
            </a:r>
            <a:endParaRPr lang="en-NZ" dirty="0"/>
          </a:p>
        </p:txBody>
      </p:sp>
      <p:sp>
        <p:nvSpPr>
          <p:cNvPr id="3" name="Vertical Text Placeholder 2">
            <a:extLst>
              <a:ext uri="{FF2B5EF4-FFF2-40B4-BE49-F238E27FC236}">
                <a16:creationId xmlns:a16="http://schemas.microsoft.com/office/drawing/2014/main" id="{40F956C2-2223-4C0E-AB90-691B28A4B63D}"/>
              </a:ext>
            </a:extLst>
          </p:cNvPr>
          <p:cNvSpPr>
            <a:spLocks noGrp="1"/>
          </p:cNvSpPr>
          <p:nvPr>
            <p:ph type="body" orient="vert" idx="1"/>
          </p:nvPr>
        </p:nvSpPr>
        <p:spPr/>
        <p:txBody>
          <a:bodyPr vert="eaVert"/>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1442788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18EA4-4B8E-4413-A278-BF8A9A49D654}"/>
              </a:ext>
            </a:extLst>
          </p:cNvPr>
          <p:cNvSpPr>
            <a:spLocks noGrp="1"/>
          </p:cNvSpPr>
          <p:nvPr>
            <p:ph type="title" orient="vert" hasCustomPrompt="1"/>
          </p:nvPr>
        </p:nvSpPr>
        <p:spPr>
          <a:xfrm>
            <a:off x="8724900" y="365125"/>
            <a:ext cx="2924488" cy="5312194"/>
          </a:xfrm>
        </p:spPr>
        <p:txBody>
          <a:bodyPr vert="eaVert"/>
          <a:lstStyle>
            <a:lvl1pPr>
              <a:defRPr/>
            </a:lvl1pPr>
          </a:lstStyle>
          <a:p>
            <a:r>
              <a:rPr lang="en-US" dirty="0"/>
              <a:t>Click to edit Master heading</a:t>
            </a:r>
            <a:endParaRPr lang="en-NZ" dirty="0"/>
          </a:p>
        </p:txBody>
      </p:sp>
      <p:sp>
        <p:nvSpPr>
          <p:cNvPr id="3" name="Vertical Text Placeholder 2">
            <a:extLst>
              <a:ext uri="{FF2B5EF4-FFF2-40B4-BE49-F238E27FC236}">
                <a16:creationId xmlns:a16="http://schemas.microsoft.com/office/drawing/2014/main" id="{65B1A82A-666A-4DD6-99D7-C662B82595AB}"/>
              </a:ext>
            </a:extLst>
          </p:cNvPr>
          <p:cNvSpPr>
            <a:spLocks noGrp="1"/>
          </p:cNvSpPr>
          <p:nvPr>
            <p:ph type="body" orient="vert" idx="1"/>
          </p:nvPr>
        </p:nvSpPr>
        <p:spPr>
          <a:xfrm>
            <a:off x="542612" y="365125"/>
            <a:ext cx="8029888" cy="5312194"/>
          </a:xfrm>
        </p:spPr>
        <p:txBody>
          <a:bodyPr vert="eaVert"/>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1970044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CE345FC-ED54-46C7-BD3C-BBE84DDAFA06}"/>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5701" t="38296" r="16114" b="23834"/>
          <a:stretch/>
        </p:blipFill>
        <p:spPr>
          <a:xfrm>
            <a:off x="0" y="-1"/>
            <a:ext cx="12192000" cy="6296129"/>
          </a:xfrm>
          <a:prstGeom prst="rect">
            <a:avLst/>
          </a:prstGeom>
        </p:spPr>
      </p:pic>
      <p:sp>
        <p:nvSpPr>
          <p:cNvPr id="2" name="Title 1">
            <a:extLst>
              <a:ext uri="{FF2B5EF4-FFF2-40B4-BE49-F238E27FC236}">
                <a16:creationId xmlns:a16="http://schemas.microsoft.com/office/drawing/2014/main" id="{B31FE147-91E3-4896-A575-3C264B51C875}"/>
              </a:ext>
            </a:extLst>
          </p:cNvPr>
          <p:cNvSpPr>
            <a:spLocks noGrp="1"/>
          </p:cNvSpPr>
          <p:nvPr>
            <p:ph type="title" hasCustomPrompt="1"/>
          </p:nvPr>
        </p:nvSpPr>
        <p:spPr bwMode="white">
          <a:xfrm>
            <a:off x="544473" y="1849040"/>
            <a:ext cx="11078811" cy="1325563"/>
          </a:xfrm>
        </p:spPr>
        <p:txBody>
          <a:bodyPr>
            <a:normAutofit/>
          </a:bodyPr>
          <a:lstStyle>
            <a:lvl1pPr>
              <a:defRPr sz="4800">
                <a:solidFill>
                  <a:schemeClr val="bg1"/>
                </a:solidFill>
              </a:defRPr>
            </a:lvl1pPr>
          </a:lstStyle>
          <a:p>
            <a:r>
              <a:rPr lang="en-US" dirty="0"/>
              <a:t>Questions?</a:t>
            </a:r>
            <a:endParaRPr lang="en-NZ" dirty="0"/>
          </a:p>
        </p:txBody>
      </p:sp>
      <p:sp>
        <p:nvSpPr>
          <p:cNvPr id="7" name="Rectangle 6">
            <a:extLst>
              <a:ext uri="{FF2B5EF4-FFF2-40B4-BE49-F238E27FC236}">
                <a16:creationId xmlns:a16="http://schemas.microsoft.com/office/drawing/2014/main" id="{6AA1D9BC-356C-4512-B0E5-C18C7066D66F}"/>
              </a:ext>
            </a:extLst>
          </p:cNvPr>
          <p:cNvSpPr/>
          <p:nvPr userDrawn="1"/>
        </p:nvSpPr>
        <p:spPr bwMode="white">
          <a:xfrm>
            <a:off x="0" y="6149888"/>
            <a:ext cx="12192000" cy="713015"/>
          </a:xfrm>
          <a:prstGeom prst="rect">
            <a:avLst/>
          </a:prstGeom>
          <a:solidFill>
            <a:schemeClr val="bg1"/>
          </a:solidFill>
          <a:ln>
            <a:noFill/>
          </a:ln>
          <a:effectLst>
            <a:outerShdw blurRad="50800" dist="381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pic>
        <p:nvPicPr>
          <p:cNvPr id="10" name="Picture 9" descr="Toitū Te Whenua Land Information New Zealand logo">
            <a:extLst>
              <a:ext uri="{FF2B5EF4-FFF2-40B4-BE49-F238E27FC236}">
                <a16:creationId xmlns:a16="http://schemas.microsoft.com/office/drawing/2014/main" id="{E3D025BF-CB6F-4815-AA76-3AF22908EDE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63631" y="6337199"/>
            <a:ext cx="1549088" cy="360000"/>
          </a:xfrm>
          <a:prstGeom prst="rect">
            <a:avLst/>
          </a:prstGeom>
        </p:spPr>
      </p:pic>
      <p:pic>
        <p:nvPicPr>
          <p:cNvPr id="8" name="Graphic 3">
            <a:extLst>
              <a:ext uri="{FF2B5EF4-FFF2-40B4-BE49-F238E27FC236}">
                <a16:creationId xmlns:a16="http://schemas.microsoft.com/office/drawing/2014/main" id="{4C48F527-8D66-4CD8-A646-1E2520318AE0}"/>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22303" y="6335730"/>
            <a:ext cx="1700981" cy="388341"/>
          </a:xfrm>
          <a:prstGeom prst="rect">
            <a:avLst/>
          </a:prstGeom>
        </p:spPr>
      </p:pic>
    </p:spTree>
    <p:extLst>
      <p:ext uri="{BB962C8B-B14F-4D97-AF65-F5344CB8AC3E}">
        <p14:creationId xmlns:p14="http://schemas.microsoft.com/office/powerpoint/2010/main" val="137131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207A7-C1E0-44A6-8780-7D6D6699EE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F31DC17F-41BE-4A0C-BD9A-2B48498908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23E04C91-24B3-4E9D-8930-99C455F10762}"/>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5" name="Footer Placeholder 4">
            <a:extLst>
              <a:ext uri="{FF2B5EF4-FFF2-40B4-BE49-F238E27FC236}">
                <a16:creationId xmlns:a16="http://schemas.microsoft.com/office/drawing/2014/main" id="{048B892A-B174-460A-95B2-51F9112C57F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76D92C9-06CB-4E14-85C2-EB0AAC8D1070}"/>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314133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ighlight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532537F-3263-4852-9225-E8C630CBA29B}"/>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8146" t="1730" r="11611"/>
          <a:stretch/>
        </p:blipFill>
        <p:spPr>
          <a:xfrm>
            <a:off x="0" y="0"/>
            <a:ext cx="12192000" cy="6294358"/>
          </a:xfrm>
          <a:prstGeom prst="rect">
            <a:avLst/>
          </a:prstGeom>
        </p:spPr>
      </p:pic>
      <p:sp>
        <p:nvSpPr>
          <p:cNvPr id="2" name="Title 1">
            <a:extLst>
              <a:ext uri="{FF2B5EF4-FFF2-40B4-BE49-F238E27FC236}">
                <a16:creationId xmlns:a16="http://schemas.microsoft.com/office/drawing/2014/main" id="{DDED81BE-0B93-4D5C-9C35-F0752710A08A}"/>
              </a:ext>
            </a:extLst>
          </p:cNvPr>
          <p:cNvSpPr>
            <a:spLocks noGrp="1"/>
          </p:cNvSpPr>
          <p:nvPr>
            <p:ph type="title" hasCustomPrompt="1"/>
          </p:nvPr>
        </p:nvSpPr>
        <p:spPr bwMode="white"/>
        <p:txBody>
          <a:bodyPr/>
          <a:lstStyle>
            <a:lvl1pPr>
              <a:defRPr>
                <a:solidFill>
                  <a:schemeClr val="bg1"/>
                </a:solidFill>
              </a:defRPr>
            </a:lvl1pPr>
          </a:lstStyle>
          <a:p>
            <a:r>
              <a:rPr lang="en-US" dirty="0"/>
              <a:t>Click to edit Master heading</a:t>
            </a:r>
            <a:endParaRPr lang="en-NZ" dirty="0"/>
          </a:p>
        </p:txBody>
      </p:sp>
      <p:sp>
        <p:nvSpPr>
          <p:cNvPr id="10" name="Content Placeholder 9">
            <a:extLst>
              <a:ext uri="{FF2B5EF4-FFF2-40B4-BE49-F238E27FC236}">
                <a16:creationId xmlns:a16="http://schemas.microsoft.com/office/drawing/2014/main" id="{BC853AF0-5DE2-4D91-9286-EE9F4C6716A6}"/>
              </a:ext>
            </a:extLst>
          </p:cNvPr>
          <p:cNvSpPr>
            <a:spLocks noGrp="1"/>
          </p:cNvSpPr>
          <p:nvPr>
            <p:ph sz="quarter" idx="10"/>
          </p:nvPr>
        </p:nvSpPr>
        <p:spPr bwMode="white">
          <a:xfrm>
            <a:off x="544513" y="1647825"/>
            <a:ext cx="11079162" cy="36957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209865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B268A-A83D-441E-ADB0-9561295DFA1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4645135B-5F4F-4E19-BDD4-88ED080F7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8A43528-C126-451A-A73E-9FCB4BD325D9}"/>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5" name="Footer Placeholder 4">
            <a:extLst>
              <a:ext uri="{FF2B5EF4-FFF2-40B4-BE49-F238E27FC236}">
                <a16:creationId xmlns:a16="http://schemas.microsoft.com/office/drawing/2014/main" id="{72DA813F-1EAA-4355-ACA4-4500F2A4800B}"/>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E2F07C8-D999-48D8-BB3E-DFB1EB00FB56}"/>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3885817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F5436-9547-4242-A68F-086F50E528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3018DDF1-5342-4CBC-AECA-34FB066819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3A06CE-B1F9-496C-AE53-D4C481CC6D0E}"/>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5" name="Footer Placeholder 4">
            <a:extLst>
              <a:ext uri="{FF2B5EF4-FFF2-40B4-BE49-F238E27FC236}">
                <a16:creationId xmlns:a16="http://schemas.microsoft.com/office/drawing/2014/main" id="{AFB04AFD-6D2E-4215-B8BB-881CB650C32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70B42A2-312E-4FDB-A546-E223FC19485A}"/>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2554957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DE5AA-9847-49E0-A195-1A646036388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7C86187-0CE7-4A9C-8C41-272CB4CCB2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575ACA82-922A-4D16-B065-48D6AB1289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4C3F35C2-0D08-483C-BEE7-FF74C3131CD5}"/>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6" name="Footer Placeholder 5">
            <a:extLst>
              <a:ext uri="{FF2B5EF4-FFF2-40B4-BE49-F238E27FC236}">
                <a16:creationId xmlns:a16="http://schemas.microsoft.com/office/drawing/2014/main" id="{28166251-7864-449B-996F-32DD87958F4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55851D7-4527-4144-9833-32192C1535BD}"/>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3766636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25FD7-EDF0-4F8D-8F42-2C2299AD1652}"/>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9B5346F-BA32-4266-B9EF-B9EC41897D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53B4A6-15BE-4602-A27D-B9EA6F079E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F4283D32-978E-4B67-8C71-D749F014C9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7FB558-E76B-4144-AA62-0B3AFA3CE6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4D261516-FDA0-4B4C-A688-ABC258FE854B}"/>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8" name="Footer Placeholder 7">
            <a:extLst>
              <a:ext uri="{FF2B5EF4-FFF2-40B4-BE49-F238E27FC236}">
                <a16:creationId xmlns:a16="http://schemas.microsoft.com/office/drawing/2014/main" id="{15F95E96-B0A1-4A26-B90B-F4C41FF7F683}"/>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8F7BB287-9EB5-4E99-A5C8-B42D09DE5BE1}"/>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1580885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287B-710C-432B-93FC-D67206048A33}"/>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E8F2180-435B-449C-9B32-D57CD926BD2C}"/>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4" name="Footer Placeholder 3">
            <a:extLst>
              <a:ext uri="{FF2B5EF4-FFF2-40B4-BE49-F238E27FC236}">
                <a16:creationId xmlns:a16="http://schemas.microsoft.com/office/drawing/2014/main" id="{F9C1B1AF-32B4-4B5C-B53D-E41AB2646963}"/>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5110DBCC-AC23-4498-B07B-72806CEB7AE5}"/>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2553817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512A18-95F0-44A4-A2CC-E90C396E1039}"/>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3" name="Footer Placeholder 2">
            <a:extLst>
              <a:ext uri="{FF2B5EF4-FFF2-40B4-BE49-F238E27FC236}">
                <a16:creationId xmlns:a16="http://schemas.microsoft.com/office/drawing/2014/main" id="{D4F25843-FED2-4809-B207-00FA42C7CA6D}"/>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CC8219B7-5EDC-4DA2-90B7-5976B4A9DD91}"/>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36083770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B7E8E-7FA0-4B90-8544-D08EBE3502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667A7A4C-4DD7-4CC2-8F28-9DC46A1612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D011125-924B-4F4F-87A2-A79064AAA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9853A7-97B9-4BC7-95EA-8450CB1FD705}"/>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6" name="Footer Placeholder 5">
            <a:extLst>
              <a:ext uri="{FF2B5EF4-FFF2-40B4-BE49-F238E27FC236}">
                <a16:creationId xmlns:a16="http://schemas.microsoft.com/office/drawing/2014/main" id="{9913AC62-41A8-43C4-A522-C3D88A5CF7B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6F09AD3C-277A-4419-8079-52BF4227E3F5}"/>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3119215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75E29-EC39-4C55-804B-1D067676A2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0C974751-ABDE-4ADA-8145-0F95344237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41160CAC-38A5-485C-B655-DFE7D5304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BA654-A185-4A4E-AC50-4895616A88C7}"/>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6" name="Footer Placeholder 5">
            <a:extLst>
              <a:ext uri="{FF2B5EF4-FFF2-40B4-BE49-F238E27FC236}">
                <a16:creationId xmlns:a16="http://schemas.microsoft.com/office/drawing/2014/main" id="{98C8A6F0-FF95-4D45-B239-743920E3DAF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91A2AE82-0D95-42E1-BC92-FE2227DD3301}"/>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3948958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C6C9E-4EA5-4DA8-A335-0CB861F93C8B}"/>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76ED522-E157-4693-B42F-E7F46DB783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8A79057-7338-4A26-9336-6BC244C96A1E}"/>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5" name="Footer Placeholder 4">
            <a:extLst>
              <a:ext uri="{FF2B5EF4-FFF2-40B4-BE49-F238E27FC236}">
                <a16:creationId xmlns:a16="http://schemas.microsoft.com/office/drawing/2014/main" id="{6175A9F0-2B3E-42A2-99BF-1FADDF4FDAF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9806C78-C963-43E5-BF43-AB46CEAA8677}"/>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2690224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E03FA8-AEE0-47B0-A918-DCACEBE10D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E46581E8-9A4C-4679-B2C8-464855F83D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F962B8B-F722-49A7-B66D-761946E8DFFA}"/>
              </a:ext>
            </a:extLst>
          </p:cNvPr>
          <p:cNvSpPr>
            <a:spLocks noGrp="1"/>
          </p:cNvSpPr>
          <p:nvPr>
            <p:ph type="dt" sz="half" idx="10"/>
          </p:nvPr>
        </p:nvSpPr>
        <p:spPr/>
        <p:txBody>
          <a:bodyPr/>
          <a:lstStyle/>
          <a:p>
            <a:fld id="{3E5E94B3-4E45-4473-8BB4-5FBD6D09074A}" type="datetimeFigureOut">
              <a:rPr lang="en-NZ" smtClean="0"/>
              <a:t>6/09/2023</a:t>
            </a:fld>
            <a:endParaRPr lang="en-NZ"/>
          </a:p>
        </p:txBody>
      </p:sp>
      <p:sp>
        <p:nvSpPr>
          <p:cNvPr id="5" name="Footer Placeholder 4">
            <a:extLst>
              <a:ext uri="{FF2B5EF4-FFF2-40B4-BE49-F238E27FC236}">
                <a16:creationId xmlns:a16="http://schemas.microsoft.com/office/drawing/2014/main" id="{8D5A1FEB-B79E-46F9-8599-651D905CA35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AF85D82-1D03-419C-8509-7879579B1BA8}"/>
              </a:ext>
            </a:extLst>
          </p:cNvPr>
          <p:cNvSpPr>
            <a:spLocks noGrp="1"/>
          </p:cNvSpPr>
          <p:nvPr>
            <p:ph type="sldNum" sz="quarter" idx="12"/>
          </p:nvPr>
        </p:nvSpPr>
        <p:spPr/>
        <p:txBody>
          <a:bodyPr/>
          <a:lstStyle/>
          <a:p>
            <a:fld id="{ECC63D1F-7D62-4A0A-89B2-A7D1061DF57C}" type="slidenum">
              <a:rPr lang="en-NZ" smtClean="0"/>
              <a:t>‹#›</a:t>
            </a:fld>
            <a:endParaRPr lang="en-NZ"/>
          </a:p>
        </p:txBody>
      </p:sp>
    </p:spTree>
    <p:extLst>
      <p:ext uri="{BB962C8B-B14F-4D97-AF65-F5344CB8AC3E}">
        <p14:creationId xmlns:p14="http://schemas.microsoft.com/office/powerpoint/2010/main" val="466575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526B075-99D3-4D23-BA95-0DEA23424C50}"/>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7995" t="23972" r="7849" b="33689"/>
          <a:stretch/>
        </p:blipFill>
        <p:spPr>
          <a:xfrm>
            <a:off x="0" y="0"/>
            <a:ext cx="12192000" cy="2461238"/>
          </a:xfrm>
          <a:prstGeom prst="rect">
            <a:avLst/>
          </a:prstGeom>
        </p:spPr>
      </p:pic>
      <p:sp>
        <p:nvSpPr>
          <p:cNvPr id="2" name="Title 1">
            <a:extLst>
              <a:ext uri="{FF2B5EF4-FFF2-40B4-BE49-F238E27FC236}">
                <a16:creationId xmlns:a16="http://schemas.microsoft.com/office/drawing/2014/main" id="{1EF1D398-3A20-4580-A921-616409C3C8BE}"/>
              </a:ext>
            </a:extLst>
          </p:cNvPr>
          <p:cNvSpPr>
            <a:spLocks noGrp="1"/>
          </p:cNvSpPr>
          <p:nvPr>
            <p:ph type="title" hasCustomPrompt="1"/>
          </p:nvPr>
        </p:nvSpPr>
        <p:spPr bwMode="white"/>
        <p:txBody>
          <a:bodyPr/>
          <a:lstStyle>
            <a:lvl1pPr>
              <a:defRPr>
                <a:solidFill>
                  <a:schemeClr val="bg1"/>
                </a:solidFill>
              </a:defRPr>
            </a:lvl1pPr>
          </a:lstStyle>
          <a:p>
            <a:r>
              <a:rPr lang="en-US" dirty="0"/>
              <a:t>Click to edit Master heading</a:t>
            </a:r>
            <a:endParaRPr lang="en-NZ" dirty="0"/>
          </a:p>
        </p:txBody>
      </p:sp>
      <p:sp>
        <p:nvSpPr>
          <p:cNvPr id="3" name="Content Placeholder 2">
            <a:extLst>
              <a:ext uri="{FF2B5EF4-FFF2-40B4-BE49-F238E27FC236}">
                <a16:creationId xmlns:a16="http://schemas.microsoft.com/office/drawing/2014/main" id="{A39C76F9-7442-4DD0-986A-18A15D51001E}"/>
              </a:ext>
            </a:extLst>
          </p:cNvPr>
          <p:cNvSpPr>
            <a:spLocks noGrp="1"/>
          </p:cNvSpPr>
          <p:nvPr>
            <p:ph idx="1"/>
          </p:nvPr>
        </p:nvSpPr>
        <p:spPr>
          <a:xfrm>
            <a:off x="544473" y="2142836"/>
            <a:ext cx="11078811" cy="3629964"/>
          </a:xfrm>
        </p:spPr>
        <p:txBody>
          <a:body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8237450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3B977-D689-4CFB-93B5-E5F0E276F0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11313F84-2BC9-4F90-8AFF-9FCE381BFA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8BDF89B1-0F6A-41D4-AC8D-E56BCFB54F9A}"/>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5" name="Footer Placeholder 4">
            <a:extLst>
              <a:ext uri="{FF2B5EF4-FFF2-40B4-BE49-F238E27FC236}">
                <a16:creationId xmlns:a16="http://schemas.microsoft.com/office/drawing/2014/main" id="{C6378ED8-F258-483E-99C0-F7B16056292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FF045CC-5909-4A8C-B16B-31889A66D1AC}"/>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1917342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A9E5D-8B15-4159-A465-9F0C18DB491B}"/>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73A584F5-1628-41BB-A268-B4420701E8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51EB6F5-1BAB-4E96-A62B-7B4E90251753}"/>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5" name="Footer Placeholder 4">
            <a:extLst>
              <a:ext uri="{FF2B5EF4-FFF2-40B4-BE49-F238E27FC236}">
                <a16:creationId xmlns:a16="http://schemas.microsoft.com/office/drawing/2014/main" id="{8A921DB4-2BFD-4EC5-8259-40437CE65BD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91633C7-F41D-4FEA-BE4B-B9CCF4CB6195}"/>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3973121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8AE0-27CD-4F53-B010-9354FB4F88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A981D50A-D9F5-4CDA-9B9D-7B230D64C7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F0D33A-6C0E-403D-BC76-CDD9A32F90B7}"/>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5" name="Footer Placeholder 4">
            <a:extLst>
              <a:ext uri="{FF2B5EF4-FFF2-40B4-BE49-F238E27FC236}">
                <a16:creationId xmlns:a16="http://schemas.microsoft.com/office/drawing/2014/main" id="{ABE086A9-2F9F-4F09-9642-0BA55321D1A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A92EF013-68D1-442A-AA3C-A9F40BCE6C9B}"/>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10705878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250AF-C1BC-44BF-B350-FB253B8F756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BB31165-77C4-4883-B7DB-95FF8C91AD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77BC8E99-0086-4EFC-BEB9-6C5377400F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CD4D68BD-5A4E-42D4-9304-ADCAE5652B84}"/>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6" name="Footer Placeholder 5">
            <a:extLst>
              <a:ext uri="{FF2B5EF4-FFF2-40B4-BE49-F238E27FC236}">
                <a16:creationId xmlns:a16="http://schemas.microsoft.com/office/drawing/2014/main" id="{0153304E-770A-4460-80AD-3B96CA0E771C}"/>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C2B389E-350D-4D06-9C34-028456F924B5}"/>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1854329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4A93-F31D-444B-8610-3D9D66E8241D}"/>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8BEC87E-8DF2-4D0A-BF8C-EE8E252A74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245457-23E7-40ED-9954-ED50F912D7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0B60D5E5-9544-439E-9662-27CD60847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4644D0-296C-4E36-803B-CC82AFB546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8AA55091-C8E4-457E-9B1C-8BFAD0AE2862}"/>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8" name="Footer Placeholder 7">
            <a:extLst>
              <a:ext uri="{FF2B5EF4-FFF2-40B4-BE49-F238E27FC236}">
                <a16:creationId xmlns:a16="http://schemas.microsoft.com/office/drawing/2014/main" id="{EFE5442F-123B-4F4A-B639-69E0E8359CC1}"/>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850639A1-D786-4639-8D00-241D427FB633}"/>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4005280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20A8A-DA59-469C-B4EF-AF84EBE9AB26}"/>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3915A7E-39EE-4595-8E45-EAF209C58824}"/>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4" name="Footer Placeholder 3">
            <a:extLst>
              <a:ext uri="{FF2B5EF4-FFF2-40B4-BE49-F238E27FC236}">
                <a16:creationId xmlns:a16="http://schemas.microsoft.com/office/drawing/2014/main" id="{3219258A-A194-4051-A75A-0DCA527763F3}"/>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CFD2B39D-B797-447B-9B25-A98EE41AD0AD}"/>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3710367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F89168-E346-43A4-B474-36F94A8BAF40}"/>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3" name="Footer Placeholder 2">
            <a:extLst>
              <a:ext uri="{FF2B5EF4-FFF2-40B4-BE49-F238E27FC236}">
                <a16:creationId xmlns:a16="http://schemas.microsoft.com/office/drawing/2014/main" id="{FDC5ABFC-5F77-49BB-A4BA-5085B83AE92D}"/>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2C60B8D1-5F44-4516-A697-3CE3447E2C0C}"/>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2908317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9366B-C3AC-4EF5-BBE9-BC9844D62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ED4C258F-DB7F-4572-A9F0-6E26025123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760CDC7B-15F3-4F7B-8522-2B40D5448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DA7C5-6202-4233-A2AA-579C1CB8291A}"/>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6" name="Footer Placeholder 5">
            <a:extLst>
              <a:ext uri="{FF2B5EF4-FFF2-40B4-BE49-F238E27FC236}">
                <a16:creationId xmlns:a16="http://schemas.microsoft.com/office/drawing/2014/main" id="{ED107E74-F1CB-4214-94F0-7EACB28F0C86}"/>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392EC8CF-CB1A-49F3-B976-30ADB67C7E39}"/>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3753274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B507-2199-4CA5-9D5A-779F1A420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794EB578-4B0C-4985-A8E4-3A60B544D2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8CDEDBCB-5E76-4AB0-B22C-0B1300046B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A0CA11-9BC4-4118-A1EC-AE3F7F06C95B}"/>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6" name="Footer Placeholder 5">
            <a:extLst>
              <a:ext uri="{FF2B5EF4-FFF2-40B4-BE49-F238E27FC236}">
                <a16:creationId xmlns:a16="http://schemas.microsoft.com/office/drawing/2014/main" id="{9FD4245D-6862-4001-B911-0B4C7F5FCE3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BE2F068B-7F1C-475B-A247-44D2199A2BA0}"/>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3024686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EE98-22BE-4840-86E2-373264BF3AE4}"/>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0924D5A-A184-477C-AE90-AB15380433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B2FBB53-E354-4AC8-B2F0-70EBA3BEDFC7}"/>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5" name="Footer Placeholder 4">
            <a:extLst>
              <a:ext uri="{FF2B5EF4-FFF2-40B4-BE49-F238E27FC236}">
                <a16:creationId xmlns:a16="http://schemas.microsoft.com/office/drawing/2014/main" id="{F425A0A5-5B87-49CD-9CEE-EDC6D208508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81E841C-EB5B-448A-BD3B-E2A02AE6D088}"/>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1318432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1831-71A8-4AE9-BDB7-22DF567F998E}"/>
              </a:ext>
            </a:extLst>
          </p:cNvPr>
          <p:cNvSpPr>
            <a:spLocks noGrp="1"/>
          </p:cNvSpPr>
          <p:nvPr>
            <p:ph type="title" hasCustomPrompt="1"/>
          </p:nvPr>
        </p:nvSpPr>
        <p:spPr/>
        <p:txBody>
          <a:bodyPr/>
          <a:lstStyle>
            <a:lvl1pPr>
              <a:defRPr/>
            </a:lvl1pPr>
          </a:lstStyle>
          <a:p>
            <a:r>
              <a:rPr lang="en-US" dirty="0"/>
              <a:t>Click to edit Master heading</a:t>
            </a:r>
            <a:endParaRPr lang="en-NZ" dirty="0"/>
          </a:p>
        </p:txBody>
      </p:sp>
      <p:sp>
        <p:nvSpPr>
          <p:cNvPr id="11" name="Content Placeholder 10">
            <a:extLst>
              <a:ext uri="{FF2B5EF4-FFF2-40B4-BE49-F238E27FC236}">
                <a16:creationId xmlns:a16="http://schemas.microsoft.com/office/drawing/2014/main" id="{BEEF3769-E303-4710-85CF-15CA67938AA9}"/>
              </a:ext>
            </a:extLst>
          </p:cNvPr>
          <p:cNvSpPr>
            <a:spLocks noGrp="1"/>
          </p:cNvSpPr>
          <p:nvPr>
            <p:ph sz="quarter" idx="10"/>
          </p:nvPr>
        </p:nvSpPr>
        <p:spPr>
          <a:xfrm>
            <a:off x="544513" y="1647824"/>
            <a:ext cx="11079162" cy="4124325"/>
          </a:xfrm>
        </p:spPr>
        <p:txBody>
          <a:body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508133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9C81A-A7B5-41E4-AFC0-5C4B499988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C498753-A572-4A54-BE0E-1C9BD81B78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CAA58DAD-0D76-4967-B566-77621E2F907D}"/>
              </a:ext>
            </a:extLst>
          </p:cNvPr>
          <p:cNvSpPr>
            <a:spLocks noGrp="1"/>
          </p:cNvSpPr>
          <p:nvPr>
            <p:ph type="dt" sz="half" idx="10"/>
          </p:nvPr>
        </p:nvSpPr>
        <p:spPr/>
        <p:txBody>
          <a:bodyPr/>
          <a:lstStyle/>
          <a:p>
            <a:fld id="{1C4A37F1-929F-4E55-8433-938BDBFC8248}" type="datetimeFigureOut">
              <a:rPr lang="en-NZ" smtClean="0"/>
              <a:t>6/09/2023</a:t>
            </a:fld>
            <a:endParaRPr lang="en-NZ"/>
          </a:p>
        </p:txBody>
      </p:sp>
      <p:sp>
        <p:nvSpPr>
          <p:cNvPr id="5" name="Footer Placeholder 4">
            <a:extLst>
              <a:ext uri="{FF2B5EF4-FFF2-40B4-BE49-F238E27FC236}">
                <a16:creationId xmlns:a16="http://schemas.microsoft.com/office/drawing/2014/main" id="{23D5CFE4-9D83-45CE-8071-49981B38286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C7ED461-56DF-4035-A3A7-F7AC901DF55F}"/>
              </a:ext>
            </a:extLst>
          </p:cNvPr>
          <p:cNvSpPr>
            <a:spLocks noGrp="1"/>
          </p:cNvSpPr>
          <p:nvPr>
            <p:ph type="sldNum" sz="quarter" idx="12"/>
          </p:nvPr>
        </p:nvSpPr>
        <p:spPr/>
        <p:txBody>
          <a:bodyPr/>
          <a:lstStyle/>
          <a:p>
            <a:fld id="{2B8BE6CD-110F-4C97-BFCA-450EA832817E}" type="slidenum">
              <a:rPr lang="en-NZ" smtClean="0"/>
              <a:t>‹#›</a:t>
            </a:fld>
            <a:endParaRPr lang="en-NZ"/>
          </a:p>
        </p:txBody>
      </p:sp>
    </p:spTree>
    <p:extLst>
      <p:ext uri="{BB962C8B-B14F-4D97-AF65-F5344CB8AC3E}">
        <p14:creationId xmlns:p14="http://schemas.microsoft.com/office/powerpoint/2010/main" val="4294729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On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A376760A-7D6A-47E3-B73D-177606DD5402}"/>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733"/>
          <a:stretch/>
        </p:blipFill>
        <p:spPr>
          <a:xfrm>
            <a:off x="0" y="0"/>
            <a:ext cx="6844856" cy="6154148"/>
          </a:xfrm>
          <a:prstGeom prst="rect">
            <a:avLst/>
          </a:prstGeom>
        </p:spPr>
      </p:pic>
      <p:sp>
        <p:nvSpPr>
          <p:cNvPr id="2" name="Title 1">
            <a:extLst>
              <a:ext uri="{FF2B5EF4-FFF2-40B4-BE49-F238E27FC236}">
                <a16:creationId xmlns:a16="http://schemas.microsoft.com/office/drawing/2014/main" id="{80F9EEE2-16DD-418F-ADED-D496042273C2}"/>
              </a:ext>
            </a:extLst>
          </p:cNvPr>
          <p:cNvSpPr>
            <a:spLocks noGrp="1"/>
          </p:cNvSpPr>
          <p:nvPr>
            <p:ph type="title" hasCustomPrompt="1"/>
          </p:nvPr>
        </p:nvSpPr>
        <p:spPr bwMode="white">
          <a:xfrm>
            <a:off x="457200" y="2113472"/>
            <a:ext cx="4192438" cy="2397900"/>
          </a:xfrm>
        </p:spPr>
        <p:txBody>
          <a:bodyPr anchor="b">
            <a:normAutofit/>
          </a:bodyPr>
          <a:lstStyle>
            <a:lvl1pPr>
              <a:defRPr sz="4400">
                <a:solidFill>
                  <a:schemeClr val="bg1"/>
                </a:solidFill>
              </a:defRPr>
            </a:lvl1pPr>
          </a:lstStyle>
          <a:p>
            <a:r>
              <a:rPr lang="en-US" dirty="0"/>
              <a:t>Click to edit Divider title</a:t>
            </a:r>
            <a:endParaRPr lang="en-NZ" dirty="0"/>
          </a:p>
        </p:txBody>
      </p:sp>
      <p:sp>
        <p:nvSpPr>
          <p:cNvPr id="3" name="Text Placeholder 2">
            <a:extLst>
              <a:ext uri="{FF2B5EF4-FFF2-40B4-BE49-F238E27FC236}">
                <a16:creationId xmlns:a16="http://schemas.microsoft.com/office/drawing/2014/main" id="{9BD2F29F-8447-4DFC-959E-A454CF7256B8}"/>
              </a:ext>
            </a:extLst>
          </p:cNvPr>
          <p:cNvSpPr>
            <a:spLocks noGrp="1"/>
          </p:cNvSpPr>
          <p:nvPr>
            <p:ph type="body" idx="1" hasCustomPrompt="1"/>
          </p:nvPr>
        </p:nvSpPr>
        <p:spPr bwMode="white">
          <a:xfrm>
            <a:off x="457198" y="4538360"/>
            <a:ext cx="4192437" cy="120843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Divider subtitle</a:t>
            </a:r>
          </a:p>
        </p:txBody>
      </p:sp>
    </p:spTree>
    <p:extLst>
      <p:ext uri="{BB962C8B-B14F-4D97-AF65-F5344CB8AC3E}">
        <p14:creationId xmlns:p14="http://schemas.microsoft.com/office/powerpoint/2010/main" val="591624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r Two">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9365340-C19B-49E4-882C-E0A968C2A60F}"/>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977"/>
          <a:stretch/>
        </p:blipFill>
        <p:spPr>
          <a:xfrm rot="10800000">
            <a:off x="5443262" y="-2951"/>
            <a:ext cx="6748738" cy="6145435"/>
          </a:xfrm>
          <a:prstGeom prst="rect">
            <a:avLst/>
          </a:prstGeom>
        </p:spPr>
      </p:pic>
      <p:sp>
        <p:nvSpPr>
          <p:cNvPr id="2" name="Title 1">
            <a:extLst>
              <a:ext uri="{FF2B5EF4-FFF2-40B4-BE49-F238E27FC236}">
                <a16:creationId xmlns:a16="http://schemas.microsoft.com/office/drawing/2014/main" id="{80F9EEE2-16DD-418F-ADED-D496042273C2}"/>
              </a:ext>
            </a:extLst>
          </p:cNvPr>
          <p:cNvSpPr>
            <a:spLocks noGrp="1"/>
          </p:cNvSpPr>
          <p:nvPr>
            <p:ph type="title" hasCustomPrompt="1"/>
          </p:nvPr>
        </p:nvSpPr>
        <p:spPr bwMode="white">
          <a:xfrm>
            <a:off x="7685269" y="483080"/>
            <a:ext cx="4049533" cy="2397900"/>
          </a:xfrm>
        </p:spPr>
        <p:txBody>
          <a:bodyPr anchor="b">
            <a:normAutofit/>
          </a:bodyPr>
          <a:lstStyle>
            <a:lvl1pPr>
              <a:defRPr sz="4400">
                <a:solidFill>
                  <a:schemeClr val="bg1"/>
                </a:solidFill>
              </a:defRPr>
            </a:lvl1pPr>
          </a:lstStyle>
          <a:p>
            <a:r>
              <a:rPr lang="en-US" dirty="0"/>
              <a:t>Click to edit Divider title</a:t>
            </a:r>
            <a:endParaRPr lang="en-NZ" dirty="0"/>
          </a:p>
        </p:txBody>
      </p:sp>
      <p:sp>
        <p:nvSpPr>
          <p:cNvPr id="3" name="Text Placeholder 2">
            <a:extLst>
              <a:ext uri="{FF2B5EF4-FFF2-40B4-BE49-F238E27FC236}">
                <a16:creationId xmlns:a16="http://schemas.microsoft.com/office/drawing/2014/main" id="{9BD2F29F-8447-4DFC-959E-A454CF7256B8}"/>
              </a:ext>
            </a:extLst>
          </p:cNvPr>
          <p:cNvSpPr>
            <a:spLocks noGrp="1"/>
          </p:cNvSpPr>
          <p:nvPr>
            <p:ph type="body" idx="1" hasCustomPrompt="1"/>
          </p:nvPr>
        </p:nvSpPr>
        <p:spPr bwMode="white">
          <a:xfrm>
            <a:off x="7685267" y="2907968"/>
            <a:ext cx="4049533" cy="120843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Divider subtitle</a:t>
            </a:r>
          </a:p>
        </p:txBody>
      </p:sp>
    </p:spTree>
    <p:extLst>
      <p:ext uri="{BB962C8B-B14F-4D97-AF65-F5344CB8AC3E}">
        <p14:creationId xmlns:p14="http://schemas.microsoft.com/office/powerpoint/2010/main" val="854148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ivider Thre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B96DF599-1F8E-426D-8C09-F342413368A2}"/>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6496"/>
          <a:stretch/>
        </p:blipFill>
        <p:spPr>
          <a:xfrm flipV="1">
            <a:off x="-1" y="-2"/>
            <a:ext cx="6504317" cy="6142742"/>
          </a:xfrm>
          <a:prstGeom prst="rect">
            <a:avLst/>
          </a:prstGeom>
        </p:spPr>
      </p:pic>
      <p:sp>
        <p:nvSpPr>
          <p:cNvPr id="2" name="Title 1">
            <a:extLst>
              <a:ext uri="{FF2B5EF4-FFF2-40B4-BE49-F238E27FC236}">
                <a16:creationId xmlns:a16="http://schemas.microsoft.com/office/drawing/2014/main" id="{80F9EEE2-16DD-418F-ADED-D496042273C2}"/>
              </a:ext>
            </a:extLst>
          </p:cNvPr>
          <p:cNvSpPr>
            <a:spLocks noGrp="1"/>
          </p:cNvSpPr>
          <p:nvPr>
            <p:ph type="title" hasCustomPrompt="1"/>
          </p:nvPr>
        </p:nvSpPr>
        <p:spPr bwMode="white">
          <a:xfrm>
            <a:off x="457199" y="612478"/>
            <a:ext cx="4192439" cy="2397900"/>
          </a:xfrm>
        </p:spPr>
        <p:txBody>
          <a:bodyPr anchor="b">
            <a:normAutofit/>
          </a:bodyPr>
          <a:lstStyle>
            <a:lvl1pPr>
              <a:defRPr sz="4400">
                <a:solidFill>
                  <a:schemeClr val="bg1"/>
                </a:solidFill>
              </a:defRPr>
            </a:lvl1pPr>
          </a:lstStyle>
          <a:p>
            <a:r>
              <a:rPr lang="en-US" dirty="0"/>
              <a:t>Click to edit Divider title</a:t>
            </a:r>
            <a:endParaRPr lang="en-NZ" dirty="0"/>
          </a:p>
        </p:txBody>
      </p:sp>
      <p:sp>
        <p:nvSpPr>
          <p:cNvPr id="3" name="Text Placeholder 2">
            <a:extLst>
              <a:ext uri="{FF2B5EF4-FFF2-40B4-BE49-F238E27FC236}">
                <a16:creationId xmlns:a16="http://schemas.microsoft.com/office/drawing/2014/main" id="{9BD2F29F-8447-4DFC-959E-A454CF7256B8}"/>
              </a:ext>
            </a:extLst>
          </p:cNvPr>
          <p:cNvSpPr>
            <a:spLocks noGrp="1"/>
          </p:cNvSpPr>
          <p:nvPr>
            <p:ph type="body" idx="1" hasCustomPrompt="1"/>
          </p:nvPr>
        </p:nvSpPr>
        <p:spPr bwMode="white">
          <a:xfrm>
            <a:off x="457196" y="3037366"/>
            <a:ext cx="4192439" cy="120843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Divider </a:t>
            </a:r>
            <a:r>
              <a:rPr lang="en-US" dirty="0" err="1"/>
              <a:t>subititle</a:t>
            </a:r>
            <a:endParaRPr lang="en-US" dirty="0"/>
          </a:p>
        </p:txBody>
      </p:sp>
    </p:spTree>
    <p:extLst>
      <p:ext uri="{BB962C8B-B14F-4D97-AF65-F5344CB8AC3E}">
        <p14:creationId xmlns:p14="http://schemas.microsoft.com/office/powerpoint/2010/main" val="4035646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Divider Four">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B96DF599-1F8E-426D-8C09-F342413368A2}"/>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6496"/>
          <a:stretch/>
        </p:blipFill>
        <p:spPr>
          <a:xfrm rot="10800000" flipV="1">
            <a:off x="5676181" y="-1"/>
            <a:ext cx="6513809" cy="6151706"/>
          </a:xfrm>
          <a:prstGeom prst="rect">
            <a:avLst/>
          </a:prstGeom>
        </p:spPr>
      </p:pic>
      <p:sp>
        <p:nvSpPr>
          <p:cNvPr id="2" name="Title 1">
            <a:extLst>
              <a:ext uri="{FF2B5EF4-FFF2-40B4-BE49-F238E27FC236}">
                <a16:creationId xmlns:a16="http://schemas.microsoft.com/office/drawing/2014/main" id="{80F9EEE2-16DD-418F-ADED-D496042273C2}"/>
              </a:ext>
            </a:extLst>
          </p:cNvPr>
          <p:cNvSpPr>
            <a:spLocks noGrp="1"/>
          </p:cNvSpPr>
          <p:nvPr>
            <p:ph type="title" hasCustomPrompt="1"/>
          </p:nvPr>
        </p:nvSpPr>
        <p:spPr bwMode="white">
          <a:xfrm>
            <a:off x="7762911" y="2113472"/>
            <a:ext cx="3971891" cy="2397900"/>
          </a:xfrm>
        </p:spPr>
        <p:txBody>
          <a:bodyPr anchor="b">
            <a:normAutofit/>
          </a:bodyPr>
          <a:lstStyle>
            <a:lvl1pPr>
              <a:defRPr sz="4400">
                <a:solidFill>
                  <a:schemeClr val="bg1"/>
                </a:solidFill>
              </a:defRPr>
            </a:lvl1pPr>
          </a:lstStyle>
          <a:p>
            <a:r>
              <a:rPr lang="en-US" dirty="0"/>
              <a:t>Click to edit Divider title</a:t>
            </a:r>
            <a:endParaRPr lang="en-NZ" dirty="0"/>
          </a:p>
        </p:txBody>
      </p:sp>
      <p:sp>
        <p:nvSpPr>
          <p:cNvPr id="3" name="Text Placeholder 2">
            <a:extLst>
              <a:ext uri="{FF2B5EF4-FFF2-40B4-BE49-F238E27FC236}">
                <a16:creationId xmlns:a16="http://schemas.microsoft.com/office/drawing/2014/main" id="{9BD2F29F-8447-4DFC-959E-A454CF7256B8}"/>
              </a:ext>
            </a:extLst>
          </p:cNvPr>
          <p:cNvSpPr>
            <a:spLocks noGrp="1"/>
          </p:cNvSpPr>
          <p:nvPr>
            <p:ph type="body" idx="1" hasCustomPrompt="1"/>
          </p:nvPr>
        </p:nvSpPr>
        <p:spPr bwMode="white">
          <a:xfrm>
            <a:off x="7762909" y="4538360"/>
            <a:ext cx="3969883" cy="120843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Divider subtitle</a:t>
            </a:r>
          </a:p>
        </p:txBody>
      </p:sp>
    </p:spTree>
    <p:extLst>
      <p:ext uri="{BB962C8B-B14F-4D97-AF65-F5344CB8AC3E}">
        <p14:creationId xmlns:p14="http://schemas.microsoft.com/office/powerpoint/2010/main" val="36447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295E95-EA54-4CEC-8C8F-F0B538A25B94}"/>
              </a:ext>
            </a:extLst>
          </p:cNvPr>
          <p:cNvSpPr/>
          <p:nvPr userDrawn="1"/>
        </p:nvSpPr>
        <p:spPr bwMode="white">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353CF715-2DC6-4757-BB44-4F441070C2DB}"/>
              </a:ext>
            </a:extLst>
          </p:cNvPr>
          <p:cNvSpPr>
            <a:spLocks noGrp="1"/>
          </p:cNvSpPr>
          <p:nvPr>
            <p:ph type="title" hasCustomPrompt="1"/>
          </p:nvPr>
        </p:nvSpPr>
        <p:spPr/>
        <p:txBody>
          <a:bodyPr/>
          <a:lstStyle>
            <a:lvl1pPr>
              <a:defRPr/>
            </a:lvl1pPr>
          </a:lstStyle>
          <a:p>
            <a:r>
              <a:rPr lang="en-US" dirty="0"/>
              <a:t>Click to edit Master heading</a:t>
            </a:r>
            <a:endParaRPr lang="en-NZ" dirty="0"/>
          </a:p>
        </p:txBody>
      </p:sp>
      <p:sp>
        <p:nvSpPr>
          <p:cNvPr id="3" name="Content Placeholder 2">
            <a:extLst>
              <a:ext uri="{FF2B5EF4-FFF2-40B4-BE49-F238E27FC236}">
                <a16:creationId xmlns:a16="http://schemas.microsoft.com/office/drawing/2014/main" id="{E6BCB6F9-939C-44C7-8AA9-B95E0F4FC6B4}"/>
              </a:ext>
            </a:extLst>
          </p:cNvPr>
          <p:cNvSpPr>
            <a:spLocks noGrp="1"/>
          </p:cNvSpPr>
          <p:nvPr>
            <p:ph sz="half" idx="1"/>
          </p:nvPr>
        </p:nvSpPr>
        <p:spPr>
          <a:xfrm>
            <a:off x="544473" y="1647930"/>
            <a:ext cx="5475327" cy="4160017"/>
          </a:xfrm>
        </p:spPr>
        <p:txBody>
          <a:body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4" name="Content Placeholder 3">
            <a:extLst>
              <a:ext uri="{FF2B5EF4-FFF2-40B4-BE49-F238E27FC236}">
                <a16:creationId xmlns:a16="http://schemas.microsoft.com/office/drawing/2014/main" id="{4DD00211-288B-4512-8172-A38ACAC9F0C2}"/>
              </a:ext>
            </a:extLst>
          </p:cNvPr>
          <p:cNvSpPr>
            <a:spLocks noGrp="1"/>
          </p:cNvSpPr>
          <p:nvPr>
            <p:ph sz="half" idx="2"/>
          </p:nvPr>
        </p:nvSpPr>
        <p:spPr>
          <a:xfrm>
            <a:off x="6172200" y="1647930"/>
            <a:ext cx="5451084" cy="4160017"/>
          </a:xfrm>
        </p:spPr>
        <p:txBody>
          <a:body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9" name="Rectangle 8">
            <a:extLst>
              <a:ext uri="{FF2B5EF4-FFF2-40B4-BE49-F238E27FC236}">
                <a16:creationId xmlns:a16="http://schemas.microsoft.com/office/drawing/2014/main" id="{6ECF87CB-7C77-4CA7-B7CA-538CFE2F0D43}"/>
              </a:ext>
            </a:extLst>
          </p:cNvPr>
          <p:cNvSpPr/>
          <p:nvPr userDrawn="1"/>
        </p:nvSpPr>
        <p:spPr bwMode="white">
          <a:xfrm>
            <a:off x="0" y="6149888"/>
            <a:ext cx="12192000" cy="713015"/>
          </a:xfrm>
          <a:prstGeom prst="rect">
            <a:avLst/>
          </a:prstGeom>
          <a:solidFill>
            <a:schemeClr val="bg1"/>
          </a:solidFill>
          <a:ln>
            <a:noFill/>
          </a:ln>
          <a:effectLst>
            <a:outerShdw blurRad="50800" dist="381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pic>
        <p:nvPicPr>
          <p:cNvPr id="12" name="Picture 11" descr="Toitū Te Whenua Land Information New Zealand logo">
            <a:extLst>
              <a:ext uri="{FF2B5EF4-FFF2-40B4-BE49-F238E27FC236}">
                <a16:creationId xmlns:a16="http://schemas.microsoft.com/office/drawing/2014/main" id="{8EA5F9A3-A7A8-4050-BB6C-C3D8244707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631" y="6335730"/>
            <a:ext cx="1549088" cy="360000"/>
          </a:xfrm>
          <a:prstGeom prst="rect">
            <a:avLst/>
          </a:prstGeom>
        </p:spPr>
      </p:pic>
      <p:pic>
        <p:nvPicPr>
          <p:cNvPr id="10" name="Graphic 3">
            <a:extLst>
              <a:ext uri="{FF2B5EF4-FFF2-40B4-BE49-F238E27FC236}">
                <a16:creationId xmlns:a16="http://schemas.microsoft.com/office/drawing/2014/main" id="{FDEDF3C8-44D3-4ACC-8562-7FF0C6BDFE9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22303" y="6345562"/>
            <a:ext cx="1700981" cy="388341"/>
          </a:xfrm>
          <a:prstGeom prst="rect">
            <a:avLst/>
          </a:prstGeom>
        </p:spPr>
      </p:pic>
    </p:spTree>
    <p:extLst>
      <p:ext uri="{BB962C8B-B14F-4D97-AF65-F5344CB8AC3E}">
        <p14:creationId xmlns:p14="http://schemas.microsoft.com/office/powerpoint/2010/main" val="2209409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1E0DBE-3A78-4BD9-9372-311D2D396312}"/>
              </a:ext>
            </a:extLst>
          </p:cNvPr>
          <p:cNvSpPr/>
          <p:nvPr userDrawn="1"/>
        </p:nvSpPr>
        <p:spPr>
          <a:xfrm>
            <a:off x="0" y="1"/>
            <a:ext cx="12192000" cy="6858000"/>
          </a:xfrm>
          <a:prstGeom prst="rect">
            <a:avLst/>
          </a:prstGeom>
          <a:gradFill flip="none" rotWithShape="1">
            <a:gsLst>
              <a:gs pos="0">
                <a:schemeClr val="bg1">
                  <a:alpha val="0"/>
                </a:schemeClr>
              </a:gs>
              <a:gs pos="85000">
                <a:srgbClr val="D2F2F0"/>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2" name="Graphic 11">
            <a:extLst>
              <a:ext uri="{FF2B5EF4-FFF2-40B4-BE49-F238E27FC236}">
                <a16:creationId xmlns:a16="http://schemas.microsoft.com/office/drawing/2014/main" id="{865C630F-C677-4B02-9771-7E6645993062}"/>
              </a:ext>
            </a:extLst>
          </p:cNvPr>
          <p:cNvPicPr>
            <a:picLocks noChangeAspect="1"/>
          </p:cNvPicPr>
          <p:nvPr userDrawn="1"/>
        </p:nvPicPr>
        <p:blipFill rotWithShape="1">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l="10098" t="18267" r="42690" b="33384"/>
          <a:stretch/>
        </p:blipFill>
        <p:spPr>
          <a:xfrm>
            <a:off x="0" y="19663"/>
            <a:ext cx="12192000" cy="6155106"/>
          </a:xfrm>
          <a:prstGeom prst="rect">
            <a:avLst/>
          </a:prstGeom>
        </p:spPr>
      </p:pic>
      <p:sp>
        <p:nvSpPr>
          <p:cNvPr id="2" name="Title Placeholder 1">
            <a:extLst>
              <a:ext uri="{FF2B5EF4-FFF2-40B4-BE49-F238E27FC236}">
                <a16:creationId xmlns:a16="http://schemas.microsoft.com/office/drawing/2014/main" id="{F03CBFB9-0ABE-4B53-BE1B-371EA69FC7E9}"/>
              </a:ext>
            </a:extLst>
          </p:cNvPr>
          <p:cNvSpPr>
            <a:spLocks noGrp="1"/>
          </p:cNvSpPr>
          <p:nvPr>
            <p:ph type="title"/>
          </p:nvPr>
        </p:nvSpPr>
        <p:spPr>
          <a:xfrm>
            <a:off x="544473" y="244538"/>
            <a:ext cx="11078811" cy="1325563"/>
          </a:xfrm>
          <a:prstGeom prst="rect">
            <a:avLst/>
          </a:prstGeom>
        </p:spPr>
        <p:txBody>
          <a:bodyPr vert="horz" lIns="91440" tIns="45720" rIns="91440" bIns="45720" rtlCol="0" anchor="ctr" anchorCtr="0">
            <a:normAutofit/>
          </a:bodyPr>
          <a:lstStyle/>
          <a:p>
            <a:r>
              <a:rPr lang="en-US" dirty="0"/>
              <a:t>Click to edit Master heading</a:t>
            </a:r>
            <a:endParaRPr lang="en-NZ" dirty="0"/>
          </a:p>
        </p:txBody>
      </p:sp>
      <p:sp>
        <p:nvSpPr>
          <p:cNvPr id="3" name="Text Placeholder 2">
            <a:extLst>
              <a:ext uri="{FF2B5EF4-FFF2-40B4-BE49-F238E27FC236}">
                <a16:creationId xmlns:a16="http://schemas.microsoft.com/office/drawing/2014/main" id="{50CAAD76-83A8-430A-B632-068DD24ED076}"/>
              </a:ext>
            </a:extLst>
          </p:cNvPr>
          <p:cNvSpPr>
            <a:spLocks noGrp="1"/>
          </p:cNvSpPr>
          <p:nvPr>
            <p:ph type="body" idx="1"/>
          </p:nvPr>
        </p:nvSpPr>
        <p:spPr>
          <a:xfrm>
            <a:off x="544473" y="1639019"/>
            <a:ext cx="11078811" cy="4133781"/>
          </a:xfrm>
          <a:prstGeom prst="rect">
            <a:avLst/>
          </a:prstGeom>
        </p:spPr>
        <p:txBody>
          <a:bodyPr vert="horz" lIns="91440" tIns="45720" rIns="91440" bIns="45720" rtlCol="0">
            <a:normAutofit/>
          </a:bodyPr>
          <a:lstStyle/>
          <a:p>
            <a:pPr lvl="0"/>
            <a:r>
              <a:rPr lang="en-US" dirty="0"/>
              <a:t>Edit Master text</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16" name="Rectangle 15">
            <a:extLst>
              <a:ext uri="{FF2B5EF4-FFF2-40B4-BE49-F238E27FC236}">
                <a16:creationId xmlns:a16="http://schemas.microsoft.com/office/drawing/2014/main" id="{CC5AAFCE-B88A-4472-8D2C-0A12687113D7}"/>
              </a:ext>
            </a:extLst>
          </p:cNvPr>
          <p:cNvSpPr/>
          <p:nvPr userDrawn="1"/>
        </p:nvSpPr>
        <p:spPr bwMode="white">
          <a:xfrm>
            <a:off x="0" y="6149888"/>
            <a:ext cx="12192000" cy="713015"/>
          </a:xfrm>
          <a:prstGeom prst="rect">
            <a:avLst/>
          </a:prstGeom>
          <a:solidFill>
            <a:schemeClr val="bg1"/>
          </a:solidFill>
          <a:ln>
            <a:noFill/>
          </a:ln>
          <a:effectLst>
            <a:outerShdw blurRad="50800" dist="38100" dir="16200000"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pic>
        <p:nvPicPr>
          <p:cNvPr id="10" name="Picture 9" descr="Toitū Te Whenua Land Information New Zealand logo">
            <a:extLst>
              <a:ext uri="{FF2B5EF4-FFF2-40B4-BE49-F238E27FC236}">
                <a16:creationId xmlns:a16="http://schemas.microsoft.com/office/drawing/2014/main" id="{9D64E949-DE43-49F7-9450-83364C2C8972}"/>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563631" y="6337199"/>
            <a:ext cx="1549088" cy="360000"/>
          </a:xfrm>
          <a:prstGeom prst="rect">
            <a:avLst/>
          </a:prstGeom>
        </p:spPr>
      </p:pic>
      <p:pic>
        <p:nvPicPr>
          <p:cNvPr id="9" name="Graphic 3">
            <a:extLst>
              <a:ext uri="{FF2B5EF4-FFF2-40B4-BE49-F238E27FC236}">
                <a16:creationId xmlns:a16="http://schemas.microsoft.com/office/drawing/2014/main" id="{FDEDF3C8-44D3-4ACC-8562-7FF0C6BDFE97}"/>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922303" y="6312382"/>
            <a:ext cx="1700981" cy="388341"/>
          </a:xfrm>
          <a:prstGeom prst="rect">
            <a:avLst/>
          </a:prstGeom>
        </p:spPr>
      </p:pic>
    </p:spTree>
    <p:extLst>
      <p:ext uri="{BB962C8B-B14F-4D97-AF65-F5344CB8AC3E}">
        <p14:creationId xmlns:p14="http://schemas.microsoft.com/office/powerpoint/2010/main" val="2974594512"/>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7" r:id="rId4"/>
    <p:sldLayoutId id="2147483664" r:id="rId5"/>
    <p:sldLayoutId id="2147483651" r:id="rId6"/>
    <p:sldLayoutId id="2147483665" r:id="rId7"/>
    <p:sldLayoutId id="2147483666" r:id="rId8"/>
    <p:sldLayoutId id="2147483652" r:id="rId9"/>
    <p:sldLayoutId id="2147483653" r:id="rId10"/>
    <p:sldLayoutId id="2147483655" r:id="rId11"/>
    <p:sldLayoutId id="2147483662" r:id="rId12"/>
    <p:sldLayoutId id="2147483661" r:id="rId13"/>
    <p:sldLayoutId id="2147483656" r:id="rId14"/>
    <p:sldLayoutId id="2147483657" r:id="rId15"/>
    <p:sldLayoutId id="2147483658" r:id="rId16"/>
    <p:sldLayoutId id="2147483659" r:id="rId17"/>
    <p:sldLayoutId id="2147483660" r:id="rId18"/>
  </p:sldLayoutIdLst>
  <p:hf sldNum="0" hdr="0" ftr="0"/>
  <p:txStyles>
    <p:titleStyle>
      <a:lvl1pPr algn="l" defTabSz="914400" rtl="0" eaLnBrk="1" latinLnBrk="0" hangingPunct="1">
        <a:lnSpc>
          <a:spcPct val="90000"/>
        </a:lnSpc>
        <a:spcBef>
          <a:spcPct val="0"/>
        </a:spcBef>
        <a:buNone/>
        <a:defRPr sz="4400" b="1" kern="1200">
          <a:solidFill>
            <a:schemeClr val="accent2"/>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3200" kern="1200">
          <a:solidFill>
            <a:srgbClr val="41404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800" kern="1200">
          <a:solidFill>
            <a:srgbClr val="41404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rgbClr val="41404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rgbClr val="41404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rgbClr val="41404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87709C-E7DC-42FA-A027-6479693DE9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D4EE4E9C-ED3D-4212-B210-8369ED0DA5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97E0C71-E3CE-49A2-9494-7CB018C75C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5E94B3-4E45-4473-8BB4-5FBD6D09074A}" type="datetimeFigureOut">
              <a:rPr lang="en-NZ" smtClean="0"/>
              <a:t>6/09/2023</a:t>
            </a:fld>
            <a:endParaRPr lang="en-NZ"/>
          </a:p>
        </p:txBody>
      </p:sp>
      <p:sp>
        <p:nvSpPr>
          <p:cNvPr id="5" name="Footer Placeholder 4">
            <a:extLst>
              <a:ext uri="{FF2B5EF4-FFF2-40B4-BE49-F238E27FC236}">
                <a16:creationId xmlns:a16="http://schemas.microsoft.com/office/drawing/2014/main" id="{3E7E8B6E-F103-44FF-8850-82209CC1D1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3EDA2EA6-D816-49C1-9E36-B9E04E6A0F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C63D1F-7D62-4A0A-89B2-A7D1061DF57C}" type="slidenum">
              <a:rPr lang="en-NZ" smtClean="0"/>
              <a:t>‹#›</a:t>
            </a:fld>
            <a:endParaRPr lang="en-NZ"/>
          </a:p>
        </p:txBody>
      </p:sp>
    </p:spTree>
    <p:extLst>
      <p:ext uri="{BB962C8B-B14F-4D97-AF65-F5344CB8AC3E}">
        <p14:creationId xmlns:p14="http://schemas.microsoft.com/office/powerpoint/2010/main" val="310080474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117702-53DC-4FD2-AAD6-F8B97C2C69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4F08DCED-99E8-48DF-AA31-45962CF1A6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7404E52-5628-4D88-BBE8-7FFCB93F16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4A37F1-929F-4E55-8433-938BDBFC8248}" type="datetimeFigureOut">
              <a:rPr lang="en-NZ" smtClean="0"/>
              <a:t>6/09/2023</a:t>
            </a:fld>
            <a:endParaRPr lang="en-NZ"/>
          </a:p>
        </p:txBody>
      </p:sp>
      <p:sp>
        <p:nvSpPr>
          <p:cNvPr id="5" name="Footer Placeholder 4">
            <a:extLst>
              <a:ext uri="{FF2B5EF4-FFF2-40B4-BE49-F238E27FC236}">
                <a16:creationId xmlns:a16="http://schemas.microsoft.com/office/drawing/2014/main" id="{E17894BB-9053-463D-A2C5-521B1E221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E333A038-5AEF-45A1-90F7-9EB393F09C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BE6CD-110F-4C97-BFCA-450EA832817E}" type="slidenum">
              <a:rPr lang="en-NZ" smtClean="0"/>
              <a:t>‹#›</a:t>
            </a:fld>
            <a:endParaRPr lang="en-NZ"/>
          </a:p>
        </p:txBody>
      </p:sp>
    </p:spTree>
    <p:extLst>
      <p:ext uri="{BB962C8B-B14F-4D97-AF65-F5344CB8AC3E}">
        <p14:creationId xmlns:p14="http://schemas.microsoft.com/office/powerpoint/2010/main" val="390308021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jpeg"/><Relationship Id="rId7"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4.sv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15B3A-FD09-41C1-A7BF-1B1734FB0A1F}"/>
              </a:ext>
            </a:extLst>
          </p:cNvPr>
          <p:cNvSpPr>
            <a:spLocks noGrp="1"/>
          </p:cNvSpPr>
          <p:nvPr>
            <p:ph type="ctrTitle"/>
          </p:nvPr>
        </p:nvSpPr>
        <p:spPr/>
        <p:txBody>
          <a:bodyPr>
            <a:normAutofit fontScale="90000"/>
          </a:bodyPr>
          <a:lstStyle/>
          <a:p>
            <a:r>
              <a:rPr lang="en-NZ" dirty="0"/>
              <a:t>Charting a course through a career in hydro</a:t>
            </a:r>
            <a:br>
              <a:rPr lang="en-NZ" dirty="0"/>
            </a:br>
            <a:endParaRPr lang="en-NZ" dirty="0"/>
          </a:p>
        </p:txBody>
      </p:sp>
      <p:sp>
        <p:nvSpPr>
          <p:cNvPr id="3" name="Subtitle 2">
            <a:extLst>
              <a:ext uri="{FF2B5EF4-FFF2-40B4-BE49-F238E27FC236}">
                <a16:creationId xmlns:a16="http://schemas.microsoft.com/office/drawing/2014/main" id="{93A23B8C-FC88-4824-BACB-6578EC133719}"/>
              </a:ext>
            </a:extLst>
          </p:cNvPr>
          <p:cNvSpPr>
            <a:spLocks noGrp="1"/>
          </p:cNvSpPr>
          <p:nvPr>
            <p:ph type="subTitle" idx="1"/>
          </p:nvPr>
        </p:nvSpPr>
        <p:spPr/>
        <p:txBody>
          <a:bodyPr/>
          <a:lstStyle/>
          <a:p>
            <a:r>
              <a:rPr lang="mi-NZ" dirty="0"/>
              <a:t>New Zealand Hydrographic Authority </a:t>
            </a:r>
            <a:endParaRPr lang="en-NZ" dirty="0"/>
          </a:p>
        </p:txBody>
      </p:sp>
      <p:sp>
        <p:nvSpPr>
          <p:cNvPr id="4" name="Text Placeholder 3">
            <a:extLst>
              <a:ext uri="{FF2B5EF4-FFF2-40B4-BE49-F238E27FC236}">
                <a16:creationId xmlns:a16="http://schemas.microsoft.com/office/drawing/2014/main" id="{FE133D24-85C1-4E6C-ACD1-423FFB23B9CA}"/>
              </a:ext>
            </a:extLst>
          </p:cNvPr>
          <p:cNvSpPr>
            <a:spLocks noGrp="1"/>
          </p:cNvSpPr>
          <p:nvPr>
            <p:ph type="body" sz="quarter" idx="13"/>
          </p:nvPr>
        </p:nvSpPr>
        <p:spPr/>
        <p:txBody>
          <a:bodyPr>
            <a:normAutofit/>
          </a:bodyPr>
          <a:lstStyle/>
          <a:p>
            <a:r>
              <a:rPr lang="mi-NZ" sz="1800" b="1" dirty="0"/>
              <a:t>Brad Cooper</a:t>
            </a:r>
          </a:p>
          <a:p>
            <a:r>
              <a:rPr lang="en-NZ" sz="1800" dirty="0">
                <a:effectLst/>
                <a:latin typeface="Segoe UI" panose="020B0502040204020203" pitchFamily="34" charset="0"/>
                <a:ea typeface="Segoe UI Light" panose="020B0502040204020203" pitchFamily="34" charset="0"/>
              </a:rPr>
              <a:t>Senior Hydrographic Surveyor</a:t>
            </a:r>
            <a:endParaRPr lang="mi-NZ" sz="1800" dirty="0"/>
          </a:p>
        </p:txBody>
      </p:sp>
      <p:sp>
        <p:nvSpPr>
          <p:cNvPr id="5" name="Content Placeholder 4">
            <a:extLst>
              <a:ext uri="{FF2B5EF4-FFF2-40B4-BE49-F238E27FC236}">
                <a16:creationId xmlns:a16="http://schemas.microsoft.com/office/drawing/2014/main" id="{C9AF5FA0-7F46-4C01-87B3-CF5DC65D0BBF}"/>
              </a:ext>
            </a:extLst>
          </p:cNvPr>
          <p:cNvSpPr>
            <a:spLocks noGrp="1"/>
          </p:cNvSpPr>
          <p:nvPr>
            <p:ph sz="quarter" idx="14"/>
          </p:nvPr>
        </p:nvSpPr>
        <p:spPr/>
        <p:txBody>
          <a:bodyPr/>
          <a:lstStyle/>
          <a:p>
            <a:r>
              <a:rPr lang="mi-NZ" dirty="0"/>
              <a:t>08/08/2022</a:t>
            </a:r>
            <a:endParaRPr lang="en-NZ" dirty="0"/>
          </a:p>
        </p:txBody>
      </p:sp>
    </p:spTree>
    <p:extLst>
      <p:ext uri="{BB962C8B-B14F-4D97-AF65-F5344CB8AC3E}">
        <p14:creationId xmlns:p14="http://schemas.microsoft.com/office/powerpoint/2010/main" val="1872959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53158-4AA0-41F7-90F1-3D4A8E41D74C}"/>
              </a:ext>
            </a:extLst>
          </p:cNvPr>
          <p:cNvSpPr>
            <a:spLocks noGrp="1"/>
          </p:cNvSpPr>
          <p:nvPr>
            <p:ph type="title"/>
          </p:nvPr>
        </p:nvSpPr>
        <p:spPr/>
        <p:txBody>
          <a:bodyPr>
            <a:normAutofit fontScale="90000"/>
          </a:bodyPr>
          <a:lstStyle/>
          <a:p>
            <a:r>
              <a:rPr lang="en-NZ" dirty="0"/>
              <a:t>This slide has been intentionally left blank</a:t>
            </a:r>
          </a:p>
        </p:txBody>
      </p:sp>
    </p:spTree>
    <p:extLst>
      <p:ext uri="{BB962C8B-B14F-4D97-AF65-F5344CB8AC3E}">
        <p14:creationId xmlns:p14="http://schemas.microsoft.com/office/powerpoint/2010/main" val="1052014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Hydro Presentations\Images for presentation\Location images\lighthouse in f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612" y="0"/>
            <a:ext cx="7691388" cy="615311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0767652-2534-4DF4-B8C9-B768832A605F}"/>
              </a:ext>
            </a:extLst>
          </p:cNvPr>
          <p:cNvSpPr/>
          <p:nvPr/>
        </p:nvSpPr>
        <p:spPr>
          <a:xfrm>
            <a:off x="3810000" y="5990756"/>
            <a:ext cx="6858000" cy="162018"/>
          </a:xfrm>
          <a:prstGeom prst="rect">
            <a:avLst/>
          </a:prstGeom>
          <a:solidFill>
            <a:schemeClr val="dk1">
              <a:alpha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Z" sz="1350"/>
          </a:p>
        </p:txBody>
      </p:sp>
      <p:sp>
        <p:nvSpPr>
          <p:cNvPr id="14" name="TextBox 13">
            <a:extLst>
              <a:ext uri="{FF2B5EF4-FFF2-40B4-BE49-F238E27FC236}">
                <a16:creationId xmlns:a16="http://schemas.microsoft.com/office/drawing/2014/main" id="{A6CB3ED7-B441-4C55-92DA-D85B00A62B34}"/>
              </a:ext>
            </a:extLst>
          </p:cNvPr>
          <p:cNvSpPr txBox="1"/>
          <p:nvPr/>
        </p:nvSpPr>
        <p:spPr bwMode="white">
          <a:xfrm>
            <a:off x="6360322" y="5959951"/>
            <a:ext cx="4307681" cy="207749"/>
          </a:xfrm>
          <a:prstGeom prst="rect">
            <a:avLst/>
          </a:prstGeom>
          <a:noFill/>
        </p:spPr>
        <p:txBody>
          <a:bodyPr wrap="square" rtlCol="0">
            <a:spAutoFit/>
          </a:bodyPr>
          <a:lstStyle/>
          <a:p>
            <a:pPr algn="r"/>
            <a:r>
              <a:rPr lang="en-NZ" sz="750" dirty="0">
                <a:solidFill>
                  <a:schemeClr val="bg1"/>
                </a:solidFill>
              </a:rPr>
              <a:t>📷</a:t>
            </a:r>
            <a:r>
              <a:rPr lang="en-NZ" sz="750" dirty="0">
                <a:solidFill>
                  <a:schemeClr val="bg1"/>
                </a:solidFill>
                <a:latin typeface="+mj-lt"/>
              </a:rPr>
              <a:t> Credit: Name</a:t>
            </a:r>
          </a:p>
        </p:txBody>
      </p:sp>
      <p:pic>
        <p:nvPicPr>
          <p:cNvPr id="8" name="Graphic 7">
            <a:extLst>
              <a:ext uri="{FF2B5EF4-FFF2-40B4-BE49-F238E27FC236}">
                <a16:creationId xmlns:a16="http://schemas.microsoft.com/office/drawing/2014/main" id="{4421E8B2-7117-450E-9246-451E2BBA698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6404" r="-1"/>
          <a:stretch/>
        </p:blipFill>
        <p:spPr>
          <a:xfrm flipV="1">
            <a:off x="1225899" y="1446"/>
            <a:ext cx="7365442" cy="6166254"/>
          </a:xfrm>
          <a:prstGeom prst="rect">
            <a:avLst/>
          </a:prstGeom>
        </p:spPr>
      </p:pic>
      <p:sp>
        <p:nvSpPr>
          <p:cNvPr id="2" name="Title 1">
            <a:extLst>
              <a:ext uri="{FF2B5EF4-FFF2-40B4-BE49-F238E27FC236}">
                <a16:creationId xmlns:a16="http://schemas.microsoft.com/office/drawing/2014/main" id="{F5CE33F6-62EF-46C4-A263-94ABF32BBE8E}"/>
              </a:ext>
            </a:extLst>
          </p:cNvPr>
          <p:cNvSpPr>
            <a:spLocks noGrp="1"/>
          </p:cNvSpPr>
          <p:nvPr>
            <p:ph type="title"/>
          </p:nvPr>
        </p:nvSpPr>
        <p:spPr>
          <a:xfrm>
            <a:off x="1165685" y="2145283"/>
            <a:ext cx="3742935" cy="1283717"/>
          </a:xfrm>
        </p:spPr>
        <p:txBody>
          <a:bodyPr>
            <a:normAutofit/>
          </a:bodyPr>
          <a:lstStyle/>
          <a:p>
            <a:r>
              <a:rPr lang="mi-NZ" dirty="0"/>
              <a:t>Introduction</a:t>
            </a:r>
            <a:endParaRPr lang="en-NZ" dirty="0"/>
          </a:p>
        </p:txBody>
      </p:sp>
      <p:pic>
        <p:nvPicPr>
          <p:cNvPr id="15" name="Graphic 28">
            <a:extLst>
              <a:ext uri="{FF2B5EF4-FFF2-40B4-BE49-F238E27FC236}">
                <a16:creationId xmlns:a16="http://schemas.microsoft.com/office/drawing/2014/main" id="{E1967FB0-A780-43CC-9D2C-ACE7CE14D68B}"/>
              </a:ext>
            </a:extLst>
          </p:cNvPr>
          <p:cNvPicPr>
            <a:picLocks noChangeAspect="1"/>
          </p:cNvPicPr>
          <p:nvPr/>
        </p:nvPicPr>
        <p:blipFill>
          <a:blip r:embed="rId6">
            <a:biLevel thresh="25000"/>
            <a:extLst>
              <a:ext uri="{96DAC541-7B7A-43D3-8B79-37D633B846F1}">
                <asvg:svgBlip xmlns:asvg="http://schemas.microsoft.com/office/drawing/2016/SVG/main" r:embed="rId7"/>
              </a:ext>
            </a:extLst>
          </a:blip>
          <a:stretch>
            <a:fillRect/>
          </a:stretch>
        </p:blipFill>
        <p:spPr bwMode="black">
          <a:xfrm>
            <a:off x="1283203" y="1259349"/>
            <a:ext cx="967320" cy="967320"/>
          </a:xfrm>
          <a:prstGeom prst="rect">
            <a:avLst/>
          </a:prstGeom>
        </p:spPr>
      </p:pic>
      <p:pic>
        <p:nvPicPr>
          <p:cNvPr id="6" name="Picture 5">
            <a:extLst>
              <a:ext uri="{FF2B5EF4-FFF2-40B4-BE49-F238E27FC236}">
                <a16:creationId xmlns:a16="http://schemas.microsoft.com/office/drawing/2014/main" id="{D9A9387E-AF62-C6B5-2584-A2FD08C48F96}"/>
              </a:ext>
            </a:extLst>
          </p:cNvPr>
          <p:cNvPicPr>
            <a:picLocks noChangeAspect="1"/>
          </p:cNvPicPr>
          <p:nvPr/>
        </p:nvPicPr>
        <p:blipFill>
          <a:blip r:embed="rId8"/>
          <a:stretch>
            <a:fillRect/>
          </a:stretch>
        </p:blipFill>
        <p:spPr>
          <a:xfrm>
            <a:off x="6745464" y="1259349"/>
            <a:ext cx="4751277" cy="2843184"/>
          </a:xfrm>
          <a:prstGeom prst="rect">
            <a:avLst/>
          </a:prstGeom>
        </p:spPr>
      </p:pic>
    </p:spTree>
    <p:extLst>
      <p:ext uri="{BB962C8B-B14F-4D97-AF65-F5344CB8AC3E}">
        <p14:creationId xmlns:p14="http://schemas.microsoft.com/office/powerpoint/2010/main" val="256552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F67BE-C286-465E-8E1B-F1E9B2F3E92F}"/>
              </a:ext>
            </a:extLst>
          </p:cNvPr>
          <p:cNvSpPr>
            <a:spLocks noGrp="1"/>
          </p:cNvSpPr>
          <p:nvPr>
            <p:ph type="title"/>
          </p:nvPr>
        </p:nvSpPr>
        <p:spPr>
          <a:xfrm>
            <a:off x="180197" y="64001"/>
            <a:ext cx="8309108" cy="887142"/>
          </a:xfrm>
        </p:spPr>
        <p:txBody>
          <a:bodyPr/>
          <a:lstStyle/>
          <a:p>
            <a:r>
              <a:rPr lang="mi-NZ" dirty="0"/>
              <a:t>Early Career</a:t>
            </a:r>
            <a:endParaRPr lang="en-NZ" dirty="0"/>
          </a:p>
        </p:txBody>
      </p:sp>
      <p:pic>
        <p:nvPicPr>
          <p:cNvPr id="4" name="Picture 3">
            <a:extLst>
              <a:ext uri="{FF2B5EF4-FFF2-40B4-BE49-F238E27FC236}">
                <a16:creationId xmlns:a16="http://schemas.microsoft.com/office/drawing/2014/main" id="{AC610E61-20F7-7302-031C-10B0E0574B49}"/>
              </a:ext>
            </a:extLst>
          </p:cNvPr>
          <p:cNvPicPr>
            <a:picLocks noChangeAspect="1"/>
          </p:cNvPicPr>
          <p:nvPr/>
        </p:nvPicPr>
        <p:blipFill>
          <a:blip r:embed="rId3"/>
          <a:stretch>
            <a:fillRect/>
          </a:stretch>
        </p:blipFill>
        <p:spPr>
          <a:xfrm>
            <a:off x="5770185" y="846247"/>
            <a:ext cx="4137719" cy="2799742"/>
          </a:xfrm>
          <a:prstGeom prst="rect">
            <a:avLst/>
          </a:prstGeom>
        </p:spPr>
      </p:pic>
      <p:pic>
        <p:nvPicPr>
          <p:cNvPr id="7" name="Picture 6">
            <a:extLst>
              <a:ext uri="{FF2B5EF4-FFF2-40B4-BE49-F238E27FC236}">
                <a16:creationId xmlns:a16="http://schemas.microsoft.com/office/drawing/2014/main" id="{ABAEF9A4-8FBF-567D-36EA-7100C128004B}"/>
              </a:ext>
            </a:extLst>
          </p:cNvPr>
          <p:cNvPicPr>
            <a:picLocks noChangeAspect="1"/>
          </p:cNvPicPr>
          <p:nvPr/>
        </p:nvPicPr>
        <p:blipFill>
          <a:blip r:embed="rId4"/>
          <a:stretch>
            <a:fillRect/>
          </a:stretch>
        </p:blipFill>
        <p:spPr>
          <a:xfrm>
            <a:off x="643760" y="846247"/>
            <a:ext cx="4047655" cy="2799743"/>
          </a:xfrm>
          <a:prstGeom prst="rect">
            <a:avLst/>
          </a:prstGeom>
        </p:spPr>
      </p:pic>
      <p:pic>
        <p:nvPicPr>
          <p:cNvPr id="8" name="Picture 7">
            <a:extLst>
              <a:ext uri="{FF2B5EF4-FFF2-40B4-BE49-F238E27FC236}">
                <a16:creationId xmlns:a16="http://schemas.microsoft.com/office/drawing/2014/main" id="{041972DA-A0A2-45EA-C6C7-8E04AC9A748C}"/>
              </a:ext>
            </a:extLst>
          </p:cNvPr>
          <p:cNvPicPr>
            <a:picLocks noChangeAspect="1"/>
          </p:cNvPicPr>
          <p:nvPr/>
        </p:nvPicPr>
        <p:blipFill>
          <a:blip r:embed="rId5"/>
          <a:stretch>
            <a:fillRect/>
          </a:stretch>
        </p:blipFill>
        <p:spPr>
          <a:xfrm>
            <a:off x="2295072" y="3842911"/>
            <a:ext cx="4079358" cy="2799743"/>
          </a:xfrm>
          <a:prstGeom prst="rect">
            <a:avLst/>
          </a:prstGeom>
        </p:spPr>
      </p:pic>
      <p:pic>
        <p:nvPicPr>
          <p:cNvPr id="10" name="Picture 9">
            <a:extLst>
              <a:ext uri="{FF2B5EF4-FFF2-40B4-BE49-F238E27FC236}">
                <a16:creationId xmlns:a16="http://schemas.microsoft.com/office/drawing/2014/main" id="{7F5286BF-E56C-A926-88BC-1691FACA9346}"/>
              </a:ext>
            </a:extLst>
          </p:cNvPr>
          <p:cNvPicPr>
            <a:picLocks noChangeAspect="1"/>
          </p:cNvPicPr>
          <p:nvPr/>
        </p:nvPicPr>
        <p:blipFill>
          <a:blip r:embed="rId6"/>
          <a:stretch>
            <a:fillRect/>
          </a:stretch>
        </p:blipFill>
        <p:spPr>
          <a:xfrm>
            <a:off x="7619788" y="3842911"/>
            <a:ext cx="4012350" cy="2874028"/>
          </a:xfrm>
          <a:prstGeom prst="rect">
            <a:avLst/>
          </a:prstGeom>
        </p:spPr>
      </p:pic>
    </p:spTree>
    <p:extLst>
      <p:ext uri="{BB962C8B-B14F-4D97-AF65-F5344CB8AC3E}">
        <p14:creationId xmlns:p14="http://schemas.microsoft.com/office/powerpoint/2010/main" val="2941856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D23C5-49F5-4755-8027-9C396B43D8A7}"/>
              </a:ext>
            </a:extLst>
          </p:cNvPr>
          <p:cNvSpPr>
            <a:spLocks noGrp="1"/>
          </p:cNvSpPr>
          <p:nvPr>
            <p:ph type="title"/>
          </p:nvPr>
        </p:nvSpPr>
        <p:spPr/>
        <p:txBody>
          <a:bodyPr>
            <a:normAutofit/>
          </a:bodyPr>
          <a:lstStyle/>
          <a:p>
            <a:r>
              <a:rPr lang="en-NZ" dirty="0"/>
              <a:t>Move to LINZ</a:t>
            </a:r>
          </a:p>
        </p:txBody>
      </p:sp>
      <p:pic>
        <p:nvPicPr>
          <p:cNvPr id="5" name="Picture 4">
            <a:extLst>
              <a:ext uri="{FF2B5EF4-FFF2-40B4-BE49-F238E27FC236}">
                <a16:creationId xmlns:a16="http://schemas.microsoft.com/office/drawing/2014/main" id="{B8AB9606-CC43-A1DE-343A-846E08CD8261}"/>
              </a:ext>
            </a:extLst>
          </p:cNvPr>
          <p:cNvPicPr>
            <a:picLocks noChangeAspect="1"/>
          </p:cNvPicPr>
          <p:nvPr/>
        </p:nvPicPr>
        <p:blipFill>
          <a:blip r:embed="rId3"/>
          <a:stretch>
            <a:fillRect/>
          </a:stretch>
        </p:blipFill>
        <p:spPr>
          <a:xfrm>
            <a:off x="2959590" y="1797756"/>
            <a:ext cx="5862863" cy="3115042"/>
          </a:xfrm>
          <a:prstGeom prst="rect">
            <a:avLst/>
          </a:prstGeom>
        </p:spPr>
      </p:pic>
    </p:spTree>
    <p:extLst>
      <p:ext uri="{BB962C8B-B14F-4D97-AF65-F5344CB8AC3E}">
        <p14:creationId xmlns:p14="http://schemas.microsoft.com/office/powerpoint/2010/main" val="1252622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NZ" dirty="0"/>
              <a:t>Work at LINZ</a:t>
            </a:r>
          </a:p>
        </p:txBody>
      </p:sp>
      <p:pic>
        <p:nvPicPr>
          <p:cNvPr id="12" name="Picture 11">
            <a:extLst>
              <a:ext uri="{FF2B5EF4-FFF2-40B4-BE49-F238E27FC236}">
                <a16:creationId xmlns:a16="http://schemas.microsoft.com/office/drawing/2014/main" id="{CD6A95F3-8366-8E54-7B7F-16DA8A26913C}"/>
              </a:ext>
            </a:extLst>
          </p:cNvPr>
          <p:cNvPicPr>
            <a:picLocks noChangeAspect="1"/>
          </p:cNvPicPr>
          <p:nvPr/>
        </p:nvPicPr>
        <p:blipFill>
          <a:blip r:embed="rId3"/>
          <a:stretch>
            <a:fillRect/>
          </a:stretch>
        </p:blipFill>
        <p:spPr>
          <a:xfrm>
            <a:off x="1009717" y="1996777"/>
            <a:ext cx="4034507" cy="2263433"/>
          </a:xfrm>
          <a:prstGeom prst="rect">
            <a:avLst/>
          </a:prstGeom>
        </p:spPr>
      </p:pic>
      <p:pic>
        <p:nvPicPr>
          <p:cNvPr id="14" name="Picture 13">
            <a:extLst>
              <a:ext uri="{FF2B5EF4-FFF2-40B4-BE49-F238E27FC236}">
                <a16:creationId xmlns:a16="http://schemas.microsoft.com/office/drawing/2014/main" id="{49ECADD9-A40E-5970-E006-D57D7ED8AB94}"/>
              </a:ext>
            </a:extLst>
          </p:cNvPr>
          <p:cNvPicPr>
            <a:picLocks noChangeAspect="1"/>
          </p:cNvPicPr>
          <p:nvPr/>
        </p:nvPicPr>
        <p:blipFill>
          <a:blip r:embed="rId4"/>
          <a:stretch>
            <a:fillRect/>
          </a:stretch>
        </p:blipFill>
        <p:spPr>
          <a:xfrm>
            <a:off x="5443376" y="1295624"/>
            <a:ext cx="2541971" cy="3507525"/>
          </a:xfrm>
          <a:prstGeom prst="rect">
            <a:avLst/>
          </a:prstGeom>
        </p:spPr>
      </p:pic>
      <p:pic>
        <p:nvPicPr>
          <p:cNvPr id="18" name="Picture 17">
            <a:extLst>
              <a:ext uri="{FF2B5EF4-FFF2-40B4-BE49-F238E27FC236}">
                <a16:creationId xmlns:a16="http://schemas.microsoft.com/office/drawing/2014/main" id="{2B9F419F-0A45-2299-2EF7-848BC6B56734}"/>
              </a:ext>
            </a:extLst>
          </p:cNvPr>
          <p:cNvPicPr>
            <a:picLocks noChangeAspect="1"/>
          </p:cNvPicPr>
          <p:nvPr/>
        </p:nvPicPr>
        <p:blipFill>
          <a:blip r:embed="rId5"/>
          <a:stretch>
            <a:fillRect/>
          </a:stretch>
        </p:blipFill>
        <p:spPr>
          <a:xfrm>
            <a:off x="8384499" y="1411885"/>
            <a:ext cx="3263028" cy="3275002"/>
          </a:xfrm>
          <a:prstGeom prst="rect">
            <a:avLst/>
          </a:prstGeom>
        </p:spPr>
      </p:pic>
    </p:spTree>
    <p:extLst>
      <p:ext uri="{BB962C8B-B14F-4D97-AF65-F5344CB8AC3E}">
        <p14:creationId xmlns:p14="http://schemas.microsoft.com/office/powerpoint/2010/main" val="1089552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53158-4AA0-41F7-90F1-3D4A8E41D74C}"/>
              </a:ext>
            </a:extLst>
          </p:cNvPr>
          <p:cNvSpPr>
            <a:spLocks noGrp="1"/>
          </p:cNvSpPr>
          <p:nvPr>
            <p:ph type="title"/>
          </p:nvPr>
        </p:nvSpPr>
        <p:spPr/>
        <p:txBody>
          <a:bodyPr/>
          <a:lstStyle/>
          <a:p>
            <a:r>
              <a:rPr lang="mi-NZ" dirty="0"/>
              <a:t>Hydrographic Leaders Programme</a:t>
            </a:r>
            <a:endParaRPr lang="en-NZ" dirty="0"/>
          </a:p>
        </p:txBody>
      </p:sp>
    </p:spTree>
    <p:extLst>
      <p:ext uri="{BB962C8B-B14F-4D97-AF65-F5344CB8AC3E}">
        <p14:creationId xmlns:p14="http://schemas.microsoft.com/office/powerpoint/2010/main" val="53661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NZ" dirty="0"/>
              <a:t>About the programme</a:t>
            </a:r>
          </a:p>
        </p:txBody>
      </p:sp>
      <p:sp>
        <p:nvSpPr>
          <p:cNvPr id="2" name="TextBox 1">
            <a:extLst>
              <a:ext uri="{FF2B5EF4-FFF2-40B4-BE49-F238E27FC236}">
                <a16:creationId xmlns:a16="http://schemas.microsoft.com/office/drawing/2014/main" id="{3FDEBD06-5A95-3D9F-334B-232DE0B6C51D}"/>
              </a:ext>
            </a:extLst>
          </p:cNvPr>
          <p:cNvSpPr txBox="1"/>
          <p:nvPr/>
        </p:nvSpPr>
        <p:spPr>
          <a:xfrm>
            <a:off x="544473" y="1479792"/>
            <a:ext cx="10330605" cy="4431983"/>
          </a:xfrm>
          <a:prstGeom prst="rect">
            <a:avLst/>
          </a:prstGeom>
          <a:noFill/>
        </p:spPr>
        <p:txBody>
          <a:bodyPr wrap="square" rtlCol="0">
            <a:spAutoFit/>
          </a:bodyPr>
          <a:lstStyle/>
          <a:p>
            <a:pPr marL="0" indent="0">
              <a:buNone/>
            </a:pPr>
            <a:r>
              <a:rPr lang="en-GB" sz="1800" dirty="0"/>
              <a:t>The aim of the program is to increase the confidence and motivation of participants to:</a:t>
            </a:r>
          </a:p>
          <a:p>
            <a:pPr marL="285750" lvl="0" indent="-285750">
              <a:buFont typeface="Arial" panose="020B0604020202020204" pitchFamily="34" charset="0"/>
              <a:buChar char="•"/>
            </a:pPr>
            <a:r>
              <a:rPr lang="en-GB" sz="1800" dirty="0"/>
              <a:t>Lead hydrography work in their region, including formal leadership roles.</a:t>
            </a:r>
          </a:p>
          <a:p>
            <a:pPr marL="285750" lvl="0" indent="-285750">
              <a:buFont typeface="Arial" panose="020B0604020202020204" pitchFamily="34" charset="0"/>
              <a:buChar char="•"/>
            </a:pPr>
            <a:r>
              <a:rPr lang="en-GB" sz="1800" dirty="0"/>
              <a:t>Represent their region and nations at international fora.</a:t>
            </a:r>
          </a:p>
          <a:p>
            <a:pPr marL="285750" lvl="0" indent="-285750">
              <a:buFont typeface="Arial" panose="020B0604020202020204" pitchFamily="34" charset="0"/>
              <a:buChar char="•"/>
            </a:pPr>
            <a:r>
              <a:rPr lang="en-GB" sz="1800" dirty="0"/>
              <a:t>Increase their visibility through this program.</a:t>
            </a:r>
          </a:p>
          <a:p>
            <a:pPr marL="0" indent="0">
              <a:buNone/>
            </a:pPr>
            <a:endParaRPr lang="en-GB" sz="1800" dirty="0"/>
          </a:p>
          <a:p>
            <a:pPr marL="0" indent="0">
              <a:buNone/>
            </a:pPr>
            <a:r>
              <a:rPr lang="en-GB" sz="1800" dirty="0"/>
              <a:t>This is done through:</a:t>
            </a:r>
          </a:p>
          <a:p>
            <a:pPr marL="285750" indent="-285750">
              <a:spcBef>
                <a:spcPts val="600"/>
              </a:spcBef>
              <a:buFont typeface="Arial" panose="020B0604020202020204" pitchFamily="34" charset="0"/>
              <a:buChar char="•"/>
            </a:pPr>
            <a:r>
              <a:rPr lang="en-GB" sz="1800" dirty="0"/>
              <a:t>Weekly cohort meetings</a:t>
            </a:r>
          </a:p>
          <a:p>
            <a:pPr marL="285750" indent="-285750">
              <a:spcBef>
                <a:spcPts val="600"/>
              </a:spcBef>
              <a:buFont typeface="Arial" panose="020B0604020202020204" pitchFamily="34" charset="0"/>
              <a:buChar char="•"/>
            </a:pPr>
            <a:r>
              <a:rPr lang="en-GB" sz="1800" dirty="0"/>
              <a:t>Mentoring relationships</a:t>
            </a:r>
          </a:p>
          <a:p>
            <a:pPr marL="285750" indent="-285750">
              <a:lnSpc>
                <a:spcPct val="100000"/>
              </a:lnSpc>
              <a:spcBef>
                <a:spcPts val="600"/>
              </a:spcBef>
              <a:buFont typeface="Arial" panose="020B0604020202020204" pitchFamily="34" charset="0"/>
              <a:buChar char="•"/>
            </a:pPr>
            <a:r>
              <a:rPr lang="en-GB" sz="1800" dirty="0"/>
              <a:t>Technical Workshops (e.g. Law of the Sea,</a:t>
            </a:r>
          </a:p>
          <a:p>
            <a:pPr marL="0" indent="0">
              <a:lnSpc>
                <a:spcPct val="100000"/>
              </a:lnSpc>
              <a:spcBef>
                <a:spcPts val="0"/>
              </a:spcBef>
              <a:buNone/>
            </a:pPr>
            <a:r>
              <a:rPr lang="en-GB" sz="1800" dirty="0"/>
              <a:t>    Hydrographic Governance)</a:t>
            </a:r>
          </a:p>
          <a:p>
            <a:pPr marL="285750" indent="-285750">
              <a:spcBef>
                <a:spcPts val="600"/>
              </a:spcBef>
              <a:buFont typeface="Arial" panose="020B0604020202020204" pitchFamily="34" charset="0"/>
              <a:buChar char="•"/>
            </a:pPr>
            <a:r>
              <a:rPr lang="en-GB" sz="1800" dirty="0"/>
              <a:t>“Soft skill” Workshops (e.g. “Right Conversation”)</a:t>
            </a:r>
          </a:p>
          <a:p>
            <a:pPr marL="285750" indent="-285750">
              <a:spcBef>
                <a:spcPts val="600"/>
              </a:spcBef>
              <a:buFont typeface="Arial" panose="020B0604020202020204" pitchFamily="34" charset="0"/>
              <a:buChar char="•"/>
            </a:pPr>
            <a:r>
              <a:rPr lang="en-GB" sz="1800" dirty="0"/>
              <a:t>Guest speakers (e.g. SWPHC Steering Group members, </a:t>
            </a:r>
          </a:p>
          <a:p>
            <a:pPr marL="0" indent="0">
              <a:spcBef>
                <a:spcPts val="600"/>
              </a:spcBef>
              <a:buNone/>
            </a:pPr>
            <a:r>
              <a:rPr lang="en-GB" sz="1800" dirty="0"/>
              <a:t>    and Abri </a:t>
            </a:r>
            <a:r>
              <a:rPr lang="en-GB" sz="1800" dirty="0" err="1"/>
              <a:t>Kampfer</a:t>
            </a:r>
            <a:r>
              <a:rPr lang="en-GB" sz="1800" dirty="0"/>
              <a:t> Director IHO)</a:t>
            </a:r>
          </a:p>
          <a:p>
            <a:endParaRPr lang="en-NZ" dirty="0"/>
          </a:p>
        </p:txBody>
      </p:sp>
      <p:grpSp>
        <p:nvGrpSpPr>
          <p:cNvPr id="3" name="Group 2">
            <a:extLst>
              <a:ext uri="{FF2B5EF4-FFF2-40B4-BE49-F238E27FC236}">
                <a16:creationId xmlns:a16="http://schemas.microsoft.com/office/drawing/2014/main" id="{C6C6C13E-178B-C7BF-8AB3-5DBE631644A3}"/>
              </a:ext>
            </a:extLst>
          </p:cNvPr>
          <p:cNvGrpSpPr/>
          <p:nvPr/>
        </p:nvGrpSpPr>
        <p:grpSpPr>
          <a:xfrm>
            <a:off x="6875362" y="2128947"/>
            <a:ext cx="5113559" cy="3597550"/>
            <a:chOff x="6096000" y="1952004"/>
            <a:chExt cx="5730875" cy="3628123"/>
          </a:xfrm>
        </p:grpSpPr>
        <p:sp>
          <p:nvSpPr>
            <p:cNvPr id="4" name="Rectangle: Rounded Corners 3">
              <a:extLst>
                <a:ext uri="{FF2B5EF4-FFF2-40B4-BE49-F238E27FC236}">
                  <a16:creationId xmlns:a16="http://schemas.microsoft.com/office/drawing/2014/main" id="{800BF107-D6F5-BA6C-A7AE-FB3AE7441A43}"/>
                </a:ext>
              </a:extLst>
            </p:cNvPr>
            <p:cNvSpPr/>
            <p:nvPr/>
          </p:nvSpPr>
          <p:spPr>
            <a:xfrm>
              <a:off x="6096000" y="2665070"/>
              <a:ext cx="2466383" cy="152785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Technical and behavioural skills and knowledge input</a:t>
              </a:r>
            </a:p>
            <a:p>
              <a:pPr algn="ctr"/>
              <a:endParaRPr lang="en-GB" sz="1100" dirty="0">
                <a:solidFill>
                  <a:schemeClr val="tx1"/>
                </a:solidFill>
              </a:endParaRPr>
            </a:p>
            <a:p>
              <a:pPr algn="ctr"/>
              <a:r>
                <a:rPr lang="en-GB" sz="1100" b="1" dirty="0">
                  <a:solidFill>
                    <a:schemeClr val="bg1"/>
                  </a:solidFill>
                </a:rPr>
                <a:t>Monthly workshops</a:t>
              </a:r>
            </a:p>
            <a:p>
              <a:pPr algn="ctr"/>
              <a:r>
                <a:rPr lang="en-GB" sz="1100" b="1" dirty="0">
                  <a:solidFill>
                    <a:schemeClr val="bg1"/>
                  </a:solidFill>
                </a:rPr>
                <a:t>Guest speakers from international and industry regulators, defence and politics</a:t>
              </a:r>
            </a:p>
          </p:txBody>
        </p:sp>
        <p:sp>
          <p:nvSpPr>
            <p:cNvPr id="5" name="Rectangle: Rounded Corners 4">
              <a:extLst>
                <a:ext uri="{FF2B5EF4-FFF2-40B4-BE49-F238E27FC236}">
                  <a16:creationId xmlns:a16="http://schemas.microsoft.com/office/drawing/2014/main" id="{EE2EBB89-94FF-1825-1FFD-CD01F287B175}"/>
                </a:ext>
              </a:extLst>
            </p:cNvPr>
            <p:cNvSpPr/>
            <p:nvPr/>
          </p:nvSpPr>
          <p:spPr>
            <a:xfrm>
              <a:off x="9360492" y="2658318"/>
              <a:ext cx="2466383" cy="152785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Processes for making sense of and applying learning</a:t>
              </a:r>
            </a:p>
            <a:p>
              <a:pPr algn="ctr"/>
              <a:endParaRPr lang="en-GB" sz="1100" dirty="0">
                <a:solidFill>
                  <a:schemeClr val="tx1"/>
                </a:solidFill>
              </a:endParaRPr>
            </a:p>
            <a:p>
              <a:pPr algn="ctr"/>
              <a:r>
                <a:rPr lang="en-GB" sz="1100" b="1" dirty="0">
                  <a:solidFill>
                    <a:schemeClr val="bg1"/>
                  </a:solidFill>
                </a:rPr>
                <a:t>Cohort weekly meetings</a:t>
              </a:r>
            </a:p>
            <a:p>
              <a:pPr algn="ctr"/>
              <a:r>
                <a:rPr lang="en-GB" sz="1100" b="1" dirty="0">
                  <a:solidFill>
                    <a:schemeClr val="bg1"/>
                  </a:solidFill>
                </a:rPr>
                <a:t>Mentoring Programme</a:t>
              </a:r>
            </a:p>
            <a:p>
              <a:pPr algn="ctr"/>
              <a:r>
                <a:rPr lang="en-GB" sz="1100" b="1" dirty="0">
                  <a:solidFill>
                    <a:schemeClr val="bg1"/>
                  </a:solidFill>
                </a:rPr>
                <a:t>Action Learning / Project Meetings</a:t>
              </a:r>
            </a:p>
          </p:txBody>
        </p:sp>
        <p:sp>
          <p:nvSpPr>
            <p:cNvPr id="6" name="Arrow: Left-Right 5">
              <a:extLst>
                <a:ext uri="{FF2B5EF4-FFF2-40B4-BE49-F238E27FC236}">
                  <a16:creationId xmlns:a16="http://schemas.microsoft.com/office/drawing/2014/main" id="{351C0FC7-FFE1-00E0-9917-CA878CA7B3EA}"/>
                </a:ext>
              </a:extLst>
            </p:cNvPr>
            <p:cNvSpPr/>
            <p:nvPr/>
          </p:nvSpPr>
          <p:spPr>
            <a:xfrm>
              <a:off x="8398623" y="3256822"/>
              <a:ext cx="1125627" cy="344354"/>
            </a:xfrm>
            <a:prstGeom prst="leftRightArrow">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B6FA43EC-FBB9-ECF8-11F6-391FAD313896}"/>
                </a:ext>
              </a:extLst>
            </p:cNvPr>
            <p:cNvSpPr/>
            <p:nvPr/>
          </p:nvSpPr>
          <p:spPr>
            <a:xfrm>
              <a:off x="7138832" y="1952004"/>
              <a:ext cx="3715539" cy="585835"/>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Leadership Development Programme</a:t>
              </a:r>
            </a:p>
            <a:p>
              <a:pPr algn="ctr"/>
              <a:r>
                <a:rPr lang="en-GB" sz="1400" b="1" dirty="0">
                  <a:solidFill>
                    <a:schemeClr val="bg1"/>
                  </a:solidFill>
                </a:rPr>
                <a:t>Outputs and Outcomes</a:t>
              </a:r>
            </a:p>
          </p:txBody>
        </p:sp>
        <p:sp>
          <p:nvSpPr>
            <p:cNvPr id="8" name="Arrow: Right 7">
              <a:extLst>
                <a:ext uri="{FF2B5EF4-FFF2-40B4-BE49-F238E27FC236}">
                  <a16:creationId xmlns:a16="http://schemas.microsoft.com/office/drawing/2014/main" id="{3F7B17D7-6F9F-3604-1E30-CD935B074FD2}"/>
                </a:ext>
              </a:extLst>
            </p:cNvPr>
            <p:cNvSpPr/>
            <p:nvPr/>
          </p:nvSpPr>
          <p:spPr>
            <a:xfrm>
              <a:off x="6585997" y="4606418"/>
              <a:ext cx="4618298" cy="973709"/>
            </a:xfrm>
            <a:prstGeom prst="rightArrow">
              <a:avLst/>
            </a:prstGeom>
            <a:solidFill>
              <a:srgbClr val="FEE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Programme management, active engagement of key stakeholders.</a:t>
              </a:r>
            </a:p>
            <a:p>
              <a:pPr algn="ctr"/>
              <a:r>
                <a:rPr lang="en-GB" sz="1000" dirty="0">
                  <a:solidFill>
                    <a:schemeClr val="tx1"/>
                  </a:solidFill>
                </a:rPr>
                <a:t>Programme learning, monitoring, evaluation and reporting</a:t>
              </a:r>
            </a:p>
          </p:txBody>
        </p:sp>
        <p:sp>
          <p:nvSpPr>
            <p:cNvPr id="9" name="Arrow: Down 8">
              <a:extLst>
                <a:ext uri="{FF2B5EF4-FFF2-40B4-BE49-F238E27FC236}">
                  <a16:creationId xmlns:a16="http://schemas.microsoft.com/office/drawing/2014/main" id="{61A6FB2B-FEB6-58CA-15E3-F20AF0ED7F06}"/>
                </a:ext>
              </a:extLst>
            </p:cNvPr>
            <p:cNvSpPr/>
            <p:nvPr/>
          </p:nvSpPr>
          <p:spPr>
            <a:xfrm rot="10800000">
              <a:off x="8791523" y="2537839"/>
              <a:ext cx="339828" cy="2328863"/>
            </a:xfrm>
            <a:prstGeom prst="downArrow">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14871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NZ" dirty="0"/>
              <a:t>About the programme (</a:t>
            </a:r>
            <a:r>
              <a:rPr lang="en-NZ" dirty="0" err="1"/>
              <a:t>cont</a:t>
            </a:r>
            <a:r>
              <a:rPr lang="en-NZ" dirty="0"/>
              <a:t>)</a:t>
            </a:r>
          </a:p>
        </p:txBody>
      </p:sp>
      <p:pic>
        <p:nvPicPr>
          <p:cNvPr id="12" name="Picture 11">
            <a:extLst>
              <a:ext uri="{FF2B5EF4-FFF2-40B4-BE49-F238E27FC236}">
                <a16:creationId xmlns:a16="http://schemas.microsoft.com/office/drawing/2014/main" id="{71F9BB0C-3BE7-55E6-3672-980B7932F3EA}"/>
              </a:ext>
            </a:extLst>
          </p:cNvPr>
          <p:cNvPicPr>
            <a:picLocks noChangeAspect="1"/>
          </p:cNvPicPr>
          <p:nvPr/>
        </p:nvPicPr>
        <p:blipFill>
          <a:blip r:embed="rId3"/>
          <a:stretch>
            <a:fillRect/>
          </a:stretch>
        </p:blipFill>
        <p:spPr>
          <a:xfrm>
            <a:off x="3728136" y="1354149"/>
            <a:ext cx="4378156" cy="4291583"/>
          </a:xfrm>
          <a:prstGeom prst="rect">
            <a:avLst/>
          </a:prstGeom>
        </p:spPr>
      </p:pic>
    </p:spTree>
    <p:extLst>
      <p:ext uri="{BB962C8B-B14F-4D97-AF65-F5344CB8AC3E}">
        <p14:creationId xmlns:p14="http://schemas.microsoft.com/office/powerpoint/2010/main" val="3198113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NZ" dirty="0"/>
              <a:t>General Reflections</a:t>
            </a:r>
          </a:p>
        </p:txBody>
      </p:sp>
      <p:sp>
        <p:nvSpPr>
          <p:cNvPr id="2" name="TextBox 1">
            <a:extLst>
              <a:ext uri="{FF2B5EF4-FFF2-40B4-BE49-F238E27FC236}">
                <a16:creationId xmlns:a16="http://schemas.microsoft.com/office/drawing/2014/main" id="{FAC8E656-7E62-BF27-82DB-B5841AA601F7}"/>
              </a:ext>
            </a:extLst>
          </p:cNvPr>
          <p:cNvSpPr txBox="1"/>
          <p:nvPr/>
        </p:nvSpPr>
        <p:spPr>
          <a:xfrm>
            <a:off x="544473" y="1368110"/>
            <a:ext cx="10107240" cy="9510296"/>
          </a:xfrm>
          <a:prstGeom prst="rect">
            <a:avLst/>
          </a:prstGeom>
          <a:noFill/>
        </p:spPr>
        <p:txBody>
          <a:bodyPr wrap="square" rtlCol="0">
            <a:spAutoFit/>
          </a:bodyPr>
          <a:lstStyle/>
          <a:p>
            <a:pPr marL="285750" indent="-285750">
              <a:buFont typeface="Arial" panose="020B0604020202020204" pitchFamily="34" charset="0"/>
              <a:buChar char="•"/>
            </a:pPr>
            <a:r>
              <a:rPr lang="en-NZ" dirty="0"/>
              <a:t>Hydrographic surveyors are technical people – as you move through your career skills need to be changed.  Happens in the field and in the office.</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Tendency to go back to old ways…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You need the right type of work to develop/also need to apply yourself too!</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Exposure to things early helps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Careers aren’t talked about  - its not obvious what opportunities are out there</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Speak up!</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r>
              <a:rPr lang="en-NZ" dirty="0"/>
              <a:t>Where to next?</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a:p>
            <a:endParaRPr lang="en-NZ" dirty="0"/>
          </a:p>
          <a:p>
            <a:endParaRPr lang="en-NZ" dirty="0"/>
          </a:p>
          <a:p>
            <a:endParaRPr lang="en-NZ" dirty="0"/>
          </a:p>
          <a:p>
            <a:endParaRPr lang="en-NZ" dirty="0"/>
          </a:p>
          <a:p>
            <a:endParaRPr lang="en-NZ" dirty="0"/>
          </a:p>
          <a:p>
            <a:endParaRPr lang="en-NZ" dirty="0"/>
          </a:p>
        </p:txBody>
      </p:sp>
    </p:spTree>
    <p:extLst>
      <p:ext uri="{BB962C8B-B14F-4D97-AF65-F5344CB8AC3E}">
        <p14:creationId xmlns:p14="http://schemas.microsoft.com/office/powerpoint/2010/main" val="3479785444"/>
      </p:ext>
    </p:extLst>
  </p:cSld>
  <p:clrMapOvr>
    <a:masterClrMapping/>
  </p:clrMapOvr>
</p:sld>
</file>

<file path=ppt/theme/theme1.xml><?xml version="1.0" encoding="utf-8"?>
<a:theme xmlns:a="http://schemas.openxmlformats.org/drawingml/2006/main" name="Office Theme">
  <a:themeElements>
    <a:clrScheme name="Custom 5">
      <a:dk1>
        <a:srgbClr val="414042"/>
      </a:dk1>
      <a:lt1>
        <a:sysClr val="window" lastClr="FFFFFF"/>
      </a:lt1>
      <a:dk2>
        <a:srgbClr val="00425D"/>
      </a:dk2>
      <a:lt2>
        <a:srgbClr val="D9F1F6"/>
      </a:lt2>
      <a:accent1>
        <a:srgbClr val="00425D"/>
      </a:accent1>
      <a:accent2>
        <a:srgbClr val="007198"/>
      </a:accent2>
      <a:accent3>
        <a:srgbClr val="0083B2"/>
      </a:accent3>
      <a:accent4>
        <a:srgbClr val="0096CC"/>
      </a:accent4>
      <a:accent5>
        <a:srgbClr val="73C8E1"/>
      </a:accent5>
      <a:accent6>
        <a:srgbClr val="D9F1F6"/>
      </a:accent6>
      <a:hlink>
        <a:srgbClr val="0563C1"/>
      </a:hlink>
      <a:folHlink>
        <a:srgbClr val="954F72"/>
      </a:folHlink>
    </a:clrScheme>
    <a:fontScheme name="LINZ">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Z LI PPT_2" id="{A9F1DDFB-8741-4BF5-812E-E53F52FB1127}" vid="{2DF5D368-B97E-47F4-AEEE-5CA82053D0D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etadata xmlns="http://www.objective.com/ecm/document/metadata/B2582851737C4640BA36565D556ECEA8" version="1.0.0">
  <systemFields>
    <field name="Objective-Id">
      <value order="0">A1187900</value>
    </field>
    <field name="Objective-Title">
      <value order="0">Powerpoint Widescreen (16:9) - All Offices</value>
    </field>
    <field name="Objective-Description">
      <value order="0"/>
    </field>
    <field name="Objective-CreationStamp">
      <value order="0">2012-01-23T22:22:35Z</value>
    </field>
    <field name="Objective-IsApproved">
      <value order="0">false</value>
    </field>
    <field name="Objective-IsPublished">
      <value order="0">true</value>
    </field>
    <field name="Objective-DatePublished">
      <value order="0">2021-12-06T01:41:04Z</value>
    </field>
    <field name="Objective-ModificationStamp">
      <value order="0">2021-12-06T01:41:04Z</value>
    </field>
    <field name="Objective-Owner">
      <value order="0">Objective Administrator</value>
    </field>
    <field name="Objective-Path">
      <value order="0">LinZone Global Folder:LinZone Utilities:Templates:All Corporate Templates</value>
    </field>
    <field name="Objective-Parent">
      <value order="0">All Corporate Templates</value>
    </field>
    <field name="Objective-State">
      <value order="0">Published</value>
    </field>
    <field name="Objective-VersionId">
      <value order="0">vA7577416</value>
    </field>
    <field name="Objective-Version">
      <value order="0">41.0</value>
    </field>
    <field name="Objective-VersionNumber">
      <value order="0">42</value>
    </field>
    <field name="Objective-VersionComment">
      <value order="0">Reduced the file size and fixed up some accessibility issues</value>
    </field>
    <field name="Objective-FileNumber">
      <value order="0"/>
    </field>
    <field name="Objective-Classification">
      <value order="0"/>
    </field>
    <field name="Objective-Caveats">
      <value order="0"/>
    </field>
  </systemFields>
  <catalogues>
    <catalogue name="Document Type Catalogue" type="type" ori="id:cA119">
      <field name="Objective-Copy To Clipboard">
        <value order="0">Copy To Clipboard</value>
      </field>
      <field name="Objective-Create Hyperlink">
        <value order="0">Create Hyperlink</value>
      </field>
      <field name="Objective-Connect Creator">
        <value order="0"/>
      </field>
    </catalogue>
  </catalogues>
</metadata>
</file>

<file path=customXml/item2.xml><?xml version="1.0" encoding="utf-8"?>
<ct:contentTypeSchema xmlns:ct="http://schemas.microsoft.com/office/2006/metadata/contentType" xmlns:ma="http://schemas.microsoft.com/office/2006/metadata/properties/metaAttributes" ct:_="" ma:_="" ma:contentTypeName="Document" ma:contentTypeID="0x010100ED56305A13776B418E6E31CC053FF3D3" ma:contentTypeVersion="19" ma:contentTypeDescription="Create a new document." ma:contentTypeScope="" ma:versionID="8f220eaa9b3f381a77d7e96375fd9b6e">
  <xsd:schema xmlns:xsd="http://www.w3.org/2001/XMLSchema" xmlns:xs="http://www.w3.org/2001/XMLSchema" xmlns:p="http://schemas.microsoft.com/office/2006/metadata/properties" xmlns:ns2="fe3c683a-4d59-4e68-bbf5-b85b675a3d09" xmlns:ns3="3a59c96b-8ea5-4302-9c29-aed8ce88851f" targetNamespace="http://schemas.microsoft.com/office/2006/metadata/properties" ma:root="true" ma:fieldsID="ce5263b31a53f13f05eabd0080780396" ns2:_="" ns3:_="">
    <xsd:import namespace="fe3c683a-4d59-4e68-bbf5-b85b675a3d09"/>
    <xsd:import namespace="3a59c96b-8ea5-4302-9c29-aed8ce8885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Image" minOccurs="0"/>
                <xsd:element ref="ns2:Thumbnai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3c683a-4d59-4e68-bbf5-b85b675a3d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bcee83-ce97-4ce2-bc05-7a2cc85f5ef9"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Thumbnail" ma:index="25" nillable="true" ma:displayName="Thumbnail" ma:format="Thumbnail" ma:internalName="Thumbnail">
      <xsd:simpleType>
        <xsd:restriction base="dms:Unknow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59c96b-8ea5-4302-9c29-aed8ce88851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768c387-e8ad-49c8-9e90-8048015a46e9}" ma:internalName="TaxCatchAll" ma:showField="CatchAllData" ma:web="3a59c96b-8ea5-4302-9c29-aed8ce8885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45109E-2DDF-40CB-AC2B-FF9B10C90820}">
  <ds:schemaRefs>
    <ds:schemaRef ds:uri="http://www.objective.com/ecm/document/metadata/B2582851737C4640BA36565D556ECEA8"/>
  </ds:schemaRefs>
</ds:datastoreItem>
</file>

<file path=customXml/itemProps2.xml><?xml version="1.0" encoding="utf-8"?>
<ds:datastoreItem xmlns:ds="http://schemas.openxmlformats.org/officeDocument/2006/customXml" ds:itemID="{0F7CD521-CB96-4CAA-BC81-AC573383D03F}"/>
</file>

<file path=customXml/itemProps3.xml><?xml version="1.0" encoding="utf-8"?>
<ds:datastoreItem xmlns:ds="http://schemas.openxmlformats.org/officeDocument/2006/customXml" ds:itemID="{427716FE-088A-42F0-9A73-B6D4A5A6F0E9}"/>
</file>

<file path=docProps/app.xml><?xml version="1.0" encoding="utf-8"?>
<Properties xmlns="http://schemas.openxmlformats.org/officeDocument/2006/extended-properties" xmlns:vt="http://schemas.openxmlformats.org/officeDocument/2006/docPropsVTypes">
  <Template>LINZ Powerpoint Widescreen</Template>
  <TotalTime>44864</TotalTime>
  <Words>1456</Words>
  <Application>Microsoft Office PowerPoint</Application>
  <PresentationFormat>Widescreen</PresentationFormat>
  <Paragraphs>175</Paragraphs>
  <Slides>10</Slides>
  <Notes>10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10</vt:i4>
      </vt:variant>
    </vt:vector>
  </HeadingPairs>
  <TitlesOfParts>
    <vt:vector size="17" baseType="lpstr">
      <vt:lpstr>Arial</vt:lpstr>
      <vt:lpstr>Calibri</vt:lpstr>
      <vt:lpstr>Calibri Light</vt:lpstr>
      <vt:lpstr>Segoe UI</vt:lpstr>
      <vt:lpstr>Office Theme</vt:lpstr>
      <vt:lpstr>Custom Design</vt:lpstr>
      <vt:lpstr>1_Custom Design</vt:lpstr>
      <vt:lpstr>Charting a course through a career in hydro </vt:lpstr>
      <vt:lpstr>Introduction</vt:lpstr>
      <vt:lpstr>Early Career</vt:lpstr>
      <vt:lpstr>Move to LINZ</vt:lpstr>
      <vt:lpstr>Work at LINZ</vt:lpstr>
      <vt:lpstr>Hydrographic Leaders Programme</vt:lpstr>
      <vt:lpstr>About the programme</vt:lpstr>
      <vt:lpstr>About the programme (cont)</vt:lpstr>
      <vt:lpstr>General Reflections</vt:lpstr>
      <vt:lpstr>This slide has been intentionally left blank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Audience Research Proposal</dc:title>
  <dc:creator>Toitū Te Whenua Land Information New Zealand</dc:creator>
  <cp:lastModifiedBy>Jenny  Houdalakis</cp:lastModifiedBy>
  <cp:revision>143</cp:revision>
  <cp:lastPrinted>2023-08-28T03:47:41Z</cp:lastPrinted>
  <dcterms:created xsi:type="dcterms:W3CDTF">2019-11-07T00:24:32Z</dcterms:created>
  <dcterms:modified xsi:type="dcterms:W3CDTF">2023-09-06T03:21:08Z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A1187900</vt:lpwstr>
  </property>
  <property fmtid="{D5CDD505-2E9C-101B-9397-08002B2CF9AE}" pid="4" name="Objective-Title">
    <vt:lpwstr>Powerpoint Widescreen (16:9) - All Offices</vt:lpwstr>
  </property>
  <property fmtid="{D5CDD505-2E9C-101B-9397-08002B2CF9AE}" pid="5" name="Objective-Description">
    <vt:lpwstr/>
  </property>
  <property fmtid="{D5CDD505-2E9C-101B-9397-08002B2CF9AE}" pid="6" name="Objective-CreationStamp">
    <vt:filetime>2012-01-23T22:22:35Z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2021-12-06T01:41:04Z</vt:filetime>
  </property>
  <property fmtid="{D5CDD505-2E9C-101B-9397-08002B2CF9AE}" pid="10" name="Objective-ModificationStamp">
    <vt:filetime>2021-12-06T01:41:04Z</vt:filetime>
  </property>
  <property fmtid="{D5CDD505-2E9C-101B-9397-08002B2CF9AE}" pid="11" name="Objective-Owner">
    <vt:lpwstr>Objective Administrator</vt:lpwstr>
  </property>
  <property fmtid="{D5CDD505-2E9C-101B-9397-08002B2CF9AE}" pid="12" name="Objective-Path">
    <vt:lpwstr>LinZone Global Folder:LinZone Utilities:Templates:All Corporate Templates</vt:lpwstr>
  </property>
  <property fmtid="{D5CDD505-2E9C-101B-9397-08002B2CF9AE}" pid="13" name="Objective-Parent">
    <vt:lpwstr>All Corporate Templates</vt:lpwstr>
  </property>
  <property fmtid="{D5CDD505-2E9C-101B-9397-08002B2CF9AE}" pid="14" name="Objective-State">
    <vt:lpwstr>Published</vt:lpwstr>
  </property>
  <property fmtid="{D5CDD505-2E9C-101B-9397-08002B2CF9AE}" pid="15" name="Objective-VersionId">
    <vt:lpwstr>vA7577416</vt:lpwstr>
  </property>
  <property fmtid="{D5CDD505-2E9C-101B-9397-08002B2CF9AE}" pid="16" name="Objective-Version">
    <vt:lpwstr>41.0</vt:lpwstr>
  </property>
  <property fmtid="{D5CDD505-2E9C-101B-9397-08002B2CF9AE}" pid="17" name="Objective-VersionNumber">
    <vt:r8>42</vt:r8>
  </property>
  <property fmtid="{D5CDD505-2E9C-101B-9397-08002B2CF9AE}" pid="18" name="Objective-VersionComment">
    <vt:lpwstr>Reduced the file size and fixed up some accessibility issues</vt:lpwstr>
  </property>
  <property fmtid="{D5CDD505-2E9C-101B-9397-08002B2CF9AE}" pid="19" name="Objective-FileNumber">
    <vt:lpwstr/>
  </property>
  <property fmtid="{D5CDD505-2E9C-101B-9397-08002B2CF9AE}" pid="20" name="Objective-Classification">
    <vt:lpwstr/>
  </property>
  <property fmtid="{D5CDD505-2E9C-101B-9397-08002B2CF9AE}" pid="21" name="Objective-Caveats">
    <vt:lpwstr/>
  </property>
  <property fmtid="{D5CDD505-2E9C-101B-9397-08002B2CF9AE}" pid="22" name="Objective-Copy To Clipboard">
    <vt:lpwstr>Copy To Clipboard</vt:lpwstr>
  </property>
  <property fmtid="{D5CDD505-2E9C-101B-9397-08002B2CF9AE}" pid="23" name="Objective-Create Hyperlink">
    <vt:lpwstr>Create Hyperlink</vt:lpwstr>
  </property>
  <property fmtid="{D5CDD505-2E9C-101B-9397-08002B2CF9AE}" pid="24" name="Objective-Connect Creator">
    <vt:lpwstr/>
  </property>
</Properties>
</file>