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4390D-89FF-4000-8A6A-F2EB1F3C4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7A4CA1-95D8-4881-9F46-22AFB35CE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A4D02-1712-479D-A057-56C6E5C14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19D6-2FF8-4A49-994E-305B92E56F29}" type="datetimeFigureOut">
              <a:rPr lang="en-NZ" smtClean="0"/>
              <a:t>6/09/2023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AB8E8-1CF2-4D9F-BE9E-12D723301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37458-7941-49E7-A9B7-1C1C78C7E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BD29-77CB-48E9-A4BF-3181962BB6D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21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667E7-1316-42DA-9B5D-EDEEF7F6F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998B0D-EB1C-4C7A-ADD1-2804476CE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ADFC6-0C5B-4D1E-A604-F5C99D2AB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19D6-2FF8-4A49-994E-305B92E56F29}" type="datetimeFigureOut">
              <a:rPr lang="en-NZ" smtClean="0"/>
              <a:t>6/09/2023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94DB9-85A2-41F2-922F-FE31A86CD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9F0BA-E8EE-4EA7-8394-FFDD2122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BD29-77CB-48E9-A4BF-3181962BB6D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720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3123D2-2B4E-4781-817B-F01DDADE6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3D0483-2372-4C82-B52B-80538CF7C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E51EC-612E-49A1-AC65-94253EF7B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19D6-2FF8-4A49-994E-305B92E56F29}" type="datetimeFigureOut">
              <a:rPr lang="en-NZ" smtClean="0"/>
              <a:t>6/09/2023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A0E99-8324-4267-8888-644EF61D6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B19E0-3284-421D-A8F4-83D3F1844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BD29-77CB-48E9-A4BF-3181962BB6D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39353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CED14-ACA8-45B8-BB10-5A53650D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E37C8-B62C-4C7B-889E-F391A7DE6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1995E-6770-4336-96D6-3039B4EB5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19D6-2FF8-4A49-994E-305B92E56F29}" type="datetimeFigureOut">
              <a:rPr lang="en-NZ" smtClean="0"/>
              <a:t>6/09/2023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39E72-D625-47AF-A61F-F31E8564C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1F49F-D742-4489-B574-7152C97DF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BD29-77CB-48E9-A4BF-3181962BB6D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77583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9A0B7-295E-439B-A3C2-921492FB8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A7ED4-1722-49B9-A867-C7579BDFF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10090-3031-48BF-9EDF-E9A17D9D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19D6-2FF8-4A49-994E-305B92E56F29}" type="datetimeFigureOut">
              <a:rPr lang="en-NZ" smtClean="0"/>
              <a:t>6/09/2023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3F5E2-DB4A-4257-9C77-0B09B5D97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CDD2C-F51A-4840-8FC8-D49A94BDA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BD29-77CB-48E9-A4BF-3181962BB6D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466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B9DCC-77BF-43D4-A26C-7531F8949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7F902-3942-4830-82DB-5007A1E785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73F9C-4135-4EB4-97A7-279DC3D6C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E501C-BD31-4089-BFDB-2762C10BD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19D6-2FF8-4A49-994E-305B92E56F29}" type="datetimeFigureOut">
              <a:rPr lang="en-NZ" smtClean="0"/>
              <a:t>6/09/2023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A70D9-1881-41D3-90E2-2F4D10904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A9160-5C44-4FE7-9081-24F564F41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BD29-77CB-48E9-A4BF-3181962BB6D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704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F8784-90F2-4D58-97E7-6D0532B58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6FB16-DB71-4D5F-9C28-C84EA78F7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6C443-746D-4C9F-92D7-54853B413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62EE12-23C5-4D18-8295-8543766BB8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FB6CEE-F687-4965-B77E-165AA684DF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96836A-0584-4416-9C21-0D5F8CA1F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19D6-2FF8-4A49-994E-305B92E56F29}" type="datetimeFigureOut">
              <a:rPr lang="en-NZ" smtClean="0"/>
              <a:t>6/09/2023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0D2BA6-177C-4416-9302-D72D98A99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608AC0-1719-48F5-B55C-76758F21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BD29-77CB-48E9-A4BF-3181962BB6D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8463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057FF-89D2-44F0-8D6A-EE34C532F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EF618B-52F1-42E6-8B4D-BD08068EB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19D6-2FF8-4A49-994E-305B92E56F29}" type="datetimeFigureOut">
              <a:rPr lang="en-NZ" smtClean="0"/>
              <a:t>6/09/2023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DB38E7-C929-452D-AADB-D3EAC8E54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38C30-7B67-4D36-BDB6-3AE370942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BD29-77CB-48E9-A4BF-3181962BB6D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8068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7C1E9-F13E-49E1-AFEE-AC3B558B8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19D6-2FF8-4A49-994E-305B92E56F29}" type="datetimeFigureOut">
              <a:rPr lang="en-NZ" smtClean="0"/>
              <a:t>6/09/2023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E63ED4-7498-4C45-9D26-2D334877C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39703-966E-469E-A056-206847296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BD29-77CB-48E9-A4BF-3181962BB6D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2650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ADFE6-F4E0-4E4E-8908-A2261BC06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54F75-3446-402E-91F3-C32A9C1DE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A537AC-3598-44FE-AF51-0FFCCB3A1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FDCC4D-E246-426E-BD17-0A6720198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19D6-2FF8-4A49-994E-305B92E56F29}" type="datetimeFigureOut">
              <a:rPr lang="en-NZ" smtClean="0"/>
              <a:t>6/09/2023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DE40B-0004-42E3-90D1-025F4B60E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E0717-F338-4F20-8458-846C5DA4C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BD29-77CB-48E9-A4BF-3181962BB6D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646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D5910-0D45-4F8E-B3C5-8133979CA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BE8E8C-F384-401A-8C1D-D45135D2C9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A2CF6-32B0-4B6A-95B8-79EDA6504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0256B-3832-4E1F-978A-76DFD57C4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19D6-2FF8-4A49-994E-305B92E56F29}" type="datetimeFigureOut">
              <a:rPr lang="en-NZ" smtClean="0"/>
              <a:t>6/09/2023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5394A-DEB4-4820-BBA5-5013767FA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1CFAF6-86AE-4819-B05B-7CCDCEC13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BD29-77CB-48E9-A4BF-3181962BB6D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0852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56DD2C-4C92-4DF2-A1FF-EC53807F6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01215-0D5E-4CA2-86C0-4868657AB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8BAC6-6C62-4E15-8286-36EBBCAB6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A19D6-2FF8-4A49-994E-305B92E56F29}" type="datetimeFigureOut">
              <a:rPr lang="en-NZ" smtClean="0"/>
              <a:t>6/09/2023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9CA7B-43AB-4924-A61E-AB92EA73BF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E1891-3E89-4DD7-991E-4766890C8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6BD29-77CB-48E9-A4BF-3181962BB6D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1231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20682C6-DBE1-4B39-AEEC-E305C739BB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0" b="4663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3FED56-3C32-47B9-BACB-6DD6222E57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NZ" b="1" dirty="0"/>
              <a:t>The Impact of Artificial Intelligence on the Surveying and Spatial Industry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9517CD-5B50-4E31-A1CF-5C56F944A6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Sam Thompson</a:t>
            </a:r>
          </a:p>
        </p:txBody>
      </p:sp>
    </p:spTree>
    <p:extLst>
      <p:ext uri="{BB962C8B-B14F-4D97-AF65-F5344CB8AC3E}">
        <p14:creationId xmlns:p14="http://schemas.microsoft.com/office/powerpoint/2010/main" val="153740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FED56-3C32-47B9-BACB-6DD6222E57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NZ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9517CD-5B50-4E31-A1CF-5C56F944A6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098" name="Picture 2" descr="Gpt La Nouvelle Version De Chatgpt Aussi Performante Que Les Hot Sex | My XXX Hot Girl">
            <a:extLst>
              <a:ext uri="{FF2B5EF4-FFF2-40B4-BE49-F238E27FC236}">
                <a16:creationId xmlns:a16="http://schemas.microsoft.com/office/drawing/2014/main" id="{1B26B290-16CA-4B45-9E21-189127CD6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810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FED56-3C32-47B9-BACB-6DD6222E57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NZ" b="1" dirty="0"/>
              <a:t>The Impact of Artificial Intelligence on the Surveying and Spatial Industry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9517CD-5B50-4E31-A1CF-5C56F944A6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Sam Thompson</a:t>
            </a:r>
          </a:p>
        </p:txBody>
      </p:sp>
      <p:pic>
        <p:nvPicPr>
          <p:cNvPr id="2050" name="Picture 2" descr="Sony World Photography Award-winning photograph AI generated">
            <a:extLst>
              <a:ext uri="{FF2B5EF4-FFF2-40B4-BE49-F238E27FC236}">
                <a16:creationId xmlns:a16="http://schemas.microsoft.com/office/drawing/2014/main" id="{090CECBC-7868-44BA-BB54-6E80E5CA1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41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DDF28-1467-4050-A6E9-48F656BE4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6D956-6F68-4FEA-A5C8-DB29336A9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6146" name="Picture 2" descr="Boston Dynamics’ Robots Won’t Take Our Jobs … Yet | WIRED">
            <a:extLst>
              <a:ext uri="{FF2B5EF4-FFF2-40B4-BE49-F238E27FC236}">
                <a16:creationId xmlns:a16="http://schemas.microsoft.com/office/drawing/2014/main" id="{39B04520-EC77-485C-8CBC-83ADC12C7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8" t="7760" r="5565" b="12509"/>
          <a:stretch/>
        </p:blipFill>
        <p:spPr bwMode="auto">
          <a:xfrm>
            <a:off x="-74541" y="0"/>
            <a:ext cx="122665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879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unedin, Otago Peninsula &amp; Harbour, &amp; Pacific Ocean - aerial - Learn Music NZ">
            <a:extLst>
              <a:ext uri="{FF2B5EF4-FFF2-40B4-BE49-F238E27FC236}">
                <a16:creationId xmlns:a16="http://schemas.microsoft.com/office/drawing/2014/main" id="{44348C6F-44FE-40D4-8F55-1E9B93E6EC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4F900-657D-4D0D-B507-2D6781D12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>
                <a:solidFill>
                  <a:schemeClr val="bg1"/>
                </a:solidFill>
              </a:rPr>
              <a:t>Ka Mua, Ka Muri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802F9-3513-422C-91F7-8B32B3014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NZ" dirty="0">
                <a:solidFill>
                  <a:schemeClr val="bg1"/>
                </a:solidFill>
              </a:rPr>
              <a:t>Walking backwards into the future</a:t>
            </a:r>
          </a:p>
        </p:txBody>
      </p:sp>
    </p:spTree>
    <p:extLst>
      <p:ext uri="{BB962C8B-B14F-4D97-AF65-F5344CB8AC3E}">
        <p14:creationId xmlns:p14="http://schemas.microsoft.com/office/powerpoint/2010/main" val="1108748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16586-F09E-4469-A223-CA764D348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B6354-2159-4600-8935-4A0012A03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8194" name="Picture 2" descr="Leica RTC360 Laser Scanner">
            <a:extLst>
              <a:ext uri="{FF2B5EF4-FFF2-40B4-BE49-F238E27FC236}">
                <a16:creationId xmlns:a16="http://schemas.microsoft.com/office/drawing/2014/main" id="{08477372-00A5-4BB7-A77A-482E8C9865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5" b="12435"/>
          <a:stretch/>
        </p:blipFill>
        <p:spPr bwMode="auto">
          <a:xfrm>
            <a:off x="4012" y="-1"/>
            <a:ext cx="1218798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297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EBBB7-0704-4BFE-B55A-9349DD00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5122" name="Picture 2" descr="No description available.">
            <a:extLst>
              <a:ext uri="{FF2B5EF4-FFF2-40B4-BE49-F238E27FC236}">
                <a16:creationId xmlns:a16="http://schemas.microsoft.com/office/drawing/2014/main" id="{602A00D6-4BE2-4BEF-834E-D5AB97A525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64" b="22763"/>
          <a:stretch/>
        </p:blipFill>
        <p:spPr bwMode="auto">
          <a:xfrm>
            <a:off x="0" y="1"/>
            <a:ext cx="12196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52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unedin, Otago Peninsula &amp; Harbour, &amp; Pacific Ocean - aerial - Learn Music NZ">
            <a:extLst>
              <a:ext uri="{FF2B5EF4-FFF2-40B4-BE49-F238E27FC236}">
                <a16:creationId xmlns:a16="http://schemas.microsoft.com/office/drawing/2014/main" id="{44348C6F-44FE-40D4-8F55-1E9B93E6EC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4F900-657D-4D0D-B507-2D6781D12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>
                <a:solidFill>
                  <a:schemeClr val="bg1"/>
                </a:solidFill>
              </a:rPr>
              <a:t>Ka Mua, Ka Muri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802F9-3513-422C-91F7-8B32B3014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NZ" dirty="0">
                <a:solidFill>
                  <a:schemeClr val="bg1"/>
                </a:solidFill>
              </a:rPr>
              <a:t>Walking backwards into the future</a:t>
            </a:r>
          </a:p>
        </p:txBody>
      </p:sp>
    </p:spTree>
    <p:extLst>
      <p:ext uri="{BB962C8B-B14F-4D97-AF65-F5344CB8AC3E}">
        <p14:creationId xmlns:p14="http://schemas.microsoft.com/office/powerpoint/2010/main" val="2622320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56305A13776B418E6E31CC053FF3D3" ma:contentTypeVersion="19" ma:contentTypeDescription="Create a new document." ma:contentTypeScope="" ma:versionID="8f220eaa9b3f381a77d7e96375fd9b6e">
  <xsd:schema xmlns:xsd="http://www.w3.org/2001/XMLSchema" xmlns:xs="http://www.w3.org/2001/XMLSchema" xmlns:p="http://schemas.microsoft.com/office/2006/metadata/properties" xmlns:ns2="fe3c683a-4d59-4e68-bbf5-b85b675a3d09" xmlns:ns3="3a59c96b-8ea5-4302-9c29-aed8ce88851f" targetNamespace="http://schemas.microsoft.com/office/2006/metadata/properties" ma:root="true" ma:fieldsID="ce5263b31a53f13f05eabd0080780396" ns2:_="" ns3:_="">
    <xsd:import namespace="fe3c683a-4d59-4e68-bbf5-b85b675a3d09"/>
    <xsd:import namespace="3a59c96b-8ea5-4302-9c29-aed8ce8885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Image" minOccurs="0"/>
                <xsd:element ref="ns2:Thumbnai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3c683a-4d59-4e68-bbf5-b85b675a3d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dbcee83-ce97-4ce2-bc05-7a2cc85f5e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Image" ma:index="24" nillable="true" ma:displayName="Image" ma:format="Thumbnail" ma:internalName="Image">
      <xsd:simpleType>
        <xsd:restriction base="dms:Unknown"/>
      </xsd:simpleType>
    </xsd:element>
    <xsd:element name="Thumbnail" ma:index="25" nillable="true" ma:displayName="Thumbnail" ma:format="Thumbnail" ma:internalName="Thumbnail">
      <xsd:simpleType>
        <xsd:restriction base="dms:Unknown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9c96b-8ea5-4302-9c29-aed8ce88851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768c387-e8ad-49c8-9e90-8048015a46e9}" ma:internalName="TaxCatchAll" ma:showField="CatchAllData" ma:web="3a59c96b-8ea5-4302-9c29-aed8ce8885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fe3c683a-4d59-4e68-bbf5-b85b675a3d09" xsi:nil="true"/>
    <lcf76f155ced4ddcb4097134ff3c332f xmlns="fe3c683a-4d59-4e68-bbf5-b85b675a3d09">
      <Terms xmlns="http://schemas.microsoft.com/office/infopath/2007/PartnerControls"/>
    </lcf76f155ced4ddcb4097134ff3c332f>
    <TaxCatchAll xmlns="3a59c96b-8ea5-4302-9c29-aed8ce88851f" xsi:nil="true"/>
    <Image xmlns="fe3c683a-4d59-4e68-bbf5-b85b675a3d09" xsi:nil="true"/>
  </documentManagement>
</p:properties>
</file>

<file path=customXml/itemProps1.xml><?xml version="1.0" encoding="utf-8"?>
<ds:datastoreItem xmlns:ds="http://schemas.openxmlformats.org/officeDocument/2006/customXml" ds:itemID="{93B002F2-79D2-46C4-B855-7D9F2D2C3B82}"/>
</file>

<file path=customXml/itemProps2.xml><?xml version="1.0" encoding="utf-8"?>
<ds:datastoreItem xmlns:ds="http://schemas.openxmlformats.org/officeDocument/2006/customXml" ds:itemID="{EF1EEEA6-E9F9-4960-878C-9A5162709EBF}"/>
</file>

<file path=customXml/itemProps3.xml><?xml version="1.0" encoding="utf-8"?>
<ds:datastoreItem xmlns:ds="http://schemas.openxmlformats.org/officeDocument/2006/customXml" ds:itemID="{D47478A0-7220-4716-9A49-25C7A7F52A8A}"/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46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The Impact of Artificial Intelligence on the Surveying and Spatial Industry</vt:lpstr>
      <vt:lpstr>PowerPoint Presentation</vt:lpstr>
      <vt:lpstr>The Impact of Artificial Intelligence on the Surveying and Spatial Industry</vt:lpstr>
      <vt:lpstr>PowerPoint Presentation</vt:lpstr>
      <vt:lpstr>Ka Mua, Ka Muri</vt:lpstr>
      <vt:lpstr>PowerPoint Presentation</vt:lpstr>
      <vt:lpstr>PowerPoint Presentation</vt:lpstr>
      <vt:lpstr>Ka Mua, Ka Muri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Artificial Intelligence on the Surveying and Spatial Industry</dc:title>
  <dc:creator>Sam Thompson</dc:creator>
  <cp:lastModifiedBy>Jenny  Houdalakis</cp:lastModifiedBy>
  <cp:revision>4</cp:revision>
  <dcterms:created xsi:type="dcterms:W3CDTF">2023-08-25T02:34:32Z</dcterms:created>
  <dcterms:modified xsi:type="dcterms:W3CDTF">2023-09-06T03:23:05Z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0x010100ED56305A13776B418E6E31CC053FF3D3</vt:lpwstr>
  </property>
</Properties>
</file>