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slides/slide29.xml" ContentType="application/vnd.openxmlformats-officedocument.presentationml.slide+xml"/>
  <Override PartName="/ppt/slides/slide30.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entation.xml" ContentType="application/vnd.openxmlformats-officedocument.presentationml.presentation.main+xml"/>
  <Override PartName="/ppt/slides/slide28.xml" ContentType="application/vnd.openxmlformats-officedocument.presentationml.slide+xml"/>
  <Override PartName="/ppt/notesSlides/notesSlide10.xml" ContentType="application/vnd.openxmlformats-officedocument.presentationml.notesSlide+xml"/>
  <Override PartName="/ppt/notesSlides/notesSlide14.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3.xml" ContentType="application/vnd.openxmlformats-officedocument.presentationml.notesSlide+xml"/>
  <Override PartName="/ppt/notesSlides/notesSlide17.xml" ContentType="application/vnd.openxmlformats-officedocument.presentationml.notesSlide+xml"/>
  <Override PartName="/ppt/notesSlides/notesSlide12.xml" ContentType="application/vnd.openxmlformats-officedocument.presentationml.notes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notesSlides/notesSlide9.xml" ContentType="application/vnd.openxmlformats-officedocument.presentationml.notesSlide+xml"/>
  <Override PartName="/ppt/notesSlides/notesSlide29.xml" ContentType="application/vnd.openxmlformats-officedocument.presentationml.notesSlide+xml"/>
  <Override PartName="/ppt/notesSlides/notesSlide18.xml" ContentType="application/vnd.openxmlformats-officedocument.presentationml.notesSlide+xml"/>
  <Override PartName="/ppt/notesSlides/notesSlide5.xml" ContentType="application/vnd.openxmlformats-officedocument.presentationml.notesSlide+xml"/>
  <Override PartName="/ppt/notesSlides/notesSlide13.xml" ContentType="application/vnd.openxmlformats-officedocument.presentationml.notesSlide+xml"/>
  <Override PartName="/ppt/notesSlides/notesSlide6.xml" ContentType="application/vnd.openxmlformats-officedocument.presentationml.notesSlid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notesSlides/notesSlide16.xml" ContentType="application/vnd.openxmlformats-officedocument.presentationml.notesSlid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slideLayouts/slideLayout22.xml" ContentType="application/vnd.openxmlformats-officedocument.presentationml.slideLayout+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notesSlides/notesSlide20.xml" ContentType="application/vnd.openxmlformats-officedocument.presentationml.notesSlide+xml"/>
  <Override PartName="/ppt/notesSlides/notesSlide7.xml" ContentType="application/vnd.openxmlformats-officedocument.presentationml.notesSlide+xml"/>
  <Override PartName="/ppt/notesSlides/notesSlide1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30.xml" ContentType="application/vnd.openxmlformats-officedocument.presentationml.notesSlid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 id="2147483668" r:id="rId3"/>
    <p:sldMasterId id="2147483680" r:id="rId4"/>
  </p:sldMasterIdLst>
  <p:notesMasterIdLst>
    <p:notesMasterId r:id="rId35"/>
  </p:notesMasterIdLst>
  <p:handoutMasterIdLst>
    <p:handoutMasterId r:id="rId36"/>
  </p:handoutMasterIdLst>
  <p:sldIdLst>
    <p:sldId id="327" r:id="rId5"/>
    <p:sldId id="331" r:id="rId6"/>
    <p:sldId id="334" r:id="rId7"/>
    <p:sldId id="335" r:id="rId8"/>
    <p:sldId id="611" r:id="rId9"/>
    <p:sldId id="333" r:id="rId10"/>
    <p:sldId id="613" r:id="rId11"/>
    <p:sldId id="614" r:id="rId12"/>
    <p:sldId id="615" r:id="rId13"/>
    <p:sldId id="612" r:id="rId14"/>
    <p:sldId id="306" r:id="rId15"/>
    <p:sldId id="341" r:id="rId16"/>
    <p:sldId id="339" r:id="rId17"/>
    <p:sldId id="344" r:id="rId18"/>
    <p:sldId id="616" r:id="rId19"/>
    <p:sldId id="370" r:id="rId20"/>
    <p:sldId id="399" r:id="rId21"/>
    <p:sldId id="421" r:id="rId22"/>
    <p:sldId id="422" r:id="rId23"/>
    <p:sldId id="610" r:id="rId24"/>
    <p:sldId id="609" r:id="rId25"/>
    <p:sldId id="347" r:id="rId26"/>
    <p:sldId id="450" r:id="rId27"/>
    <p:sldId id="619" r:id="rId28"/>
    <p:sldId id="451" r:id="rId29"/>
    <p:sldId id="617" r:id="rId30"/>
    <p:sldId id="618" r:id="rId31"/>
    <p:sldId id="452" r:id="rId32"/>
    <p:sldId id="329" r:id="rId33"/>
    <p:sldId id="325" r:id="rId3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A9B"/>
    <a:srgbClr val="007198"/>
    <a:srgbClr val="008782"/>
    <a:srgbClr val="8EDAD3"/>
    <a:srgbClr val="B4E6E1"/>
    <a:srgbClr val="003246"/>
    <a:srgbClr val="008D99"/>
    <a:srgbClr val="00425D"/>
    <a:srgbClr val="D2F2F0"/>
    <a:srgbClr val="DCF5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52" autoAdjust="0"/>
    <p:restoredTop sz="79271" autoAdjust="0"/>
  </p:normalViewPr>
  <p:slideViewPr>
    <p:cSldViewPr snapToGrid="0">
      <p:cViewPr varScale="1">
        <p:scale>
          <a:sx n="60" d="100"/>
          <a:sy n="60" d="100"/>
        </p:scale>
        <p:origin x="1038" y="66"/>
      </p:cViewPr>
      <p:guideLst/>
    </p:cSldViewPr>
  </p:slideViewPr>
  <p:outlineViewPr>
    <p:cViewPr>
      <p:scale>
        <a:sx n="33" d="100"/>
        <a:sy n="33" d="100"/>
      </p:scale>
      <p:origin x="0" y="-6619"/>
    </p:cViewPr>
  </p:outlineViewPr>
  <p:notesTextViewPr>
    <p:cViewPr>
      <p:scale>
        <a:sx n="3" d="2"/>
        <a:sy n="3" d="2"/>
      </p:scale>
      <p:origin x="0" y="0"/>
    </p:cViewPr>
  </p:notesTextViewPr>
  <p:sorterViewPr>
    <p:cViewPr>
      <p:scale>
        <a:sx n="100" d="100"/>
        <a:sy n="100" d="100"/>
      </p:scale>
      <p:origin x="0" y="-6043"/>
    </p:cViewPr>
  </p:sorterViewPr>
  <p:notesViewPr>
    <p:cSldViewPr snapToGrid="0">
      <p:cViewPr varScale="1">
        <p:scale>
          <a:sx n="58" d="100"/>
          <a:sy n="58" d="100"/>
        </p:scale>
        <p:origin x="3254" y="5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ustomXml" Target="../customXml/item3.xml"/><Relationship Id="rId7" Type="http://schemas.openxmlformats.org/officeDocument/2006/relationships/slide" Target="slides/slide3.xml"/><Relationship Id="rId2" Type="http://schemas.openxmlformats.org/officeDocument/2006/relationships/slideMaster" Target="slideMasters/slideMaster1.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3.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2.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0A76740-9C7C-434C-9B3E-17CA47A62C9C}"/>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NZ"/>
          </a:p>
        </p:txBody>
      </p:sp>
      <p:sp>
        <p:nvSpPr>
          <p:cNvPr id="3" name="Date Placeholder 2">
            <a:extLst>
              <a:ext uri="{FF2B5EF4-FFF2-40B4-BE49-F238E27FC236}">
                <a16:creationId xmlns:a16="http://schemas.microsoft.com/office/drawing/2014/main" id="{3F0945CF-9D8D-48CC-A8C4-3DF2ED8A8A9B}"/>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BD9D24DA-9F6B-4815-AB6B-F6FD5953E25C}" type="datetimeFigureOut">
              <a:rPr lang="en-NZ" smtClean="0"/>
              <a:t>6/09/2023</a:t>
            </a:fld>
            <a:endParaRPr lang="en-NZ"/>
          </a:p>
        </p:txBody>
      </p:sp>
      <p:sp>
        <p:nvSpPr>
          <p:cNvPr id="4" name="Footer Placeholder 3">
            <a:extLst>
              <a:ext uri="{FF2B5EF4-FFF2-40B4-BE49-F238E27FC236}">
                <a16:creationId xmlns:a16="http://schemas.microsoft.com/office/drawing/2014/main" id="{DC118C6F-85A1-41DB-A2F4-1A982EB755B3}"/>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a:extLst>
              <a:ext uri="{FF2B5EF4-FFF2-40B4-BE49-F238E27FC236}">
                <a16:creationId xmlns:a16="http://schemas.microsoft.com/office/drawing/2014/main" id="{E42629DD-93B2-40C9-AB60-D3A428AD44E3}"/>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21152FFC-5B3D-403B-872B-E72D981FA9EA}" type="slidenum">
              <a:rPr lang="en-NZ" smtClean="0"/>
              <a:t>‹#›</a:t>
            </a:fld>
            <a:endParaRPr lang="en-NZ"/>
          </a:p>
        </p:txBody>
      </p:sp>
    </p:spTree>
    <p:extLst>
      <p:ext uri="{BB962C8B-B14F-4D97-AF65-F5344CB8AC3E}">
        <p14:creationId xmlns:p14="http://schemas.microsoft.com/office/powerpoint/2010/main" val="22187647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E6FE014-C84C-4CEE-BC87-1AF02FDE1845}" type="datetimeFigureOut">
              <a:rPr lang="en-NZ" smtClean="0"/>
              <a:t>6/09/2023</a:t>
            </a:fld>
            <a:endParaRPr lang="en-NZ"/>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F276FA0-2BB4-4893-9950-15A4E3E59338}" type="slidenum">
              <a:rPr lang="en-NZ" smtClean="0"/>
              <a:t>‹#›</a:t>
            </a:fld>
            <a:endParaRPr lang="en-NZ"/>
          </a:p>
        </p:txBody>
      </p:sp>
    </p:spTree>
    <p:extLst>
      <p:ext uri="{BB962C8B-B14F-4D97-AF65-F5344CB8AC3E}">
        <p14:creationId xmlns:p14="http://schemas.microsoft.com/office/powerpoint/2010/main" val="3764030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1F276FA0-2BB4-4893-9950-15A4E3E59338}" type="slidenum">
              <a:rPr lang="en-NZ" smtClean="0"/>
              <a:t>1</a:t>
            </a:fld>
            <a:endParaRPr lang="en-NZ"/>
          </a:p>
        </p:txBody>
      </p:sp>
    </p:spTree>
    <p:extLst>
      <p:ext uri="{BB962C8B-B14F-4D97-AF65-F5344CB8AC3E}">
        <p14:creationId xmlns:p14="http://schemas.microsoft.com/office/powerpoint/2010/main" val="4086294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NZ" dirty="0">
              <a:latin typeface="Arial" panose="020B0604020202020204" pitchFamily="34" charset="0"/>
              <a:cs typeface="Arial" panose="020B0604020202020204" pitchFamily="34" charset="0"/>
            </a:endParaRPr>
          </a:p>
          <a:p>
            <a:pPr marL="0" indent="0">
              <a:buFontTx/>
              <a:buNone/>
            </a:pPr>
            <a:r>
              <a:rPr lang="en-NZ" dirty="0">
                <a:latin typeface="Arial" panose="020B0604020202020204" pitchFamily="34" charset="0"/>
                <a:cs typeface="Arial" panose="020B0604020202020204" pitchFamily="34" charset="0"/>
              </a:rPr>
              <a:t>We can do this at Wellington, and we can do it at Castlepoint and Mana, but what about any of the locations between these places?</a:t>
            </a:r>
          </a:p>
        </p:txBody>
      </p:sp>
      <p:sp>
        <p:nvSpPr>
          <p:cNvPr id="4" name="Slide Number Placeholder 3"/>
          <p:cNvSpPr>
            <a:spLocks noGrp="1"/>
          </p:cNvSpPr>
          <p:nvPr>
            <p:ph type="sldNum" sz="quarter" idx="5"/>
          </p:nvPr>
        </p:nvSpPr>
        <p:spPr/>
        <p:txBody>
          <a:bodyPr/>
          <a:lstStyle/>
          <a:p>
            <a:fld id="{1F276FA0-2BB4-4893-9950-15A4E3E59338}" type="slidenum">
              <a:rPr lang="en-NZ" smtClean="0"/>
              <a:t>10</a:t>
            </a:fld>
            <a:endParaRPr lang="en-NZ"/>
          </a:p>
        </p:txBody>
      </p:sp>
    </p:spTree>
    <p:extLst>
      <p:ext uri="{BB962C8B-B14F-4D97-AF65-F5344CB8AC3E}">
        <p14:creationId xmlns:p14="http://schemas.microsoft.com/office/powerpoint/2010/main" val="1293812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1F276FA0-2BB4-4893-9950-15A4E3E59338}" type="slidenum">
              <a:rPr lang="en-NZ" smtClean="0"/>
              <a:t>11</a:t>
            </a:fld>
            <a:endParaRPr lang="en-NZ"/>
          </a:p>
        </p:txBody>
      </p:sp>
    </p:spTree>
    <p:extLst>
      <p:ext uri="{BB962C8B-B14F-4D97-AF65-F5344CB8AC3E}">
        <p14:creationId xmlns:p14="http://schemas.microsoft.com/office/powerpoint/2010/main" val="3254106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1F276FA0-2BB4-4893-9950-15A4E3E59338}" type="slidenum">
              <a:rPr lang="en-NZ" smtClean="0"/>
              <a:t>12</a:t>
            </a:fld>
            <a:endParaRPr lang="en-NZ"/>
          </a:p>
        </p:txBody>
      </p:sp>
    </p:spTree>
    <p:extLst>
      <p:ext uri="{BB962C8B-B14F-4D97-AF65-F5344CB8AC3E}">
        <p14:creationId xmlns:p14="http://schemas.microsoft.com/office/powerpoint/2010/main" val="1676682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600"/>
              </a:lnSpc>
              <a:spcBef>
                <a:spcPts val="0"/>
              </a:spcBef>
              <a:spcAft>
                <a:spcPts val="800"/>
              </a:spcAft>
              <a:buClrTx/>
              <a:buSzTx/>
              <a:buFontTx/>
              <a:buNone/>
              <a:tabLst/>
              <a:defRPr/>
            </a:pPr>
            <a:r>
              <a:rPr lang="en-NZ" sz="1200" dirty="0">
                <a:solidFill>
                  <a:srgbClr val="535254"/>
                </a:solidFill>
                <a:effectLst/>
                <a:latin typeface="Arial" panose="020B0604020202020204" pitchFamily="34" charset="0"/>
                <a:ea typeface="Segoe UI Light" panose="020B0502040204020203" pitchFamily="34" charset="0"/>
                <a:cs typeface="Arial" panose="020B0604020202020204" pitchFamily="34" charset="0"/>
              </a:rPr>
              <a:t>Sea level gauges are the mechanism by which the tidal surfaces are “stitched” (or “linked”) to the land datums. </a:t>
            </a:r>
          </a:p>
          <a:p>
            <a:pPr marL="0" marR="0" lvl="0" indent="0" algn="l" defTabSz="914400" rtl="0" eaLnBrk="1" fontAlgn="auto" latinLnBrk="0" hangingPunct="1">
              <a:lnSpc>
                <a:spcPts val="1600"/>
              </a:lnSpc>
              <a:spcBef>
                <a:spcPts val="0"/>
              </a:spcBef>
              <a:spcAft>
                <a:spcPts val="800"/>
              </a:spcAft>
              <a:buClrTx/>
              <a:buSzTx/>
              <a:buFontTx/>
              <a:buNone/>
              <a:tabLst/>
              <a:defRPr/>
            </a:pPr>
            <a:endParaRPr lang="en-NZ" sz="1200" dirty="0">
              <a:solidFill>
                <a:srgbClr val="535254"/>
              </a:solidFill>
              <a:effectLst/>
              <a:latin typeface="Arial" panose="020B0604020202020204" pitchFamily="34" charset="0"/>
              <a:ea typeface="Segoe UI Light" panose="020B0502040204020203" pitchFamily="34" charset="0"/>
              <a:cs typeface="Arial" panose="020B0604020202020204" pitchFamily="34" charset="0"/>
            </a:endParaRPr>
          </a:p>
          <a:p>
            <a:pPr marL="0" marR="0" lvl="0" indent="0" algn="l" defTabSz="914400" rtl="0" eaLnBrk="1" fontAlgn="auto" latinLnBrk="0" hangingPunct="1">
              <a:lnSpc>
                <a:spcPts val="1600"/>
              </a:lnSpc>
              <a:spcBef>
                <a:spcPts val="0"/>
              </a:spcBef>
              <a:spcAft>
                <a:spcPts val="800"/>
              </a:spcAft>
              <a:buClrTx/>
              <a:buSzTx/>
              <a:buFontTx/>
              <a:buNone/>
              <a:tabLst/>
              <a:defRPr/>
            </a:pPr>
            <a:r>
              <a:rPr lang="en-NZ" sz="1200" dirty="0">
                <a:solidFill>
                  <a:srgbClr val="535254"/>
                </a:solidFill>
                <a:effectLst/>
                <a:latin typeface="Arial" panose="020B0604020202020204" pitchFamily="34" charset="0"/>
                <a:ea typeface="Segoe UI Light" panose="020B0502040204020203" pitchFamily="34" charset="0"/>
                <a:cs typeface="Arial" panose="020B0604020202020204" pitchFamily="34" charset="0"/>
              </a:rPr>
              <a:t>Ideally, sea level observations are available at a regular spacing along the coastline and are co-located with a datum (i.e. NZVD2016) benchmark. From the data assessment, we found 100 tide stations that were suitable for connection sites.  </a:t>
            </a:r>
          </a:p>
          <a:p>
            <a:pPr>
              <a:lnSpc>
                <a:spcPts val="1600"/>
              </a:lnSpc>
              <a:spcAft>
                <a:spcPts val="800"/>
              </a:spcAft>
            </a:pPr>
            <a:endParaRPr lang="en-NZ" sz="1200" dirty="0">
              <a:solidFill>
                <a:srgbClr val="535254"/>
              </a:solidFill>
              <a:effectLst/>
              <a:latin typeface="Arial" panose="020B0604020202020204" pitchFamily="34" charset="0"/>
              <a:ea typeface="Segoe UI Light" panose="020B0502040204020203" pitchFamily="34" charset="0"/>
              <a:cs typeface="Arial" panose="020B0604020202020204" pitchFamily="34" charset="0"/>
            </a:endParaRPr>
          </a:p>
          <a:p>
            <a:pPr algn="l">
              <a:spcBef>
                <a:spcPts val="1000"/>
              </a:spcBef>
              <a:spcAft>
                <a:spcPts val="1000"/>
              </a:spcAft>
            </a:pPr>
            <a:r>
              <a:rPr lang="en-NZ" sz="1200" dirty="0">
                <a:solidFill>
                  <a:srgbClr val="535254"/>
                </a:solidFill>
                <a:effectLst/>
                <a:latin typeface="Arial" panose="020B0604020202020204" pitchFamily="34" charset="0"/>
                <a:ea typeface="Segoe UI Light" panose="020B0502040204020203" pitchFamily="34" charset="0"/>
                <a:cs typeface="Arial" panose="020B0604020202020204" pitchFamily="34" charset="0"/>
              </a:rPr>
              <a:t>We will have approximately 200 coastal link sites which will be used to constrain the surfaces and provide reliable interpolation for any point along the coastline. </a:t>
            </a:r>
          </a:p>
          <a:p>
            <a:pPr>
              <a:lnSpc>
                <a:spcPts val="1000"/>
              </a:lnSpc>
              <a:spcAft>
                <a:spcPts val="300"/>
              </a:spcAft>
            </a:pPr>
            <a:endParaRPr lang="en-NZ" sz="1800" dirty="0">
              <a:solidFill>
                <a:srgbClr val="535254"/>
              </a:solidFill>
              <a:effectLst/>
              <a:latin typeface="Segoe UI" panose="020B0502040204020203" pitchFamily="34" charset="0"/>
              <a:ea typeface="Segoe UI Light" panose="020B0502040204020203" pitchFamily="34" charset="0"/>
              <a:cs typeface="Times New Roman" panose="02020603050405020304" pitchFamily="18" charset="0"/>
            </a:endParaRPr>
          </a:p>
          <a:p>
            <a:pPr algn="l">
              <a:spcBef>
                <a:spcPts val="1000"/>
              </a:spcBef>
              <a:spcAft>
                <a:spcPts val="1000"/>
              </a:spcAft>
            </a:pPr>
            <a:endParaRPr lang="en-NZ" sz="1200" dirty="0">
              <a:solidFill>
                <a:srgbClr val="535254"/>
              </a:solidFill>
              <a:effectLst/>
              <a:latin typeface="Segoe UI" panose="020B0502040204020203" pitchFamily="34" charset="0"/>
              <a:ea typeface="Segoe UI Light" panose="020B0502040204020203"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1F276FA0-2BB4-4893-9950-15A4E3E59338}" type="slidenum">
              <a:rPr lang="en-NZ" smtClean="0"/>
              <a:t>13</a:t>
            </a:fld>
            <a:endParaRPr lang="en-NZ"/>
          </a:p>
        </p:txBody>
      </p:sp>
    </p:spTree>
    <p:extLst>
      <p:ext uri="{BB962C8B-B14F-4D97-AF65-F5344CB8AC3E}">
        <p14:creationId xmlns:p14="http://schemas.microsoft.com/office/powerpoint/2010/main" val="3518713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535254"/>
                </a:solidFill>
                <a:effectLst/>
                <a:latin typeface="Arial" panose="020B0604020202020204" pitchFamily="34" charset="0"/>
                <a:ea typeface="Segoe UI Light" panose="020B0502040204020203" pitchFamily="34" charset="0"/>
                <a:cs typeface="Arial" panose="020B0604020202020204" pitchFamily="34" charset="0"/>
              </a:rPr>
              <a:t>The Gridded Tidal Surfaces (including accuracy information) will be embedded in the JLAS </a:t>
            </a:r>
            <a:r>
              <a:rPr lang="en-NZ" sz="1200" dirty="0">
                <a:solidFill>
                  <a:srgbClr val="535254"/>
                </a:solidFill>
                <a:effectLst/>
                <a:latin typeface="Arial" panose="020B0604020202020204" pitchFamily="34" charset="0"/>
                <a:ea typeface="Segoe UI Light" panose="020B0502040204020203" pitchFamily="34" charset="0"/>
                <a:cs typeface="Arial" panose="020B0604020202020204" pitchFamily="34" charset="0"/>
              </a:rPr>
              <a:t>coordinate converter </a:t>
            </a:r>
            <a:r>
              <a:rPr lang="en-GB" sz="1200" dirty="0">
                <a:solidFill>
                  <a:srgbClr val="535254"/>
                </a:solidFill>
                <a:effectLst/>
                <a:latin typeface="Arial" panose="020B0604020202020204" pitchFamily="34" charset="0"/>
                <a:ea typeface="Segoe UI Light" panose="020B0502040204020203" pitchFamily="34" charset="0"/>
                <a:cs typeface="Arial" panose="020B0604020202020204" pitchFamily="34" charset="0"/>
              </a:rPr>
              <a:t>application and published on the LDS.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dirty="0">
              <a:latin typeface="Arial" panose="020B0604020202020204" pitchFamily="34" charset="0"/>
              <a:cs typeface="Arial" panose="020B0604020202020204" pitchFamily="34" charset="0"/>
            </a:endParaRPr>
          </a:p>
          <a:p>
            <a:pPr marL="0" indent="0">
              <a:buNone/>
            </a:pPr>
            <a:r>
              <a:rPr lang="en-NZ" sz="1200" dirty="0">
                <a:solidFill>
                  <a:schemeClr val="tx1"/>
                </a:solidFill>
                <a:latin typeface="Arial" panose="020B0604020202020204" pitchFamily="34" charset="0"/>
                <a:cs typeface="Arial" panose="020B0604020202020204" pitchFamily="34" charset="0"/>
              </a:rPr>
              <a:t>These grids can the downloaded from LDS and used in applications like PDAL, GIS programmes.  </a:t>
            </a:r>
            <a:endParaRPr lang="en-NZ" sz="1200" dirty="0">
              <a:latin typeface="Arial" panose="020B0604020202020204" pitchFamily="34" charset="0"/>
              <a:cs typeface="Arial" panose="020B0604020202020204" pitchFamily="34" charset="0"/>
            </a:endParaRPr>
          </a:p>
          <a:p>
            <a:endParaRPr lang="en-NZ" dirty="0"/>
          </a:p>
        </p:txBody>
      </p:sp>
      <p:sp>
        <p:nvSpPr>
          <p:cNvPr id="4" name="Slide Number Placeholder 3"/>
          <p:cNvSpPr>
            <a:spLocks noGrp="1"/>
          </p:cNvSpPr>
          <p:nvPr>
            <p:ph type="sldNum" sz="quarter" idx="5"/>
          </p:nvPr>
        </p:nvSpPr>
        <p:spPr/>
        <p:txBody>
          <a:bodyPr/>
          <a:lstStyle/>
          <a:p>
            <a:fld id="{1F276FA0-2BB4-4893-9950-15A4E3E59338}" type="slidenum">
              <a:rPr lang="en-NZ" smtClean="0"/>
              <a:t>14</a:t>
            </a:fld>
            <a:endParaRPr lang="en-NZ"/>
          </a:p>
        </p:txBody>
      </p:sp>
    </p:spTree>
    <p:extLst>
      <p:ext uri="{BB962C8B-B14F-4D97-AF65-F5344CB8AC3E}">
        <p14:creationId xmlns:p14="http://schemas.microsoft.com/office/powerpoint/2010/main" val="2599602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NZ" dirty="0"/>
          </a:p>
          <a:p>
            <a:endParaRPr lang="en-NZ" dirty="0"/>
          </a:p>
        </p:txBody>
      </p:sp>
      <p:sp>
        <p:nvSpPr>
          <p:cNvPr id="4" name="Slide Number Placeholder 3"/>
          <p:cNvSpPr>
            <a:spLocks noGrp="1"/>
          </p:cNvSpPr>
          <p:nvPr>
            <p:ph type="sldNum" sz="quarter" idx="5"/>
          </p:nvPr>
        </p:nvSpPr>
        <p:spPr/>
        <p:txBody>
          <a:bodyPr/>
          <a:lstStyle/>
          <a:p>
            <a:fld id="{1F276FA0-2BB4-4893-9950-15A4E3E59338}" type="slidenum">
              <a:rPr lang="en-NZ" smtClean="0"/>
              <a:t>15</a:t>
            </a:fld>
            <a:endParaRPr lang="en-NZ"/>
          </a:p>
        </p:txBody>
      </p:sp>
    </p:spTree>
    <p:extLst>
      <p:ext uri="{BB962C8B-B14F-4D97-AF65-F5344CB8AC3E}">
        <p14:creationId xmlns:p14="http://schemas.microsoft.com/office/powerpoint/2010/main" val="4286497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rial" panose="020B0604020202020204" pitchFamily="34" charset="0"/>
                <a:ea typeface="Calibri" panose="020F0502020204030204" pitchFamily="34" charset="0"/>
                <a:cs typeface="Times New Roman" panose="02020603050405020304" pitchFamily="18" charset="0"/>
              </a:rPr>
              <a:t>Before going into detail about the MHWS coastline I like to give you some background on the project itself.</a:t>
            </a:r>
          </a:p>
          <a:p>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r>
              <a:rPr lang="en-AU" sz="1800" dirty="0">
                <a:effectLst/>
                <a:latin typeface="Arial" panose="020B0604020202020204" pitchFamily="34" charset="0"/>
                <a:ea typeface="Calibri" panose="020F0502020204030204" pitchFamily="34" charset="0"/>
                <a:cs typeface="Times New Roman" panose="02020603050405020304" pitchFamily="18" charset="0"/>
              </a:rPr>
              <a:t>Following the 2016 </a:t>
            </a:r>
            <a:r>
              <a:rPr lang="en-AU" sz="1800" dirty="0" err="1">
                <a:effectLst/>
                <a:latin typeface="Arial" panose="020B0604020202020204" pitchFamily="34" charset="0"/>
                <a:ea typeface="Calibri" panose="020F0502020204030204" pitchFamily="34" charset="0"/>
                <a:cs typeface="Times New Roman" panose="02020603050405020304" pitchFamily="18" charset="0"/>
              </a:rPr>
              <a:t>Kaikōura</a:t>
            </a:r>
            <a:r>
              <a:rPr lang="en-AU" sz="1800" dirty="0">
                <a:effectLst/>
                <a:latin typeface="Arial" panose="020B0604020202020204" pitchFamily="34" charset="0"/>
                <a:ea typeface="Calibri" panose="020F0502020204030204" pitchFamily="34" charset="0"/>
                <a:cs typeface="Times New Roman" panose="02020603050405020304" pitchFamily="18" charset="0"/>
              </a:rPr>
              <a:t> Earthquake, LINZ was tasked to coordinate the data requirements for multiple agencies and</a:t>
            </a:r>
          </a:p>
          <a:p>
            <a:r>
              <a:rPr lang="en-AU" sz="1800" dirty="0">
                <a:effectLst/>
                <a:latin typeface="Arial" panose="020B0604020202020204" pitchFamily="34" charset="0"/>
                <a:ea typeface="Calibri" panose="020F0502020204030204" pitchFamily="34" charset="0"/>
                <a:cs typeface="Times New Roman" panose="02020603050405020304" pitchFamily="18" charset="0"/>
              </a:rPr>
              <a:t>twelve priority datasets were identified as playing a critical role in decision-making for emergency management namely datasets belonging to (next slide)</a:t>
            </a:r>
            <a:endParaRPr lang="en-NZ" dirty="0"/>
          </a:p>
        </p:txBody>
      </p:sp>
      <p:sp>
        <p:nvSpPr>
          <p:cNvPr id="4" name="Slide Number Placeholder 3"/>
          <p:cNvSpPr>
            <a:spLocks noGrp="1"/>
          </p:cNvSpPr>
          <p:nvPr>
            <p:ph type="sldNum" sz="quarter" idx="5"/>
          </p:nvPr>
        </p:nvSpPr>
        <p:spPr/>
        <p:txBody>
          <a:bodyPr/>
          <a:lstStyle/>
          <a:p>
            <a:fld id="{1F276FA0-2BB4-4893-9950-15A4E3E59338}" type="slidenum">
              <a:rPr lang="en-NZ" smtClean="0"/>
              <a:t>16</a:t>
            </a:fld>
            <a:endParaRPr lang="en-NZ"/>
          </a:p>
        </p:txBody>
      </p:sp>
    </p:spTree>
    <p:extLst>
      <p:ext uri="{BB962C8B-B14F-4D97-AF65-F5344CB8AC3E}">
        <p14:creationId xmlns:p14="http://schemas.microsoft.com/office/powerpoint/2010/main" val="2112797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42feedd020_1_126:notes"/>
          <p:cNvSpPr txBox="1">
            <a:spLocks noGrp="1"/>
          </p:cNvSpPr>
          <p:nvPr>
            <p:ph type="sldNum" idx="12"/>
          </p:nvPr>
        </p:nvSpPr>
        <p:spPr>
          <a:xfrm>
            <a:off x="3884613" y="8685225"/>
            <a:ext cx="2971800" cy="458788"/>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1" name="Google Shape;181;g142feedd020_1_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2" name="Google Shape;182;g142feedd020_1_126:notes"/>
          <p:cNvSpPr txBox="1">
            <a:spLocks noGrp="1"/>
          </p:cNvSpPr>
          <p:nvPr>
            <p:ph type="body" idx="1"/>
          </p:nvPr>
        </p:nvSpPr>
        <p:spPr>
          <a:xfrm>
            <a:off x="685801" y="4400555"/>
            <a:ext cx="5486400" cy="3600455"/>
          </a:xfrm>
          <a:prstGeom prst="rect">
            <a:avLst/>
          </a:prstGeom>
          <a:noFill/>
          <a:ln>
            <a:noFill/>
          </a:ln>
        </p:spPr>
        <p:txBody>
          <a:bodyPr spcFirstLastPara="1" wrap="square" lIns="91425" tIns="45700" rIns="91425" bIns="45700" anchor="t" anchorCtr="0">
            <a:noAutofit/>
          </a:bodyPr>
          <a:lstStyle/>
          <a:p>
            <a:pPr marL="342900" lvl="0" indent="-342900" algn="just">
              <a:buFont typeface="Symbol" panose="05050102010706020507" pitchFamily="18" charset="2"/>
              <a:buChar char=""/>
            </a:pPr>
            <a:r>
              <a:rPr lang="en-AU" sz="1800" dirty="0">
                <a:effectLst/>
                <a:latin typeface="Arial" panose="020B0604020202020204" pitchFamily="34" charset="0"/>
                <a:ea typeface="Calibri" panose="020F0502020204030204" pitchFamily="34" charset="0"/>
                <a:cs typeface="Times New Roman" panose="02020603050405020304" pitchFamily="18" charset="0"/>
              </a:rPr>
              <a:t>People and property (population, buildings, address, property)</a:t>
            </a:r>
            <a:endParaRPr lang="en-NZ"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en-AU" sz="1800" dirty="0">
                <a:effectLst/>
                <a:latin typeface="Arial" panose="020B0604020202020204" pitchFamily="34" charset="0"/>
                <a:ea typeface="Calibri" panose="020F0502020204030204" pitchFamily="34" charset="0"/>
                <a:cs typeface="Times New Roman" panose="02020603050405020304" pitchFamily="18" charset="0"/>
              </a:rPr>
              <a:t>Transport (roads and rail)</a:t>
            </a:r>
            <a:endParaRPr lang="en-NZ"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en-AU" sz="1800" dirty="0">
                <a:effectLst/>
                <a:latin typeface="Arial" panose="020B0604020202020204" pitchFamily="34" charset="0"/>
                <a:ea typeface="Calibri" panose="020F0502020204030204" pitchFamily="34" charset="0"/>
                <a:cs typeface="Times New Roman" panose="02020603050405020304" pitchFamily="18" charset="0"/>
              </a:rPr>
              <a:t>Rivers and water catchments</a:t>
            </a:r>
          </a:p>
          <a:p>
            <a:pPr marL="342900" lvl="0" indent="-342900" algn="just">
              <a:buFont typeface="Symbol" panose="05050102010706020507" pitchFamily="18" charset="2"/>
              <a:buChar char=""/>
            </a:pPr>
            <a:r>
              <a:rPr lang="en-AU" sz="1800" dirty="0">
                <a:effectLst/>
                <a:latin typeface="Arial" panose="020B0604020202020204" pitchFamily="34" charset="0"/>
                <a:ea typeface="Calibri" panose="020F0502020204030204" pitchFamily="34" charset="0"/>
                <a:cs typeface="Times New Roman" panose="02020603050405020304" pitchFamily="18" charset="0"/>
              </a:rPr>
              <a:t>Land (elevation, aerial imagery, coastline, topographic maps)</a:t>
            </a:r>
            <a:endParaRPr lang="en-AU" sz="1800" dirty="0">
              <a:effectLst/>
              <a:latin typeface="Arial" panose="020B0604020202020204" pitchFamily="34" charset="0"/>
              <a:cs typeface="Times New Roman" panose="02020603050405020304" pitchFamily="18" charset="0"/>
            </a:endParaRPr>
          </a:p>
          <a:p>
            <a:pPr marL="0" lvl="0" indent="0" algn="just">
              <a:buFont typeface="Symbol" panose="05050102010706020507" pitchFamily="18" charset="2"/>
              <a:buNone/>
            </a:pPr>
            <a:endParaRPr lang="en-AU" sz="1800" dirty="0">
              <a:effectLst/>
              <a:latin typeface="Arial" panose="020B0604020202020204" pitchFamily="34" charset="0"/>
              <a:cs typeface="Times New Roman" panose="02020603050405020304" pitchFamily="18" charset="0"/>
            </a:endParaRPr>
          </a:p>
          <a:p>
            <a:pPr marL="0" lvl="0" indent="0" algn="just">
              <a:buFont typeface="Symbol" panose="05050102010706020507" pitchFamily="18" charset="2"/>
              <a:buNone/>
            </a:pPr>
            <a:r>
              <a:rPr lang="en-AU" sz="1800" dirty="0">
                <a:effectLst/>
                <a:latin typeface="Arial" panose="020B0604020202020204" pitchFamily="34" charset="0"/>
                <a:cs typeface="Times New Roman" panose="02020603050405020304" pitchFamily="18" charset="0"/>
              </a:rPr>
              <a:t>As you can see the coastline is one of those datasets and</a:t>
            </a:r>
            <a:r>
              <a:rPr lang="en-US" b="0" i="0" dirty="0">
                <a:solidFill>
                  <a:srgbClr val="4A4543"/>
                </a:solidFill>
                <a:effectLst/>
                <a:latin typeface="Open Sans" panose="020B0606030504020204" pitchFamily="34" charset="0"/>
              </a:rPr>
              <a:t> is one of the datasets LINZ has taken responsibility for.</a:t>
            </a:r>
          </a:p>
        </p:txBody>
      </p:sp>
    </p:spTree>
    <p:extLst>
      <p:ext uri="{BB962C8B-B14F-4D97-AF65-F5344CB8AC3E}">
        <p14:creationId xmlns:p14="http://schemas.microsoft.com/office/powerpoint/2010/main" val="10141996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As a first step to a national coastline dataset, the MHW line depicted on topographic maps was paired with a description of the coastline given on nautical charts, </a:t>
            </a:r>
            <a:r>
              <a:rPr lang="en-US" b="0" i="0" dirty="0">
                <a:solidFill>
                  <a:srgbClr val="323232"/>
                </a:solidFill>
                <a:effectLst/>
                <a:latin typeface="KxMetric"/>
              </a:rPr>
              <a:t>for example, steep coast, mangrove, or stony shore. This line was published in 2020 and is available through the LINZ Data Service. (refer to slide)</a:t>
            </a:r>
          </a:p>
          <a:p>
            <a:endParaRPr lang="en-NZ" dirty="0"/>
          </a:p>
          <a:p>
            <a:r>
              <a:rPr lang="en-US" b="0" i="0" dirty="0">
                <a:solidFill>
                  <a:srgbClr val="323232"/>
                </a:solidFill>
                <a:effectLst/>
                <a:latin typeface="KxMetric"/>
              </a:rPr>
              <a:t>For long there has been a desire to have a national coastline based on MHWS and just now data is coming available enabling us to derive this MHWS coastline on a national scale based on models rather than human depiction. Hence this project was started.</a:t>
            </a:r>
          </a:p>
          <a:p>
            <a:endParaRPr lang="en-US" b="0" i="0" dirty="0">
              <a:solidFill>
                <a:srgbClr val="323232"/>
              </a:solidFill>
              <a:effectLst/>
              <a:latin typeface="KxMetr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23232"/>
                </a:solidFill>
                <a:effectLst/>
                <a:latin typeface="KxMetric"/>
              </a:rPr>
              <a:t>The key enabling datasets coming available through a bigger project called “Mapping New Zealand 2025”. You will hear more about it tomorrow during Nic Donnelly’s presentation at 11am. One of those key datasets are the tidal surfaces coming out of JLAS which Jenn just talked about.</a:t>
            </a:r>
          </a:p>
        </p:txBody>
      </p:sp>
      <p:sp>
        <p:nvSpPr>
          <p:cNvPr id="4" name="Slide Number Placeholder 3"/>
          <p:cNvSpPr>
            <a:spLocks noGrp="1"/>
          </p:cNvSpPr>
          <p:nvPr>
            <p:ph type="sldNum" sz="quarter" idx="5"/>
          </p:nvPr>
        </p:nvSpPr>
        <p:spPr/>
        <p:txBody>
          <a:bodyPr/>
          <a:lstStyle/>
          <a:p>
            <a:fld id="{1F276FA0-2BB4-4893-9950-15A4E3E59338}" type="slidenum">
              <a:rPr lang="en-NZ" smtClean="0"/>
              <a:t>18</a:t>
            </a:fld>
            <a:endParaRPr lang="en-NZ"/>
          </a:p>
        </p:txBody>
      </p:sp>
    </p:spTree>
    <p:extLst>
      <p:ext uri="{BB962C8B-B14F-4D97-AF65-F5344CB8AC3E}">
        <p14:creationId xmlns:p14="http://schemas.microsoft.com/office/powerpoint/2010/main" val="4185236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23232"/>
                </a:solidFill>
                <a:effectLst/>
                <a:latin typeface="KxMetric"/>
              </a:rPr>
              <a:t>Other key datasets coming available now are high resolution digital elevation models.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23232"/>
              </a:solidFill>
              <a:effectLst/>
              <a:latin typeface="KxMetr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23232"/>
                </a:solidFill>
                <a:effectLst/>
                <a:latin typeface="KxMetric"/>
              </a:rPr>
              <a:t>LINZ has focused on capturing LiDAR data for all of New Zealand over the last years and d</a:t>
            </a:r>
            <a:r>
              <a:rPr lang="en-US" b="0" i="0" dirty="0">
                <a:solidFill>
                  <a:srgbClr val="4A4543"/>
                </a:solidFill>
                <a:effectLst/>
                <a:latin typeface="Open Sans" panose="020B0606030504020204" pitchFamily="34" charset="0"/>
              </a:rPr>
              <a:t>igital elevation models will be available for 80% of New Zealand by 2024. (refer to image)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23232"/>
              </a:solidFill>
              <a:effectLst/>
              <a:latin typeface="KxMetric"/>
            </a:endParaRPr>
          </a:p>
          <a:p>
            <a:pPr algn="l"/>
            <a:r>
              <a:rPr lang="en-US" b="0" i="0" dirty="0">
                <a:solidFill>
                  <a:srgbClr val="4A4543"/>
                </a:solidFill>
                <a:effectLst/>
                <a:latin typeface="Open Sans" panose="020B0606030504020204" pitchFamily="34" charset="0"/>
              </a:rPr>
              <a:t>In areas where we do not have LiDAR coverage, we are intending to use the 8m DEM based on 20m contours.</a:t>
            </a:r>
          </a:p>
          <a:p>
            <a:pPr algn="l"/>
            <a:endParaRPr lang="en-US" b="0" i="0" dirty="0">
              <a:solidFill>
                <a:srgbClr val="4A4543"/>
              </a:solidFill>
              <a:effectLst/>
              <a:latin typeface="Open Sans" panose="020B0606030504020204" pitchFamily="34" charset="0"/>
            </a:endParaRPr>
          </a:p>
          <a:p>
            <a:pPr algn="l"/>
            <a:r>
              <a:rPr lang="en-US" b="0" i="0" dirty="0">
                <a:solidFill>
                  <a:srgbClr val="4A4543"/>
                </a:solidFill>
                <a:effectLst/>
                <a:latin typeface="Open Sans" panose="020B0606030504020204" pitchFamily="34" charset="0"/>
              </a:rPr>
              <a:t>Unfortunately, there is neither LiDAR coverage nor an 8m DEM available for the Chatham Islands.</a:t>
            </a:r>
          </a:p>
          <a:p>
            <a:pPr algn="l"/>
            <a:endParaRPr lang="en-US" b="0" i="0" dirty="0">
              <a:solidFill>
                <a:srgbClr val="4A4543"/>
              </a:solidFill>
              <a:effectLst/>
              <a:latin typeface="Open Sans" panose="020B0606030504020204" pitchFamily="34" charset="0"/>
            </a:endParaRPr>
          </a:p>
          <a:p>
            <a:pPr algn="l">
              <a:buFont typeface="Arial" panose="020B0604020202020204" pitchFamily="34" charset="0"/>
              <a:buNone/>
            </a:pPr>
            <a:r>
              <a:rPr lang="en-US" b="0" i="0" dirty="0">
                <a:solidFill>
                  <a:srgbClr val="4A4543"/>
                </a:solidFill>
                <a:effectLst/>
                <a:latin typeface="Open Sans" panose="020B0606030504020204" pitchFamily="34" charset="0"/>
              </a:rPr>
              <a:t>This is where another project under the Mapping New Zealand 2025 umbrella comes into play. This project just received funding to capture 85% of New Zealand's coast including the Chatham Islands. The proposed technology is LiDAR and the aim is to </a:t>
            </a:r>
            <a:r>
              <a:rPr lang="en-US" b="0" i="0" dirty="0" err="1">
                <a:solidFill>
                  <a:srgbClr val="4A4543"/>
                </a:solidFill>
                <a:effectLst/>
                <a:latin typeface="Open Sans" panose="020B0606030504020204" pitchFamily="34" charset="0"/>
              </a:rPr>
              <a:t>mapp</a:t>
            </a:r>
            <a:r>
              <a:rPr lang="en-US" b="0" i="0" dirty="0">
                <a:solidFill>
                  <a:srgbClr val="4A4543"/>
                </a:solidFill>
                <a:effectLst/>
                <a:latin typeface="Open Sans" panose="020B0606030504020204" pitchFamily="34" charset="0"/>
              </a:rPr>
              <a:t> the coastal strip both land and sea. This dataset will not only be of use to derive a MHWS line for the Chatham Islands but will also help refining the coastline around New Zealand. Again more information on this particular project tomorrow at 11am.</a:t>
            </a:r>
          </a:p>
        </p:txBody>
      </p:sp>
      <p:sp>
        <p:nvSpPr>
          <p:cNvPr id="4" name="Slide Number Placeholder 3"/>
          <p:cNvSpPr>
            <a:spLocks noGrp="1"/>
          </p:cNvSpPr>
          <p:nvPr>
            <p:ph type="sldNum" sz="quarter" idx="5"/>
          </p:nvPr>
        </p:nvSpPr>
        <p:spPr/>
        <p:txBody>
          <a:bodyPr/>
          <a:lstStyle/>
          <a:p>
            <a:fld id="{1F276FA0-2BB4-4893-9950-15A4E3E59338}" type="slidenum">
              <a:rPr lang="en-NZ" smtClean="0"/>
              <a:t>19</a:t>
            </a:fld>
            <a:endParaRPr lang="en-NZ"/>
          </a:p>
        </p:txBody>
      </p:sp>
    </p:spTree>
    <p:extLst>
      <p:ext uri="{BB962C8B-B14F-4D97-AF65-F5344CB8AC3E}">
        <p14:creationId xmlns:p14="http://schemas.microsoft.com/office/powerpoint/2010/main" val="2144473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1F276FA0-2BB4-4893-9950-15A4E3E59338}" type="slidenum">
              <a:rPr lang="en-NZ" smtClean="0"/>
              <a:t>2</a:t>
            </a:fld>
            <a:endParaRPr lang="en-NZ"/>
          </a:p>
        </p:txBody>
      </p:sp>
    </p:spTree>
    <p:extLst>
      <p:ext uri="{BB962C8B-B14F-4D97-AF65-F5344CB8AC3E}">
        <p14:creationId xmlns:p14="http://schemas.microsoft.com/office/powerpoint/2010/main" val="2296214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50000"/>
              </a:spcBef>
            </a:pPr>
            <a:r>
              <a:rPr lang="en-AU" altLang="en-US" b="0" dirty="0">
                <a:latin typeface="Arial" panose="020B0604020202020204" pitchFamily="34" charset="0"/>
              </a:rPr>
              <a:t>Coming to the concept of the delineation of the coastline.</a:t>
            </a:r>
          </a:p>
          <a:p>
            <a:pPr eaLnBrk="1" hangingPunct="1">
              <a:spcBef>
                <a:spcPct val="50000"/>
              </a:spcBef>
            </a:pPr>
            <a:endParaRPr lang="en-AU" altLang="en-US" b="0" dirty="0">
              <a:latin typeface="Arial" panose="020B0604020202020204" pitchFamily="34" charset="0"/>
            </a:endParaRPr>
          </a:p>
          <a:p>
            <a:pPr eaLnBrk="1" hangingPunct="1">
              <a:spcBef>
                <a:spcPct val="50000"/>
              </a:spcBef>
            </a:pPr>
            <a:r>
              <a:rPr lang="en-AU" altLang="en-US" b="0" dirty="0">
                <a:latin typeface="Arial" panose="020B0604020202020204" pitchFamily="34" charset="0"/>
              </a:rPr>
              <a:t>The line of ‘MHWS” will be determined by:</a:t>
            </a:r>
          </a:p>
          <a:p>
            <a:pPr lvl="1" eaLnBrk="1" hangingPunct="1">
              <a:spcBef>
                <a:spcPct val="50000"/>
              </a:spcBef>
              <a:buFontTx/>
              <a:buChar char="•"/>
            </a:pPr>
            <a:r>
              <a:rPr lang="en-AU" altLang="en-US" b="0" dirty="0">
                <a:solidFill>
                  <a:srgbClr val="FF0000"/>
                </a:solidFill>
                <a:latin typeface="Arial" panose="020B0604020202020204" pitchFamily="34" charset="0"/>
              </a:rPr>
              <a:t>Generating a shore profile form Digital Terrain Models</a:t>
            </a:r>
          </a:p>
          <a:p>
            <a:pPr lvl="1" eaLnBrk="1" hangingPunct="1">
              <a:spcBef>
                <a:spcPct val="50000"/>
              </a:spcBef>
              <a:buFontTx/>
              <a:buChar char="•"/>
            </a:pPr>
            <a:r>
              <a:rPr lang="en-AU" altLang="en-US" b="0" dirty="0">
                <a:solidFill>
                  <a:srgbClr val="FF0000"/>
                </a:solidFill>
                <a:latin typeface="Arial" panose="020B0604020202020204" pitchFamily="34" charset="0"/>
              </a:rPr>
              <a:t>Using the vertical height of the MHWS level provided through the JLAS project surfaces</a:t>
            </a:r>
            <a:r>
              <a:rPr lang="en-AU" altLang="en-US" b="0" dirty="0">
                <a:solidFill>
                  <a:srgbClr val="000099"/>
                </a:solidFill>
                <a:latin typeface="Arial" panose="020B0604020202020204" pitchFamily="34" charset="0"/>
              </a:rPr>
              <a:t> </a:t>
            </a:r>
          </a:p>
          <a:p>
            <a:pPr eaLnBrk="1" hangingPunct="1">
              <a:spcBef>
                <a:spcPct val="50000"/>
              </a:spcBef>
            </a:pPr>
            <a:r>
              <a:rPr lang="en-AU" altLang="en-US" b="0" dirty="0">
                <a:latin typeface="Arial" panose="020B0604020202020204" pitchFamily="34" charset="0"/>
              </a:rPr>
              <a:t>and then</a:t>
            </a:r>
            <a:r>
              <a:rPr lang="en-AU" altLang="en-US" b="0" dirty="0">
                <a:solidFill>
                  <a:srgbClr val="000099"/>
                </a:solidFill>
                <a:latin typeface="Arial" panose="020B0604020202020204" pitchFamily="34" charset="0"/>
              </a:rPr>
              <a:t> </a:t>
            </a:r>
          </a:p>
          <a:p>
            <a:pPr lvl="1" eaLnBrk="1" hangingPunct="1">
              <a:spcBef>
                <a:spcPct val="50000"/>
              </a:spcBef>
              <a:buFontTx/>
              <a:buChar char="•"/>
            </a:pPr>
            <a:r>
              <a:rPr lang="en-AU" altLang="en-US" b="0" dirty="0">
                <a:solidFill>
                  <a:srgbClr val="FF0000"/>
                </a:solidFill>
                <a:latin typeface="Arial" panose="020B0604020202020204" pitchFamily="34" charset="0"/>
              </a:rPr>
              <a:t>projecting that height onto the shore profile to determine the horizontal location of the MHWS contour.</a:t>
            </a:r>
          </a:p>
          <a:p>
            <a:endParaRPr lang="en-NZ" dirty="0"/>
          </a:p>
        </p:txBody>
      </p:sp>
      <p:sp>
        <p:nvSpPr>
          <p:cNvPr id="4" name="Slide Number Placeholder 3"/>
          <p:cNvSpPr>
            <a:spLocks noGrp="1"/>
          </p:cNvSpPr>
          <p:nvPr>
            <p:ph type="sldNum" sz="quarter" idx="5"/>
          </p:nvPr>
        </p:nvSpPr>
        <p:spPr/>
        <p:txBody>
          <a:bodyPr/>
          <a:lstStyle/>
          <a:p>
            <a:fld id="{1F276FA0-2BB4-4893-9950-15A4E3E59338}" type="slidenum">
              <a:rPr lang="en-NZ" smtClean="0"/>
              <a:t>20</a:t>
            </a:fld>
            <a:endParaRPr lang="en-NZ"/>
          </a:p>
        </p:txBody>
      </p:sp>
    </p:spTree>
    <p:extLst>
      <p:ext uri="{BB962C8B-B14F-4D97-AF65-F5344CB8AC3E}">
        <p14:creationId xmlns:p14="http://schemas.microsoft.com/office/powerpoint/2010/main" val="3123168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The aim is to automate this process to enable us to run this process each time new LiDAR data comes available or the tidal surface get’s updated.</a:t>
            </a:r>
          </a:p>
          <a:p>
            <a:endParaRPr lang="en-NZ" dirty="0"/>
          </a:p>
        </p:txBody>
      </p:sp>
      <p:sp>
        <p:nvSpPr>
          <p:cNvPr id="4" name="Slide Number Placeholder 3"/>
          <p:cNvSpPr>
            <a:spLocks noGrp="1"/>
          </p:cNvSpPr>
          <p:nvPr>
            <p:ph type="sldNum" sz="quarter" idx="5"/>
          </p:nvPr>
        </p:nvSpPr>
        <p:spPr/>
        <p:txBody>
          <a:bodyPr/>
          <a:lstStyle/>
          <a:p>
            <a:fld id="{1F276FA0-2BB4-4893-9950-15A4E3E59338}" type="slidenum">
              <a:rPr lang="en-NZ" smtClean="0"/>
              <a:t>21</a:t>
            </a:fld>
            <a:endParaRPr lang="en-NZ"/>
          </a:p>
        </p:txBody>
      </p:sp>
    </p:spTree>
    <p:extLst>
      <p:ext uri="{BB962C8B-B14F-4D97-AF65-F5344CB8AC3E}">
        <p14:creationId xmlns:p14="http://schemas.microsoft.com/office/powerpoint/2010/main" val="1025930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LiDAR datasets give you great detail, but this comes at a cost in file size. To make the process smoother, we decided to reduce the size of the elevation data by setting a buffer based on the published MHW coastline.</a:t>
            </a:r>
          </a:p>
          <a:p>
            <a:r>
              <a:rPr lang="en-NZ" dirty="0"/>
              <a:t>Once the elevation data is clipped, we merge all available datasets together to create a seamless band along the coast which then gives us the elevation base dataset. During this process metadata information from the LiDAR surveys is preserved in a separate polygon file at the moment. It is still to be decided how this information will be published along with the coastline.</a:t>
            </a:r>
          </a:p>
          <a:p>
            <a:endParaRPr lang="en-NZ" dirty="0"/>
          </a:p>
          <a:p>
            <a:endParaRPr lang="en-NZ" dirty="0"/>
          </a:p>
        </p:txBody>
      </p:sp>
      <p:sp>
        <p:nvSpPr>
          <p:cNvPr id="4" name="Slide Number Placeholder 3"/>
          <p:cNvSpPr>
            <a:spLocks noGrp="1"/>
          </p:cNvSpPr>
          <p:nvPr>
            <p:ph type="sldNum" sz="quarter" idx="5"/>
          </p:nvPr>
        </p:nvSpPr>
        <p:spPr/>
        <p:txBody>
          <a:bodyPr/>
          <a:lstStyle/>
          <a:p>
            <a:fld id="{1F276FA0-2BB4-4893-9950-15A4E3E59338}" type="slidenum">
              <a:rPr lang="en-NZ" smtClean="0"/>
              <a:t>22</a:t>
            </a:fld>
            <a:endParaRPr lang="en-NZ"/>
          </a:p>
        </p:txBody>
      </p:sp>
    </p:spTree>
    <p:extLst>
      <p:ext uri="{BB962C8B-B14F-4D97-AF65-F5344CB8AC3E}">
        <p14:creationId xmlns:p14="http://schemas.microsoft.com/office/powerpoint/2010/main" val="13061997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solidFill>
                  <a:srgbClr val="414042"/>
                </a:solidFill>
                <a:effectLst/>
                <a:latin typeface="Segoe UI Semibold" panose="020B0702040204020203" pitchFamily="34" charset="0"/>
                <a:ea typeface="Times New Roman" panose="02020603050405020304" pitchFamily="18" charset="0"/>
                <a:cs typeface="Times New Roman" panose="02020603050405020304" pitchFamily="18" charset="0"/>
              </a:rPr>
              <a:t>Slide notes..</a:t>
            </a:r>
          </a:p>
          <a:p>
            <a:endParaRPr lang="en-NZ" sz="1800" dirty="0">
              <a:solidFill>
                <a:srgbClr val="414042"/>
              </a:solidFill>
              <a:effectLst/>
              <a:latin typeface="Segoe UI Semibold" panose="020B0702040204020203" pitchFamily="34" charset="0"/>
              <a:ea typeface="Times New Roman" panose="02020603050405020304" pitchFamily="18" charset="0"/>
              <a:cs typeface="Times New Roman" panose="02020603050405020304" pitchFamily="18" charset="0"/>
            </a:endParaRPr>
          </a:p>
          <a:p>
            <a:r>
              <a:rPr lang="en-NZ" sz="1800" dirty="0">
                <a:solidFill>
                  <a:srgbClr val="414042"/>
                </a:solidFill>
                <a:effectLst/>
                <a:latin typeface="Segoe UI Semibold" panose="020B0702040204020203" pitchFamily="34" charset="0"/>
                <a:ea typeface="Times New Roman" panose="02020603050405020304" pitchFamily="18" charset="0"/>
                <a:cs typeface="Times New Roman" panose="02020603050405020304" pitchFamily="18" charset="0"/>
              </a:rPr>
              <a:t>Several pilots have been run to test the process of deriving a coastline based on intersecting an elevation model and a tidal surface or tidal plane. </a:t>
            </a:r>
            <a:r>
              <a:rPr lang="mi-NZ" sz="1800" i="0" dirty="0">
                <a:effectLst/>
                <a:latin typeface="Calibri" panose="020F0502020204030204" pitchFamily="34" charset="0"/>
                <a:ea typeface="Calibri" panose="020F0502020204030204" pitchFamily="34" charset="0"/>
              </a:rPr>
              <a:t>On the right you see another output of a pilot run a few years ago. It shows </a:t>
            </a:r>
            <a:r>
              <a:rPr lang="en-NZ" sz="1800" i="0" dirty="0">
                <a:effectLst/>
                <a:latin typeface="Calibri" panose="020F0502020204030204" pitchFamily="34" charset="0"/>
                <a:ea typeface="Calibri" panose="020F0502020204030204" pitchFamily="34" charset="0"/>
              </a:rPr>
              <a:t>Mount Maunganui's Main Beach and</a:t>
            </a:r>
            <a:r>
              <a:rPr lang="mi-NZ" sz="1800" i="0" dirty="0">
                <a:effectLst/>
                <a:latin typeface="Calibri" panose="020F0502020204030204" pitchFamily="34" charset="0"/>
                <a:ea typeface="Calibri" panose="020F0502020204030204" pitchFamily="34" charset="0"/>
              </a:rPr>
              <a:t> Moturiki Island. </a:t>
            </a:r>
            <a:r>
              <a:rPr lang="en-NZ" sz="1800" i="0" dirty="0">
                <a:effectLst/>
                <a:latin typeface="Calibri" panose="020F0502020204030204" pitchFamily="34" charset="0"/>
                <a:ea typeface="Calibri" panose="020F0502020204030204" pitchFamily="34" charset="0"/>
              </a:rPr>
              <a:t>The line in black is the derived MHWS coastline and in orange represents the cadastral boundaries.  As you can see there is quite a difference between the two in this instance.  </a:t>
            </a:r>
          </a:p>
          <a:p>
            <a:r>
              <a:rPr lang="en-NZ" sz="1800" i="1" dirty="0">
                <a:effectLst/>
                <a:latin typeface="Calibri" panose="020F0502020204030204" pitchFamily="34" charset="0"/>
                <a:ea typeface="Calibri" panose="020F0502020204030204" pitchFamily="34" charset="0"/>
              </a:rPr>
              <a:t> </a:t>
            </a:r>
            <a:endParaRPr lang="en-NZ" sz="1800" dirty="0">
              <a:effectLst/>
              <a:latin typeface="Calibri" panose="020F0502020204030204" pitchFamily="34" charset="0"/>
              <a:ea typeface="Calibri" panose="020F0502020204030204" pitchFamily="34" charset="0"/>
            </a:endParaRPr>
          </a:p>
          <a:p>
            <a:r>
              <a:rPr lang="en-NZ" sz="1800" i="0" dirty="0">
                <a:effectLst/>
                <a:latin typeface="Calibri" panose="020F0502020204030204" pitchFamily="34" charset="0"/>
                <a:ea typeface="Calibri" panose="020F0502020204030204" pitchFamily="34" charset="0"/>
              </a:rPr>
              <a:t>Stacey will now talk about the use of the MHWS Coastline in Cadastral Surveying. </a:t>
            </a:r>
          </a:p>
          <a:p>
            <a:endParaRPr lang="en-NZ" dirty="0"/>
          </a:p>
        </p:txBody>
      </p:sp>
      <p:sp>
        <p:nvSpPr>
          <p:cNvPr id="4" name="Slide Number Placeholder 3"/>
          <p:cNvSpPr>
            <a:spLocks noGrp="1"/>
          </p:cNvSpPr>
          <p:nvPr>
            <p:ph type="sldNum" sz="quarter" idx="5"/>
          </p:nvPr>
        </p:nvSpPr>
        <p:spPr/>
        <p:txBody>
          <a:bodyPr/>
          <a:lstStyle/>
          <a:p>
            <a:fld id="{1F276FA0-2BB4-4893-9950-15A4E3E59338}" type="slidenum">
              <a:rPr lang="en-NZ" smtClean="0"/>
              <a:t>23</a:t>
            </a:fld>
            <a:endParaRPr lang="en-NZ"/>
          </a:p>
        </p:txBody>
      </p:sp>
    </p:spTree>
    <p:extLst>
      <p:ext uri="{BB962C8B-B14F-4D97-AF65-F5344CB8AC3E}">
        <p14:creationId xmlns:p14="http://schemas.microsoft.com/office/powerpoint/2010/main" val="12551048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NZ" sz="1800" kern="100" dirty="0">
                <a:effectLst/>
                <a:latin typeface="Calibri" panose="020F0502020204030204" pitchFamily="34" charset="0"/>
                <a:ea typeface="Calibri" panose="020F0502020204030204" pitchFamily="34" charset="0"/>
                <a:cs typeface="Times New Roman" panose="02020603050405020304" pitchFamily="18" charset="0"/>
              </a:rPr>
              <a:t>When undertaking a cadastral survey there are times when you need to determine where the position of mean high water springs is. </a:t>
            </a:r>
          </a:p>
          <a:p>
            <a:pPr>
              <a:lnSpc>
                <a:spcPct val="107000"/>
              </a:lnSpc>
              <a:spcAft>
                <a:spcPts val="800"/>
              </a:spcAft>
            </a:pPr>
            <a:r>
              <a:rPr lang="en-NZ" sz="1800" kern="100" dirty="0">
                <a:effectLst/>
                <a:latin typeface="Calibri" panose="020F0502020204030204" pitchFamily="34" charset="0"/>
                <a:ea typeface="Calibri" panose="020F0502020204030204" pitchFamily="34" charset="0"/>
                <a:cs typeface="Times New Roman" panose="02020603050405020304" pitchFamily="18" charset="0"/>
              </a:rPr>
              <a:t>These include any of the following that are in the coastal area:</a:t>
            </a:r>
          </a:p>
          <a:p>
            <a:pPr marL="342900" lvl="0" indent="-342900">
              <a:lnSpc>
                <a:spcPct val="107000"/>
              </a:lnSpc>
              <a:spcAft>
                <a:spcPts val="800"/>
              </a:spcAft>
              <a:buFont typeface="Arial" panose="020B0604020202020204" pitchFamily="34" charset="0"/>
              <a:buChar char="•"/>
              <a:tabLst>
                <a:tab pos="457200" algn="l"/>
              </a:tabLst>
            </a:pPr>
            <a:r>
              <a:rPr lang="en-NZ" sz="1800" kern="100" dirty="0">
                <a:effectLst/>
                <a:latin typeface="Calibri" panose="020F0502020204030204" pitchFamily="34" charset="0"/>
                <a:ea typeface="Calibri" panose="020F0502020204030204" pitchFamily="34" charset="0"/>
                <a:cs typeface="Times New Roman" panose="02020603050405020304" pitchFamily="18" charset="0"/>
              </a:rPr>
              <a:t>A subdivision of land under the Resource Management Act 1991</a:t>
            </a:r>
          </a:p>
          <a:p>
            <a:pPr marL="342900" lvl="0" indent="-342900">
              <a:lnSpc>
                <a:spcPct val="107000"/>
              </a:lnSpc>
              <a:spcAft>
                <a:spcPts val="800"/>
              </a:spcAft>
              <a:buFont typeface="Arial" panose="020B0604020202020204" pitchFamily="34" charset="0"/>
              <a:buChar char="•"/>
              <a:tabLst>
                <a:tab pos="457200" algn="l"/>
              </a:tabLst>
            </a:pPr>
            <a:r>
              <a:rPr lang="en-NZ" sz="1800" kern="100" dirty="0">
                <a:effectLst/>
                <a:latin typeface="Calibri" panose="020F0502020204030204" pitchFamily="34" charset="0"/>
                <a:ea typeface="Calibri" panose="020F0502020204030204" pitchFamily="34" charset="0"/>
                <a:cs typeface="Times New Roman" panose="02020603050405020304" pitchFamily="18" charset="0"/>
              </a:rPr>
              <a:t>A legalisation plan where privately owned land is being taken for road or other public works</a:t>
            </a:r>
          </a:p>
          <a:p>
            <a:pPr marL="342900" lvl="0" indent="-342900">
              <a:lnSpc>
                <a:spcPct val="107000"/>
              </a:lnSpc>
              <a:spcAft>
                <a:spcPts val="800"/>
              </a:spcAft>
              <a:buFont typeface="Arial" panose="020B0604020202020204" pitchFamily="34" charset="0"/>
              <a:buChar char="•"/>
              <a:tabLst>
                <a:tab pos="457200" algn="l"/>
              </a:tabLst>
            </a:pPr>
            <a:r>
              <a:rPr lang="en-NZ" sz="1800" kern="100" dirty="0">
                <a:effectLst/>
                <a:latin typeface="Calibri" panose="020F0502020204030204" pitchFamily="34" charset="0"/>
                <a:ea typeface="Calibri" panose="020F0502020204030204" pitchFamily="34" charset="0"/>
                <a:cs typeface="Times New Roman" panose="02020603050405020304" pitchFamily="18" charset="0"/>
              </a:rPr>
              <a:t>A survey of Crown or Local Authority land where the land below MHWS became common marine and coastal area when the Marine and Coastal Area (</a:t>
            </a:r>
            <a:r>
              <a:rPr lang="en-NZ" sz="1800" kern="100" dirty="0" err="1">
                <a:effectLst/>
                <a:latin typeface="Calibri" panose="020F0502020204030204" pitchFamily="34" charset="0"/>
                <a:ea typeface="Calibri" panose="020F0502020204030204" pitchFamily="34" charset="0"/>
                <a:cs typeface="Times New Roman" panose="02020603050405020304" pitchFamily="18" charset="0"/>
              </a:rPr>
              <a:t>Takutai</a:t>
            </a:r>
            <a:r>
              <a:rPr lang="en-NZ" sz="1800" kern="100" dirty="0">
                <a:effectLst/>
                <a:latin typeface="Calibri" panose="020F0502020204030204" pitchFamily="34" charset="0"/>
                <a:ea typeface="Calibri" panose="020F0502020204030204" pitchFamily="34" charset="0"/>
                <a:cs typeface="Times New Roman" panose="02020603050405020304" pitchFamily="18" charset="0"/>
              </a:rPr>
              <a:t> Moana) Act 2011 came into force.</a:t>
            </a:r>
          </a:p>
          <a:p>
            <a:pPr marL="342900" lvl="0" indent="-342900">
              <a:lnSpc>
                <a:spcPct val="107000"/>
              </a:lnSpc>
              <a:spcAft>
                <a:spcPts val="800"/>
              </a:spcAft>
              <a:buFont typeface="Arial" panose="020B0604020202020204" pitchFamily="34" charset="0"/>
              <a:buChar char="•"/>
              <a:tabLst>
                <a:tab pos="457200" algn="l"/>
              </a:tabLst>
            </a:pPr>
            <a:r>
              <a:rPr lang="en-NZ" sz="1800" kern="100" dirty="0">
                <a:effectLst/>
                <a:latin typeface="Calibri" panose="020F0502020204030204" pitchFamily="34" charset="0"/>
                <a:ea typeface="Calibri" panose="020F0502020204030204" pitchFamily="34" charset="0"/>
                <a:cs typeface="Times New Roman" panose="02020603050405020304" pitchFamily="18" charset="0"/>
              </a:rPr>
              <a:t>Land in a title that was affected by the Manukau Harbour Control Act 1911</a:t>
            </a:r>
          </a:p>
          <a:p>
            <a:pPr marL="342900" lvl="0" indent="-342900">
              <a:lnSpc>
                <a:spcPct val="107000"/>
              </a:lnSpc>
              <a:spcAft>
                <a:spcPts val="800"/>
              </a:spcAft>
              <a:buFont typeface="Arial" panose="020B0604020202020204" pitchFamily="34" charset="0"/>
              <a:buChar char="•"/>
              <a:tabLst>
                <a:tab pos="457200" algn="l"/>
              </a:tabLst>
            </a:pPr>
            <a:r>
              <a:rPr lang="en-NZ" sz="1800" kern="100" dirty="0">
                <a:effectLst/>
                <a:latin typeface="Calibri" panose="020F0502020204030204" pitchFamily="34" charset="0"/>
                <a:ea typeface="Calibri" panose="020F0502020204030204" pitchFamily="34" charset="0"/>
                <a:cs typeface="Times New Roman" panose="02020603050405020304" pitchFamily="18" charset="0"/>
              </a:rPr>
              <a:t>For defining marine reserves or Customary Marine Titles</a:t>
            </a:r>
          </a:p>
          <a:p>
            <a:pPr>
              <a:lnSpc>
                <a:spcPct val="107000"/>
              </a:lnSpc>
              <a:spcAft>
                <a:spcPts val="800"/>
              </a:spcAft>
            </a:pPr>
            <a:r>
              <a:rPr lang="en-NZ" sz="1800" kern="100" dirty="0">
                <a:effectLst/>
                <a:latin typeface="Calibri" panose="020F0502020204030204" pitchFamily="34" charset="0"/>
                <a:ea typeface="Calibri" panose="020F0502020204030204" pitchFamily="34" charset="0"/>
                <a:cs typeface="Times New Roman" panose="02020603050405020304" pitchFamily="18" charset="0"/>
              </a:rPr>
              <a:t>The starting point to determining whether the MHWS coastline can be used in the specific circumstance will be to consider the required level of accuracy.</a:t>
            </a:r>
          </a:p>
          <a:p>
            <a:pPr marL="0" indent="0">
              <a:buFontTx/>
              <a:buNone/>
            </a:pPr>
            <a:endParaRPr lang="en-NZ" dirty="0"/>
          </a:p>
        </p:txBody>
      </p:sp>
      <p:sp>
        <p:nvSpPr>
          <p:cNvPr id="4" name="Slide Number Placeholder 3"/>
          <p:cNvSpPr>
            <a:spLocks noGrp="1"/>
          </p:cNvSpPr>
          <p:nvPr>
            <p:ph type="sldNum" sz="quarter" idx="5"/>
          </p:nvPr>
        </p:nvSpPr>
        <p:spPr/>
        <p:txBody>
          <a:bodyPr/>
          <a:lstStyle/>
          <a:p>
            <a:fld id="{1F276FA0-2BB4-4893-9950-15A4E3E59338}" type="slidenum">
              <a:rPr lang="en-NZ" smtClean="0"/>
              <a:t>24</a:t>
            </a:fld>
            <a:endParaRPr lang="en-NZ"/>
          </a:p>
        </p:txBody>
      </p:sp>
    </p:spTree>
    <p:extLst>
      <p:ext uri="{BB962C8B-B14F-4D97-AF65-F5344CB8AC3E}">
        <p14:creationId xmlns:p14="http://schemas.microsoft.com/office/powerpoint/2010/main" val="2468112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accuracy of water boundaries is covered by rule 29 of the Cadastral Survey Rules 2021.</a:t>
            </a:r>
            <a:endParaRPr lang="en-NZ"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 know that surveyors often prefer to have a set dimension to work to for accuracy tolerances.  However, the way that this rule has been set gives you the opportunity to determine what you consider the accuracy requirements are for each specific situation. </a:t>
            </a:r>
            <a:endParaRPr lang="en-NZ"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kern="100" dirty="0">
                <a:effectLst/>
                <a:latin typeface="Calibri" panose="020F0502020204030204" pitchFamily="34" charset="0"/>
                <a:ea typeface="Calibri" panose="020F0502020204030204" pitchFamily="34" charset="0"/>
                <a:cs typeface="Times New Roman" panose="02020603050405020304" pitchFamily="18" charset="0"/>
              </a:rPr>
              <a:t>Rule 29(2) requires the position of a water boundary to be determined to a sufficient level of accuracy to take into account—</a:t>
            </a:r>
          </a:p>
          <a:p>
            <a:pPr>
              <a:lnSpc>
                <a:spcPct val="107000"/>
              </a:lnSpc>
              <a:spcAft>
                <a:spcPts val="800"/>
              </a:spcAft>
            </a:pPr>
            <a:r>
              <a:rPr lang="en-NZ" sz="1800" kern="100" dirty="0">
                <a:effectLst/>
                <a:latin typeface="Calibri" panose="020F0502020204030204" pitchFamily="34" charset="0"/>
                <a:ea typeface="Calibri" panose="020F0502020204030204" pitchFamily="34" charset="0"/>
                <a:cs typeface="Times New Roman" panose="02020603050405020304" pitchFamily="18" charset="0"/>
              </a:rPr>
              <a:t>(a) the risk of overlap or ambiguity in boundaries, including a water boundary on the other side of the water body; and</a:t>
            </a:r>
          </a:p>
          <a:p>
            <a:pPr>
              <a:lnSpc>
                <a:spcPct val="107000"/>
              </a:lnSpc>
              <a:spcAft>
                <a:spcPts val="800"/>
              </a:spcAft>
            </a:pPr>
            <a:r>
              <a:rPr lang="en-NZ" sz="1800" kern="100" dirty="0">
                <a:effectLst/>
                <a:latin typeface="Calibri" panose="020F0502020204030204" pitchFamily="34" charset="0"/>
                <a:ea typeface="Calibri" panose="020F0502020204030204" pitchFamily="34" charset="0"/>
                <a:cs typeface="Times New Roman" panose="02020603050405020304" pitchFamily="18" charset="0"/>
              </a:rPr>
              <a:t>(b) any statutory requirement applying to the width or size of the related water bodies; and</a:t>
            </a:r>
          </a:p>
          <a:p>
            <a:pPr>
              <a:lnSpc>
                <a:spcPct val="107000"/>
              </a:lnSpc>
              <a:spcAft>
                <a:spcPts val="800"/>
              </a:spcAft>
            </a:pPr>
            <a:r>
              <a:rPr lang="en-NZ" sz="1800" kern="100" dirty="0">
                <a:effectLst/>
                <a:latin typeface="Calibri" panose="020F0502020204030204" pitchFamily="34" charset="0"/>
                <a:ea typeface="Calibri" panose="020F0502020204030204" pitchFamily="34" charset="0"/>
                <a:cs typeface="Times New Roman" panose="02020603050405020304" pitchFamily="18" charset="0"/>
              </a:rPr>
              <a:t>(c) the potential for the margin of the water body to move and for the water-related boundary to move or become permanent as a result of that movement; and</a:t>
            </a:r>
          </a:p>
          <a:p>
            <a:pPr>
              <a:lnSpc>
                <a:spcPct val="107000"/>
              </a:lnSpc>
              <a:spcAft>
                <a:spcPts val="800"/>
              </a:spcAft>
            </a:pPr>
            <a:r>
              <a:rPr lang="en-NZ" sz="1800" kern="100" dirty="0">
                <a:effectLst/>
                <a:latin typeface="Calibri" panose="020F0502020204030204" pitchFamily="34" charset="0"/>
                <a:ea typeface="Calibri" panose="020F0502020204030204" pitchFamily="34" charset="0"/>
                <a:cs typeface="Times New Roman" panose="02020603050405020304" pitchFamily="18" charset="0"/>
              </a:rPr>
              <a:t>(d) the nature of the physical feature that defines the water body margin; and</a:t>
            </a:r>
          </a:p>
          <a:p>
            <a:pPr>
              <a:lnSpc>
                <a:spcPct val="107000"/>
              </a:lnSpc>
              <a:spcAft>
                <a:spcPts val="800"/>
              </a:spcAft>
            </a:pPr>
            <a:r>
              <a:rPr lang="en-NZ" sz="1800" kern="100" dirty="0">
                <a:effectLst/>
                <a:latin typeface="Calibri" panose="020F0502020204030204" pitchFamily="34" charset="0"/>
                <a:ea typeface="Calibri" panose="020F0502020204030204" pitchFamily="34" charset="0"/>
                <a:cs typeface="Times New Roman" panose="02020603050405020304" pitchFamily="18" charset="0"/>
              </a:rPr>
              <a:t>(e) the value of the land and the intensity of the land use.</a:t>
            </a:r>
          </a:p>
          <a:p>
            <a:pPr>
              <a:lnSpc>
                <a:spcPct val="107000"/>
              </a:lnSpc>
              <a:spcAft>
                <a:spcPts val="800"/>
              </a:spcAft>
            </a:pPr>
            <a:r>
              <a:rPr lang="en-NZ" sz="1800" kern="100" dirty="0">
                <a:effectLst/>
                <a:latin typeface="Calibri" panose="020F0502020204030204" pitchFamily="34" charset="0"/>
                <a:ea typeface="Calibri" panose="020F0502020204030204" pitchFamily="34" charset="0"/>
                <a:cs typeface="Times New Roman" panose="02020603050405020304" pitchFamily="18" charset="0"/>
              </a:rPr>
              <a:t>The accuracy will be important for not only ensuring that rule 29(2) is met but also for ensuring parcels such as esplanade reserves are in the correct place, and that any parcels of land below MHWS required to be removed from a parcel are depicted correctly. </a:t>
            </a:r>
          </a:p>
          <a:p>
            <a:pPr>
              <a:lnSpc>
                <a:spcPct val="107000"/>
              </a:lnSpc>
              <a:spcAft>
                <a:spcPts val="800"/>
              </a:spcAft>
            </a:pPr>
            <a:r>
              <a:rPr lang="en-NZ" sz="1800" kern="100" dirty="0">
                <a:effectLst/>
                <a:latin typeface="Calibri" panose="020F0502020204030204" pitchFamily="34" charset="0"/>
                <a:ea typeface="Calibri" panose="020F0502020204030204" pitchFamily="34" charset="0"/>
                <a:cs typeface="Times New Roman" panose="02020603050405020304" pitchFamily="18" charset="0"/>
              </a:rPr>
              <a:t>Once you’ve got a sense of the level of accuracy required based on those aspects, you’ll need to determine whether you consider the MHWS Coastline is accurate enough to be used, and what role it plays.</a:t>
            </a:r>
          </a:p>
          <a:p>
            <a:pPr>
              <a:lnSpc>
                <a:spcPct val="107000"/>
              </a:lnSpc>
              <a:spcAft>
                <a:spcPts val="800"/>
              </a:spcAft>
            </a:pPr>
            <a:r>
              <a:rPr lang="en-NZ"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buFontTx/>
              <a:buNone/>
            </a:pPr>
            <a:endParaRPr lang="en-NZ" dirty="0"/>
          </a:p>
        </p:txBody>
      </p:sp>
      <p:sp>
        <p:nvSpPr>
          <p:cNvPr id="4" name="Slide Number Placeholder 3"/>
          <p:cNvSpPr>
            <a:spLocks noGrp="1"/>
          </p:cNvSpPr>
          <p:nvPr>
            <p:ph type="sldNum" sz="quarter" idx="5"/>
          </p:nvPr>
        </p:nvSpPr>
        <p:spPr/>
        <p:txBody>
          <a:bodyPr/>
          <a:lstStyle/>
          <a:p>
            <a:fld id="{1F276FA0-2BB4-4893-9950-15A4E3E59338}" type="slidenum">
              <a:rPr lang="en-NZ" smtClean="0"/>
              <a:t>25</a:t>
            </a:fld>
            <a:endParaRPr lang="en-NZ"/>
          </a:p>
        </p:txBody>
      </p:sp>
    </p:spTree>
    <p:extLst>
      <p:ext uri="{BB962C8B-B14F-4D97-AF65-F5344CB8AC3E}">
        <p14:creationId xmlns:p14="http://schemas.microsoft.com/office/powerpoint/2010/main" val="103823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NZ" sz="1100" kern="100" dirty="0">
                <a:effectLst/>
                <a:latin typeface="Calibri" panose="020F0502020204030204" pitchFamily="34" charset="0"/>
                <a:ea typeface="Calibri" panose="020F0502020204030204" pitchFamily="34" charset="0"/>
                <a:cs typeface="Times New Roman" panose="02020603050405020304" pitchFamily="18" charset="0"/>
              </a:rPr>
              <a:t>You’ve seen this diagram earlier when Annette explained that t</a:t>
            </a:r>
            <a:r>
              <a:rPr lang="en-AU" sz="1100" kern="100" dirty="0">
                <a:effectLst/>
                <a:latin typeface="Calibri" panose="020F0502020204030204" pitchFamily="34" charset="0"/>
                <a:ea typeface="Calibri" panose="020F0502020204030204" pitchFamily="34" charset="0"/>
                <a:cs typeface="Times New Roman" panose="02020603050405020304" pitchFamily="18" charset="0"/>
              </a:rPr>
              <a:t>he MHWS coastline will be determined by:</a:t>
            </a:r>
            <a:endParaRPr lang="en-NZ"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Times New Roman" panose="02020603050405020304" pitchFamily="18" charset="0"/>
              <a:buChar char="•"/>
              <a:tabLst>
                <a:tab pos="914400" algn="l"/>
              </a:tabLst>
            </a:pPr>
            <a:r>
              <a:rPr lang="en-AU" sz="1100" kern="100" dirty="0">
                <a:effectLst/>
                <a:latin typeface="Calibri" panose="020F0502020204030204" pitchFamily="34" charset="0"/>
                <a:ea typeface="Calibri" panose="020F0502020204030204" pitchFamily="34" charset="0"/>
                <a:cs typeface="Times New Roman" panose="02020603050405020304" pitchFamily="18" charset="0"/>
              </a:rPr>
              <a:t>Generating a shore profile from Digital Terrain Models</a:t>
            </a:r>
            <a:endParaRPr lang="en-NZ"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Times New Roman" panose="02020603050405020304" pitchFamily="18" charset="0"/>
              <a:buChar char="•"/>
              <a:tabLst>
                <a:tab pos="914400" algn="l"/>
              </a:tabLst>
            </a:pPr>
            <a:r>
              <a:rPr lang="en-AU" sz="1100" kern="100" dirty="0">
                <a:effectLst/>
                <a:latin typeface="Calibri" panose="020F0502020204030204" pitchFamily="34" charset="0"/>
                <a:ea typeface="Calibri" panose="020F0502020204030204" pitchFamily="34" charset="0"/>
                <a:cs typeface="Times New Roman" panose="02020603050405020304" pitchFamily="18" charset="0"/>
              </a:rPr>
              <a:t>Using the vertical height of the MHWS level provided through the JLAS project surfaces </a:t>
            </a:r>
            <a:endParaRPr lang="en-NZ"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100" kern="100" dirty="0">
                <a:effectLst/>
                <a:latin typeface="Calibri" panose="020F0502020204030204" pitchFamily="34" charset="0"/>
                <a:ea typeface="Calibri" panose="020F0502020204030204" pitchFamily="34" charset="0"/>
                <a:cs typeface="Times New Roman" panose="02020603050405020304" pitchFamily="18" charset="0"/>
              </a:rPr>
              <a:t>and then </a:t>
            </a:r>
            <a:endParaRPr lang="en-NZ"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Times New Roman" panose="02020603050405020304" pitchFamily="18" charset="0"/>
              <a:buChar char="•"/>
              <a:tabLst>
                <a:tab pos="914400" algn="l"/>
              </a:tabLst>
            </a:pPr>
            <a:r>
              <a:rPr lang="en-AU" sz="1100" kern="100" dirty="0">
                <a:effectLst/>
                <a:latin typeface="Calibri" panose="020F0502020204030204" pitchFamily="34" charset="0"/>
                <a:ea typeface="Calibri" panose="020F0502020204030204" pitchFamily="34" charset="0"/>
                <a:cs typeface="Times New Roman" panose="02020603050405020304" pitchFamily="18" charset="0"/>
              </a:rPr>
              <a:t>projecting that height onto the shore profile to determine the horizontal location of the MHWS contour.</a:t>
            </a:r>
            <a:endParaRPr lang="en-NZ"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1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NZ" sz="1100" kern="100" dirty="0">
                <a:effectLst/>
                <a:latin typeface="Calibri" panose="020F0502020204030204" pitchFamily="34" charset="0"/>
                <a:ea typeface="Calibri" panose="020F0502020204030204" pitchFamily="34" charset="0"/>
                <a:cs typeface="Times New Roman" panose="02020603050405020304" pitchFamily="18" charset="0"/>
              </a:rPr>
              <a:t>As Jennifer has discussed, there will be a level of vertical uncertainty in the MHWS coastline that is based on the sum of errors in: data, models, transformations and that increases with distance from tide gauge.</a:t>
            </a:r>
          </a:p>
          <a:p>
            <a:pPr>
              <a:lnSpc>
                <a:spcPct val="107000"/>
              </a:lnSpc>
              <a:spcAft>
                <a:spcPts val="8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When it comes to cadastral surveying we are usually concerned about the horizontal extent/depiction of MHWS.  Therefore we need to understand what horizontal uncertainty will result from the vertical uncertainty.</a:t>
            </a:r>
            <a:endParaRPr lang="en-NZ"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We don’t know what the accuracy is going to be at the moment and will be providing you with the levels of uncertainty once the tool is in place.  </a:t>
            </a:r>
            <a:endParaRPr lang="en-NZ"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We do know that the horizontal accuracy is going to be different based on aspects such as the slope of the beach.  On a flat beach a vertical uncertainty of 20cm could mean a horizontal uncertainty of 20m which could be significant. </a:t>
            </a:r>
            <a:endParaRPr lang="en-NZ"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100" kern="100" dirty="0">
                <a:effectLst/>
                <a:latin typeface="Calibri" panose="020F0502020204030204" pitchFamily="34" charset="0"/>
                <a:ea typeface="Calibri" panose="020F0502020204030204" pitchFamily="34" charset="0"/>
                <a:cs typeface="Times New Roman" panose="02020603050405020304" pitchFamily="18" charset="0"/>
              </a:rPr>
              <a:t>Which means in terms of the diagram, the horizontal accuracy of the MHWS coastline might be better represented with a much thicker line. </a:t>
            </a:r>
          </a:p>
        </p:txBody>
      </p:sp>
      <p:sp>
        <p:nvSpPr>
          <p:cNvPr id="4" name="Slide Number Placeholder 3"/>
          <p:cNvSpPr>
            <a:spLocks noGrp="1"/>
          </p:cNvSpPr>
          <p:nvPr>
            <p:ph type="sldNum" sz="quarter" idx="5"/>
          </p:nvPr>
        </p:nvSpPr>
        <p:spPr/>
        <p:txBody>
          <a:bodyPr/>
          <a:lstStyle/>
          <a:p>
            <a:fld id="{1F276FA0-2BB4-4893-9950-15A4E3E59338}" type="slidenum">
              <a:rPr lang="en-NZ" smtClean="0"/>
              <a:t>26</a:t>
            </a:fld>
            <a:endParaRPr lang="en-NZ"/>
          </a:p>
        </p:txBody>
      </p:sp>
    </p:spTree>
    <p:extLst>
      <p:ext uri="{BB962C8B-B14F-4D97-AF65-F5344CB8AC3E}">
        <p14:creationId xmlns:p14="http://schemas.microsoft.com/office/powerpoint/2010/main" val="170417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NZ" sz="1800" kern="100" dirty="0">
                <a:effectLst/>
                <a:latin typeface="Calibri" panose="020F0502020204030204" pitchFamily="34" charset="0"/>
                <a:ea typeface="Calibri" panose="020F0502020204030204" pitchFamily="34" charset="0"/>
                <a:cs typeface="Times New Roman" panose="02020603050405020304" pitchFamily="18" charset="0"/>
              </a:rPr>
              <a:t>We think this will be a useful tool for surveyors, but you will have to make your own judgement to see if it is fit for purpose in the area you are working. </a:t>
            </a:r>
          </a:p>
          <a:p>
            <a:pPr>
              <a:lnSpc>
                <a:spcPct val="107000"/>
              </a:lnSpc>
              <a:spcAft>
                <a:spcPts val="800"/>
              </a:spcAft>
            </a:pPr>
            <a:r>
              <a:rPr lang="en-NZ" sz="1800" kern="100" dirty="0">
                <a:effectLst/>
                <a:latin typeface="Calibri" panose="020F0502020204030204" pitchFamily="34" charset="0"/>
                <a:ea typeface="Calibri" panose="020F0502020204030204" pitchFamily="34" charset="0"/>
                <a:cs typeface="Times New Roman" panose="02020603050405020304" pitchFamily="18" charset="0"/>
              </a:rPr>
              <a:t>You will need to consider aspects such as</a:t>
            </a:r>
          </a:p>
          <a:p>
            <a:pPr marL="342900" lvl="0" indent="-342900">
              <a:lnSpc>
                <a:spcPct val="107000"/>
              </a:lnSpc>
              <a:spcAft>
                <a:spcPts val="800"/>
              </a:spcAft>
              <a:buFont typeface="Symbol" panose="05050102010706020507" pitchFamily="18" charset="2"/>
              <a:buChar char=""/>
            </a:pPr>
            <a:r>
              <a:rPr lang="en-NZ" sz="1800" kern="100" dirty="0">
                <a:effectLst/>
                <a:latin typeface="Calibri" panose="020F0502020204030204" pitchFamily="34" charset="0"/>
                <a:ea typeface="Calibri" panose="020F0502020204030204" pitchFamily="34" charset="0"/>
                <a:cs typeface="Times New Roman" panose="02020603050405020304" pitchFamily="18" charset="0"/>
              </a:rPr>
              <a:t>the slope of the beach</a:t>
            </a:r>
          </a:p>
          <a:p>
            <a:pPr marL="342900" lvl="0" indent="-342900">
              <a:lnSpc>
                <a:spcPct val="107000"/>
              </a:lnSpc>
              <a:spcAft>
                <a:spcPts val="800"/>
              </a:spcAft>
              <a:buFont typeface="Arial" panose="020B0604020202020204" pitchFamily="34" charset="0"/>
              <a:buChar char="•"/>
              <a:tabLst>
                <a:tab pos="457200" algn="l"/>
              </a:tabLst>
            </a:pPr>
            <a:r>
              <a:rPr lang="en-NZ" sz="1800" kern="100" dirty="0">
                <a:effectLst/>
                <a:latin typeface="Calibri" panose="020F0502020204030204" pitchFamily="34" charset="0"/>
                <a:ea typeface="Calibri" panose="020F0502020204030204" pitchFamily="34" charset="0"/>
                <a:cs typeface="Times New Roman" panose="02020603050405020304" pitchFamily="18" charset="0"/>
              </a:rPr>
              <a:t>The date that the latest MHWS coastline was determined and the likelihood of the beach profile changing since that date</a:t>
            </a:r>
          </a:p>
          <a:p>
            <a:pPr marL="342900" lvl="0" indent="-342900">
              <a:lnSpc>
                <a:spcPct val="107000"/>
              </a:lnSpc>
              <a:spcAft>
                <a:spcPts val="800"/>
              </a:spcAft>
              <a:buFont typeface="Symbol" panose="05050102010706020507" pitchFamily="18" charset="2"/>
              <a:buChar char=""/>
            </a:pPr>
            <a:r>
              <a:rPr lang="en-NZ" sz="1800" kern="100" dirty="0">
                <a:effectLst/>
                <a:latin typeface="Calibri" panose="020F0502020204030204" pitchFamily="34" charset="0"/>
                <a:ea typeface="Calibri" panose="020F0502020204030204" pitchFamily="34" charset="0"/>
                <a:cs typeface="Times New Roman" panose="02020603050405020304" pitchFamily="18" charset="0"/>
              </a:rPr>
              <a:t>The nature of the beach – e.g. is it a rocky coastline, sandy beach, is it covered with vegetation?</a:t>
            </a:r>
          </a:p>
          <a:p>
            <a:pPr>
              <a:lnSpc>
                <a:spcPct val="107000"/>
              </a:lnSpc>
              <a:spcAft>
                <a:spcPts val="800"/>
              </a:spcAft>
            </a:pPr>
            <a:r>
              <a:rPr lang="en-NZ" sz="1800" kern="100" dirty="0">
                <a:effectLst/>
                <a:latin typeface="Calibri" panose="020F0502020204030204" pitchFamily="34" charset="0"/>
                <a:ea typeface="Calibri" panose="020F0502020204030204" pitchFamily="34" charset="0"/>
                <a:cs typeface="Times New Roman" panose="02020603050405020304" pitchFamily="18" charset="0"/>
              </a:rPr>
              <a:t>You could validate the MHWS Coastline position by comparing it against aerial photography </a:t>
            </a:r>
          </a:p>
          <a:p>
            <a:pPr>
              <a:lnSpc>
                <a:spcPct val="107000"/>
              </a:lnSpc>
              <a:spcAft>
                <a:spcPts val="800"/>
              </a:spcAft>
            </a:pPr>
            <a:r>
              <a:rPr lang="en-NZ" sz="1800" kern="100" dirty="0">
                <a:effectLst/>
                <a:latin typeface="Calibri" panose="020F0502020204030204" pitchFamily="34" charset="0"/>
                <a:ea typeface="Calibri" panose="020F0502020204030204" pitchFamily="34" charset="0"/>
                <a:cs typeface="Times New Roman" panose="02020603050405020304" pitchFamily="18" charset="0"/>
              </a:rPr>
              <a:t>– if the beach is rocky does the depicted MHWS coastline go in and out around the rocks to like you would expect it to or has the depiction been generalised when the line was created?</a:t>
            </a:r>
          </a:p>
          <a:p>
            <a:pPr>
              <a:lnSpc>
                <a:spcPct val="107000"/>
              </a:lnSpc>
              <a:spcAft>
                <a:spcPts val="800"/>
              </a:spcAft>
            </a:pPr>
            <a:r>
              <a:rPr lang="en-NZ" sz="1800" kern="100" dirty="0">
                <a:effectLst/>
                <a:latin typeface="Calibri" panose="020F0502020204030204" pitchFamily="34" charset="0"/>
                <a:ea typeface="Calibri" panose="020F0502020204030204" pitchFamily="34" charset="0"/>
                <a:cs typeface="Times New Roman" panose="02020603050405020304" pitchFamily="18" charset="0"/>
              </a:rPr>
              <a:t>Another method to use would be to </a:t>
            </a:r>
            <a:r>
              <a:rPr lang="en-NZ" sz="1800" kern="100" dirty="0" err="1">
                <a:effectLst/>
                <a:latin typeface="Calibri" panose="020F0502020204030204" pitchFamily="34" charset="0"/>
                <a:ea typeface="Calibri" panose="020F0502020204030204" pitchFamily="34" charset="0"/>
                <a:cs typeface="Times New Roman" panose="02020603050405020304" pitchFamily="18" charset="0"/>
              </a:rPr>
              <a:t>setout</a:t>
            </a:r>
            <a:r>
              <a:rPr lang="en-NZ" sz="1800" kern="100" dirty="0">
                <a:effectLst/>
                <a:latin typeface="Calibri" panose="020F0502020204030204" pitchFamily="34" charset="0"/>
                <a:ea typeface="Calibri" panose="020F0502020204030204" pitchFamily="34" charset="0"/>
                <a:cs typeface="Times New Roman" panose="02020603050405020304" pitchFamily="18" charset="0"/>
              </a:rPr>
              <a:t> the MHWS coastline with GNSS on the beach with and see how it looks. </a:t>
            </a:r>
          </a:p>
          <a:p>
            <a:pPr>
              <a:lnSpc>
                <a:spcPct val="107000"/>
              </a:lnSpc>
              <a:spcAft>
                <a:spcPts val="800"/>
              </a:spcAft>
            </a:pPr>
            <a:r>
              <a:rPr lang="en-NZ" sz="1800" kern="100" dirty="0">
                <a:effectLst/>
                <a:latin typeface="Calibri" panose="020F0502020204030204" pitchFamily="34" charset="0"/>
                <a:ea typeface="Calibri" panose="020F0502020204030204" pitchFamily="34" charset="0"/>
                <a:cs typeface="Times New Roman" panose="02020603050405020304" pitchFamily="18" charset="0"/>
              </a:rPr>
              <a:t>You may find that there are situations where the MHWS coastline is of adequate accuracy to be used.  An example could be when a large farm adjoining the coast in a remote area is being subdivided and the position of MHWS is required so that the land below it can become common marine and coastal area. </a:t>
            </a:r>
          </a:p>
          <a:p>
            <a:pPr>
              <a:lnSpc>
                <a:spcPct val="107000"/>
              </a:lnSpc>
              <a:spcAft>
                <a:spcPts val="800"/>
              </a:spcAft>
            </a:pPr>
            <a:r>
              <a:rPr lang="en-NZ" sz="1800" kern="100" dirty="0">
                <a:effectLst/>
                <a:latin typeface="Calibri" panose="020F0502020204030204" pitchFamily="34" charset="0"/>
                <a:ea typeface="Calibri" panose="020F0502020204030204" pitchFamily="34" charset="0"/>
                <a:cs typeface="Times New Roman" panose="02020603050405020304" pitchFamily="18" charset="0"/>
              </a:rPr>
              <a:t>There may be other situations for higher value land where you can use the MHWS coastline in conjunction with other surveying techniques to determine the position of MHWS.</a:t>
            </a:r>
          </a:p>
          <a:p>
            <a:pPr>
              <a:lnSpc>
                <a:spcPct val="107000"/>
              </a:lnSpc>
              <a:spcAft>
                <a:spcPts val="800"/>
              </a:spcAft>
            </a:pPr>
            <a:r>
              <a:rPr lang="en-NZ" sz="1800" kern="100" dirty="0">
                <a:effectLst/>
                <a:latin typeface="Calibri" panose="020F0502020204030204" pitchFamily="34" charset="0"/>
                <a:ea typeface="Calibri" panose="020F0502020204030204" pitchFamily="34" charset="0"/>
                <a:cs typeface="Times New Roman" panose="02020603050405020304" pitchFamily="18" charset="0"/>
              </a:rPr>
              <a:t>And there may be further situations where a combination of factors means that it is not appropriate to use the MHWS Coastline for a specific cadastral survey. </a:t>
            </a:r>
          </a:p>
          <a:p>
            <a:pPr>
              <a:lnSpc>
                <a:spcPct val="107000"/>
              </a:lnSpc>
              <a:spcAft>
                <a:spcPts val="800"/>
              </a:spcAft>
            </a:pPr>
            <a:r>
              <a:rPr lang="en-NZ" sz="1800" kern="100" dirty="0">
                <a:effectLst/>
                <a:latin typeface="Calibri" panose="020F0502020204030204" pitchFamily="34" charset="0"/>
                <a:ea typeface="Calibri" panose="020F0502020204030204" pitchFamily="34" charset="0"/>
                <a:cs typeface="Times New Roman" panose="02020603050405020304" pitchFamily="18" charset="0"/>
              </a:rPr>
              <a:t>As always, your reporting on the decisions that you have made will be important so that current and future users of your dataset can understand the decisions you have made.</a:t>
            </a:r>
          </a:p>
          <a:p>
            <a:pPr>
              <a:lnSpc>
                <a:spcPct val="107000"/>
              </a:lnSpc>
              <a:spcAft>
                <a:spcPts val="800"/>
              </a:spcAft>
            </a:pPr>
            <a:r>
              <a:rPr lang="en-NZ" sz="1800" kern="100" dirty="0">
                <a:effectLst/>
                <a:latin typeface="Calibri" panose="020F0502020204030204" pitchFamily="34" charset="0"/>
                <a:ea typeface="Calibri" panose="020F0502020204030204" pitchFamily="34" charset="0"/>
                <a:cs typeface="Times New Roman" panose="02020603050405020304" pitchFamily="18" charset="0"/>
              </a:rPr>
              <a:t>In terms of MHWS, one thing I want to note at this point is that using this line could give a drastically different position of MHWS when compared with the underlying survey of the parcel </a:t>
            </a:r>
            <a:r>
              <a:rPr lang="en-NZ" sz="1800" kern="100" dirty="0" err="1">
                <a:effectLst/>
                <a:latin typeface="Calibri" panose="020F0502020204030204" pitchFamily="34" charset="0"/>
                <a:ea typeface="Calibri" panose="020F0502020204030204" pitchFamily="34" charset="0"/>
                <a:cs typeface="Times New Roman" panose="02020603050405020304" pitchFamily="18" charset="0"/>
              </a:rPr>
              <a:t>concenred</a:t>
            </a:r>
            <a:r>
              <a:rPr lang="en-NZ" sz="1800" kern="100" dirty="0">
                <a:effectLst/>
                <a:latin typeface="Calibri" panose="020F0502020204030204" pitchFamily="34" charset="0"/>
                <a:ea typeface="Calibri" panose="020F0502020204030204" pitchFamily="34" charset="0"/>
                <a:cs typeface="Times New Roman" panose="02020603050405020304" pitchFamily="18" charset="0"/>
              </a:rPr>
              <a:t>.  This is because in the past, there have been various techniques used to determine coastal boundaries.  These have included taking the line of </a:t>
            </a:r>
            <a:r>
              <a:rPr lang="en-NZ" sz="1800" kern="100" dirty="0" err="1">
                <a:effectLst/>
                <a:latin typeface="Calibri" panose="020F0502020204030204" pitchFamily="34" charset="0"/>
                <a:ea typeface="Calibri" panose="020F0502020204030204" pitchFamily="34" charset="0"/>
                <a:cs typeface="Times New Roman" panose="02020603050405020304" pitchFamily="18" charset="0"/>
              </a:rPr>
              <a:t>vegetaion</a:t>
            </a:r>
            <a:r>
              <a:rPr lang="en-NZ" sz="1800" kern="100" dirty="0">
                <a:effectLst/>
                <a:latin typeface="Calibri" panose="020F0502020204030204" pitchFamily="34" charset="0"/>
                <a:ea typeface="Calibri" panose="020F0502020204030204" pitchFamily="34" charset="0"/>
                <a:cs typeface="Times New Roman" panose="02020603050405020304" pitchFamily="18" charset="0"/>
              </a:rPr>
              <a:t>, the line of </a:t>
            </a:r>
            <a:r>
              <a:rPr lang="en-NZ" sz="1800" kern="100" dirty="0" err="1">
                <a:effectLst/>
                <a:latin typeface="Calibri" panose="020F0502020204030204" pitchFamily="34" charset="0"/>
                <a:ea typeface="Calibri" panose="020F0502020204030204" pitchFamily="34" charset="0"/>
                <a:cs typeface="Times New Roman" panose="02020603050405020304" pitchFamily="18" charset="0"/>
              </a:rPr>
              <a:t>dritwood</a:t>
            </a:r>
            <a:r>
              <a:rPr lang="en-NZ" sz="1800" kern="100" dirty="0">
                <a:effectLst/>
                <a:latin typeface="Calibri" panose="020F0502020204030204" pitchFamily="34" charset="0"/>
                <a:ea typeface="Calibri" panose="020F0502020204030204" pitchFamily="34" charset="0"/>
                <a:cs typeface="Times New Roman" panose="02020603050405020304" pitchFamily="18" charset="0"/>
              </a:rPr>
              <a:t> or the toe of a bank.  If you use the MHWS Coastline to determine the current MHWS position and it is a lot further seaward than the current parcel boundary, you are going to have to decide whether the difference is due to changes that have occurred over time, or whether the old survey was inaccurate.  If the old survey is determined to be inaccurate you will have to look into whether you think there is a case for a better survey fix.  If the existing parcel boundary is MHWM you’ll have to do the better survey fix to the current MHWM position to account for the whole of the underlying parcel and then create the new boundary at MHWS to fulfil the requirements of the current survey. You can find information about what you need to consider when doing a better survey fix in the Water Boundaries section of the Cadastral Survey Guidelines.</a:t>
            </a:r>
          </a:p>
        </p:txBody>
      </p:sp>
      <p:sp>
        <p:nvSpPr>
          <p:cNvPr id="4" name="Slide Number Placeholder 3"/>
          <p:cNvSpPr>
            <a:spLocks noGrp="1"/>
          </p:cNvSpPr>
          <p:nvPr>
            <p:ph type="sldNum" sz="quarter" idx="5"/>
          </p:nvPr>
        </p:nvSpPr>
        <p:spPr/>
        <p:txBody>
          <a:bodyPr/>
          <a:lstStyle/>
          <a:p>
            <a:fld id="{1F276FA0-2BB4-4893-9950-15A4E3E59338}" type="slidenum">
              <a:rPr lang="en-NZ" smtClean="0"/>
              <a:t>27</a:t>
            </a:fld>
            <a:endParaRPr lang="en-NZ"/>
          </a:p>
        </p:txBody>
      </p:sp>
    </p:spTree>
    <p:extLst>
      <p:ext uri="{BB962C8B-B14F-4D97-AF65-F5344CB8AC3E}">
        <p14:creationId xmlns:p14="http://schemas.microsoft.com/office/powerpoint/2010/main" val="21512827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NZ" sz="1100" kern="100" dirty="0">
                <a:effectLst/>
                <a:latin typeface="Calibri" panose="020F0502020204030204" pitchFamily="34" charset="0"/>
                <a:ea typeface="Calibri" panose="020F0502020204030204" pitchFamily="34" charset="0"/>
                <a:cs typeface="Times New Roman" panose="02020603050405020304" pitchFamily="18" charset="0"/>
              </a:rPr>
              <a:t>Which leads me to my next slide.</a:t>
            </a:r>
          </a:p>
          <a:p>
            <a:pPr>
              <a:lnSpc>
                <a:spcPct val="107000"/>
              </a:lnSpc>
              <a:spcAft>
                <a:spcPts val="800"/>
              </a:spcAft>
            </a:pPr>
            <a:r>
              <a:rPr lang="en-NZ" sz="1100" kern="100" dirty="0">
                <a:effectLst/>
                <a:latin typeface="Calibri" panose="020F0502020204030204" pitchFamily="34" charset="0"/>
                <a:ea typeface="Calibri" panose="020F0502020204030204" pitchFamily="34" charset="0"/>
                <a:cs typeface="Times New Roman" panose="02020603050405020304" pitchFamily="18" charset="0"/>
              </a:rPr>
              <a:t>Before I conclude, I’ve listed some water boundary resources that you might like to take a look at.</a:t>
            </a:r>
          </a:p>
          <a:p>
            <a:pPr>
              <a:lnSpc>
                <a:spcPct val="107000"/>
              </a:lnSpc>
              <a:spcAft>
                <a:spcPts val="800"/>
              </a:spcAft>
            </a:pPr>
            <a:r>
              <a:rPr lang="en-NZ" sz="11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NZ" sz="1100" kern="100" dirty="0">
                <a:effectLst/>
                <a:latin typeface="Calibri" panose="020F0502020204030204" pitchFamily="34" charset="0"/>
                <a:ea typeface="Calibri" panose="020F0502020204030204" pitchFamily="34" charset="0"/>
                <a:cs typeface="Times New Roman" panose="02020603050405020304" pitchFamily="18" charset="0"/>
              </a:rPr>
              <a:t>The first three are parts of the Cadastral Survey Guidelines that we published when the Cadastral Survey Rules 2021 were rolled out</a:t>
            </a:r>
          </a:p>
          <a:p>
            <a:pPr>
              <a:lnSpc>
                <a:spcPct val="107000"/>
              </a:lnSpc>
              <a:spcAft>
                <a:spcPts val="800"/>
              </a:spcAft>
            </a:pPr>
            <a:r>
              <a:rPr lang="en-NZ" sz="1100" kern="100" dirty="0">
                <a:effectLst/>
                <a:latin typeface="Calibri" panose="020F0502020204030204" pitchFamily="34" charset="0"/>
                <a:ea typeface="Calibri" panose="020F0502020204030204" pitchFamily="34" charset="0"/>
                <a:cs typeface="Times New Roman" panose="02020603050405020304" pitchFamily="18" charset="0"/>
              </a:rPr>
              <a:t>Topics that are covered include:</a:t>
            </a:r>
          </a:p>
          <a:p>
            <a:pPr marL="742950" lvl="1" indent="-285750">
              <a:lnSpc>
                <a:spcPct val="107000"/>
              </a:lnSpc>
              <a:spcAft>
                <a:spcPts val="800"/>
              </a:spcAft>
              <a:buFont typeface="Courier New" panose="02070309020205020404" pitchFamily="49" charset="0"/>
              <a:buChar char="o"/>
              <a:tabLst>
                <a:tab pos="914400" algn="l"/>
              </a:tabLst>
            </a:pPr>
            <a:r>
              <a:rPr lang="en-NZ" sz="1100" kern="100" dirty="0">
                <a:effectLst/>
                <a:latin typeface="Calibri" panose="020F0502020204030204" pitchFamily="34" charset="0"/>
                <a:ea typeface="Calibri" panose="020F0502020204030204" pitchFamily="34" charset="0"/>
                <a:cs typeface="Times New Roman" panose="02020603050405020304" pitchFamily="18" charset="0"/>
              </a:rPr>
              <a:t>accretion, erosion, avulsion, dried bed</a:t>
            </a:r>
          </a:p>
          <a:p>
            <a:pPr marL="742950" lvl="1" indent="-285750">
              <a:lnSpc>
                <a:spcPct val="107000"/>
              </a:lnSpc>
              <a:spcAft>
                <a:spcPts val="800"/>
              </a:spcAft>
              <a:buFont typeface="Courier New" panose="02070309020205020404" pitchFamily="49" charset="0"/>
              <a:buChar char="o"/>
              <a:tabLst>
                <a:tab pos="914400" algn="l"/>
              </a:tabLst>
            </a:pPr>
            <a:r>
              <a:rPr lang="en-NZ" sz="1100" kern="100" dirty="0">
                <a:effectLst/>
                <a:latin typeface="Calibri" panose="020F0502020204030204" pitchFamily="34" charset="0"/>
                <a:ea typeface="Calibri" panose="020F0502020204030204" pitchFamily="34" charset="0"/>
                <a:cs typeface="Times New Roman" panose="02020603050405020304" pitchFamily="18" charset="0"/>
              </a:rPr>
              <a:t>accepting/adopting/defining by survey</a:t>
            </a:r>
          </a:p>
          <a:p>
            <a:pPr marL="742950" lvl="1" indent="-285750">
              <a:lnSpc>
                <a:spcPct val="107000"/>
              </a:lnSpc>
              <a:spcAft>
                <a:spcPts val="800"/>
              </a:spcAft>
              <a:buFont typeface="Courier New" panose="02070309020205020404" pitchFamily="49" charset="0"/>
              <a:buChar char="o"/>
              <a:tabLst>
                <a:tab pos="914400" algn="l"/>
              </a:tabLst>
            </a:pPr>
            <a:r>
              <a:rPr lang="en-NZ" sz="1100" kern="100" dirty="0">
                <a:effectLst/>
                <a:latin typeface="Calibri" panose="020F0502020204030204" pitchFamily="34" charset="0"/>
                <a:ea typeface="Calibri" panose="020F0502020204030204" pitchFamily="34" charset="0"/>
                <a:cs typeface="Times New Roman" panose="02020603050405020304" pitchFamily="18" charset="0"/>
              </a:rPr>
              <a:t>depiction of water boundaries in various circumstances</a:t>
            </a:r>
          </a:p>
          <a:p>
            <a:pPr marL="742950" lvl="1" indent="-285750">
              <a:lnSpc>
                <a:spcPct val="107000"/>
              </a:lnSpc>
              <a:spcAft>
                <a:spcPts val="800"/>
              </a:spcAft>
              <a:buFont typeface="Courier New" panose="02070309020205020404" pitchFamily="49" charset="0"/>
              <a:buChar char="o"/>
              <a:tabLst>
                <a:tab pos="914400" algn="l"/>
              </a:tabLst>
            </a:pPr>
            <a:r>
              <a:rPr lang="en-NZ" sz="1100" kern="100" dirty="0">
                <a:effectLst/>
                <a:latin typeface="Calibri" panose="020F0502020204030204" pitchFamily="34" charset="0"/>
                <a:ea typeface="Calibri" panose="020F0502020204030204" pitchFamily="34" charset="0"/>
                <a:cs typeface="Times New Roman" panose="02020603050405020304" pitchFamily="18" charset="0"/>
              </a:rPr>
              <a:t>Accounting for the whole of a parcel</a:t>
            </a:r>
          </a:p>
          <a:p>
            <a:pPr marL="742950" lvl="1" indent="-285750">
              <a:lnSpc>
                <a:spcPct val="107000"/>
              </a:lnSpc>
              <a:spcAft>
                <a:spcPts val="800"/>
              </a:spcAft>
              <a:buFont typeface="Courier New" panose="02070309020205020404" pitchFamily="49" charset="0"/>
              <a:buChar char="o"/>
              <a:tabLst>
                <a:tab pos="914400" algn="l"/>
              </a:tabLst>
            </a:pPr>
            <a:r>
              <a:rPr lang="en-NZ" sz="1100" kern="100" dirty="0">
                <a:effectLst/>
                <a:latin typeface="Calibri" panose="020F0502020204030204" pitchFamily="34" charset="0"/>
                <a:ea typeface="Calibri" panose="020F0502020204030204" pitchFamily="34" charset="0"/>
                <a:cs typeface="Times New Roman" panose="02020603050405020304" pitchFamily="18" charset="0"/>
              </a:rPr>
              <a:t>Determining whether land has become common marine and coastal area or is required to become common marine and coastal area as a result of the current survey.</a:t>
            </a:r>
          </a:p>
          <a:p>
            <a:pPr marL="742950" lvl="1" indent="-285750">
              <a:lnSpc>
                <a:spcPct val="107000"/>
              </a:lnSpc>
              <a:spcAft>
                <a:spcPts val="800"/>
              </a:spcAft>
              <a:buFont typeface="Courier New" panose="02070309020205020404" pitchFamily="49" charset="0"/>
              <a:buChar char="o"/>
              <a:tabLst>
                <a:tab pos="914400" algn="l"/>
              </a:tabLst>
            </a:pPr>
            <a:r>
              <a:rPr lang="en-NZ" sz="1100" kern="100" dirty="0">
                <a:effectLst/>
                <a:latin typeface="Calibri" panose="020F0502020204030204" pitchFamily="34" charset="0"/>
                <a:ea typeface="Calibri" panose="020F0502020204030204" pitchFamily="34" charset="0"/>
                <a:cs typeface="Times New Roman" panose="02020603050405020304" pitchFamily="18" charset="0"/>
              </a:rPr>
              <a:t>Various scenarios of how any land that has become or will become common marine and coastal area must be depicted on a cadastral survey dataset. </a:t>
            </a:r>
          </a:p>
          <a:p>
            <a:pPr>
              <a:lnSpc>
                <a:spcPct val="107000"/>
              </a:lnSpc>
              <a:spcAft>
                <a:spcPts val="800"/>
              </a:spcAft>
            </a:pPr>
            <a:r>
              <a:rPr lang="en-NZ" sz="1100" kern="100" dirty="0">
                <a:effectLst/>
                <a:latin typeface="Calibri" panose="020F0502020204030204" pitchFamily="34" charset="0"/>
                <a:ea typeface="Calibri" panose="020F0502020204030204" pitchFamily="34" charset="0"/>
                <a:cs typeface="Times New Roman" panose="02020603050405020304" pitchFamily="18" charset="0"/>
              </a:rPr>
              <a:t>And the final link is to a page that comments on some of the different techniques used to determine MHWS and provides a table of predicted tidal levels at the New Zealand standard ports.</a:t>
            </a:r>
          </a:p>
          <a:p>
            <a:pPr>
              <a:lnSpc>
                <a:spcPct val="107000"/>
              </a:lnSpc>
              <a:spcAft>
                <a:spcPts val="800"/>
              </a:spcAft>
            </a:pPr>
            <a:r>
              <a:rPr lang="en-NZ" sz="1100" kern="100" dirty="0">
                <a:effectLst/>
                <a:latin typeface="Calibri" panose="020F0502020204030204" pitchFamily="34" charset="0"/>
                <a:ea typeface="Calibri" panose="020F0502020204030204" pitchFamily="34" charset="0"/>
                <a:cs typeface="Times New Roman" panose="02020603050405020304" pitchFamily="18" charset="0"/>
              </a:rPr>
              <a:t>I anticipate that when the MHWS Coastline is available for use we will be updating our guidance, including to provide some of the information discussed in today’s presentation. Surveyors will also be able to contact Toitū Te Whenua Land Information New Zealand if they have questions once the MHWS Coastline is released and they are using it. </a:t>
            </a:r>
          </a:p>
          <a:p>
            <a:endParaRPr lang="en-NZ" dirty="0"/>
          </a:p>
        </p:txBody>
      </p:sp>
      <p:sp>
        <p:nvSpPr>
          <p:cNvPr id="4" name="Slide Number Placeholder 3"/>
          <p:cNvSpPr>
            <a:spLocks noGrp="1"/>
          </p:cNvSpPr>
          <p:nvPr>
            <p:ph type="sldNum" sz="quarter" idx="5"/>
          </p:nvPr>
        </p:nvSpPr>
        <p:spPr/>
        <p:txBody>
          <a:bodyPr/>
          <a:lstStyle/>
          <a:p>
            <a:fld id="{1F276FA0-2BB4-4893-9950-15A4E3E59338}" type="slidenum">
              <a:rPr lang="en-NZ" smtClean="0"/>
              <a:t>28</a:t>
            </a:fld>
            <a:endParaRPr lang="en-NZ"/>
          </a:p>
        </p:txBody>
      </p:sp>
    </p:spTree>
    <p:extLst>
      <p:ext uri="{BB962C8B-B14F-4D97-AF65-F5344CB8AC3E}">
        <p14:creationId xmlns:p14="http://schemas.microsoft.com/office/powerpoint/2010/main" val="8063403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NZ" dirty="0"/>
          </a:p>
          <a:p>
            <a:endParaRPr lang="en-NZ" dirty="0"/>
          </a:p>
        </p:txBody>
      </p:sp>
      <p:sp>
        <p:nvSpPr>
          <p:cNvPr id="4" name="Slide Number Placeholder 3"/>
          <p:cNvSpPr>
            <a:spLocks noGrp="1"/>
          </p:cNvSpPr>
          <p:nvPr>
            <p:ph type="sldNum" sz="quarter" idx="5"/>
          </p:nvPr>
        </p:nvSpPr>
        <p:spPr/>
        <p:txBody>
          <a:bodyPr/>
          <a:lstStyle/>
          <a:p>
            <a:fld id="{1F276FA0-2BB4-4893-9950-15A4E3E59338}" type="slidenum">
              <a:rPr lang="en-NZ" smtClean="0"/>
              <a:t>29</a:t>
            </a:fld>
            <a:endParaRPr lang="en-NZ"/>
          </a:p>
        </p:txBody>
      </p:sp>
    </p:spTree>
    <p:extLst>
      <p:ext uri="{BB962C8B-B14F-4D97-AF65-F5344CB8AC3E}">
        <p14:creationId xmlns:p14="http://schemas.microsoft.com/office/powerpoint/2010/main" val="2791426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u="none" strike="noStrike" kern="1200" baseline="0" dirty="0">
                <a:solidFill>
                  <a:schemeClr val="tx1"/>
                </a:solidFill>
                <a:latin typeface="Arial" charset="0"/>
                <a:ea typeface="+mn-ea"/>
                <a:cs typeface="+mn-cs"/>
              </a:rPr>
              <a:t>All elevation data is referenced to a vertical datum.  </a:t>
            </a:r>
            <a:r>
              <a:rPr lang="en-NZ" sz="1200" b="1" i="0" u="none" strike="noStrike" kern="1200" baseline="0" dirty="0">
                <a:solidFill>
                  <a:schemeClr val="tx1"/>
                </a:solidFill>
                <a:latin typeface="Arial" charset="0"/>
                <a:ea typeface="+mn-ea"/>
                <a:cs typeface="+mn-cs"/>
              </a:rPr>
              <a:t>Three categories </a:t>
            </a:r>
            <a:r>
              <a:rPr lang="en-NZ" sz="1200" b="0" i="0" u="none" strike="noStrike" kern="1200" baseline="0" dirty="0">
                <a:solidFill>
                  <a:schemeClr val="tx1"/>
                </a:solidFill>
                <a:latin typeface="Arial" charset="0"/>
                <a:ea typeface="+mn-ea"/>
                <a:cs typeface="+mn-cs"/>
              </a:rPr>
              <a:t>of vertical datums are: ellipsoidal datums, orthometric datums, and tidal datums.  </a:t>
            </a:r>
          </a:p>
          <a:p>
            <a:endParaRPr lang="en-NZ" sz="1200" b="0" i="0" u="none" strike="noStrike" kern="1200" baseline="0" dirty="0">
              <a:solidFill>
                <a:schemeClr val="tx1"/>
              </a:solidFill>
              <a:latin typeface="Arial" charset="0"/>
              <a:ea typeface="+mn-ea"/>
              <a:cs typeface="+mn-cs"/>
            </a:endParaRPr>
          </a:p>
          <a:p>
            <a:r>
              <a:rPr lang="en-NZ" sz="1200" b="1" i="0" u="none" strike="noStrike" kern="1200" baseline="0" dirty="0">
                <a:solidFill>
                  <a:schemeClr val="tx1"/>
                </a:solidFill>
                <a:latin typeface="Arial" charset="0"/>
                <a:ea typeface="+mn-ea"/>
                <a:cs typeface="+mn-cs"/>
              </a:rPr>
              <a:t>Ellipsoidal datums </a:t>
            </a:r>
            <a:r>
              <a:rPr lang="en-NZ" sz="1200" b="0" i="0" u="none" strike="noStrike" kern="1200" baseline="0" dirty="0">
                <a:solidFill>
                  <a:schemeClr val="tx1"/>
                </a:solidFill>
                <a:latin typeface="Arial" charset="0"/>
                <a:ea typeface="+mn-ea"/>
                <a:cs typeface="+mn-cs"/>
              </a:rPr>
              <a:t>are realized through satellite measurements (GNSS).  They are 3-dimensional models that are a simplified mathematical surface that approximates the shape of the earth.  </a:t>
            </a:r>
          </a:p>
          <a:p>
            <a:r>
              <a:rPr lang="en-NZ" sz="1200" b="0" i="0" u="none" strike="noStrike" kern="1200" baseline="0" dirty="0">
                <a:solidFill>
                  <a:schemeClr val="tx1"/>
                </a:solidFill>
                <a:latin typeface="Arial" charset="0"/>
                <a:ea typeface="+mn-ea"/>
                <a:cs typeface="+mn-cs"/>
              </a:rPr>
              <a:t>The most widely-recognized ellipsoidal datum is WGS84, however New Zealand has it’s own special ellipsoid, called: NZGD2000.</a:t>
            </a:r>
          </a:p>
          <a:p>
            <a:endParaRPr lang="en-NZ" sz="1200" b="0" i="0" u="none" strike="noStrike" kern="1200" baseline="0" dirty="0">
              <a:solidFill>
                <a:schemeClr val="tx1"/>
              </a:solidFill>
              <a:latin typeface="Arial" charset="0"/>
              <a:ea typeface="+mn-ea"/>
              <a:cs typeface="+mn-cs"/>
            </a:endParaRPr>
          </a:p>
          <a:p>
            <a:r>
              <a:rPr lang="en-NZ" sz="1200" b="1" i="0" u="none" strike="noStrike" kern="1200" baseline="0" dirty="0">
                <a:solidFill>
                  <a:schemeClr val="tx1"/>
                </a:solidFill>
                <a:latin typeface="Arial" charset="0"/>
                <a:ea typeface="+mn-ea"/>
                <a:cs typeface="+mn-cs"/>
              </a:rPr>
              <a:t>Tidal datums </a:t>
            </a:r>
            <a:r>
              <a:rPr lang="en-NZ" sz="1200" b="0" i="0" u="none" strike="noStrike" kern="1200" baseline="0" dirty="0">
                <a:solidFill>
                  <a:schemeClr val="tx1"/>
                </a:solidFill>
                <a:latin typeface="Arial" charset="0"/>
                <a:ea typeface="+mn-ea"/>
                <a:cs typeface="+mn-cs"/>
              </a:rPr>
              <a:t>are calculated from long-term tidal observations.  The optimal time span is 19-years, which allows the longest periodic tidal variations to be resolved.  </a:t>
            </a:r>
          </a:p>
          <a:p>
            <a:r>
              <a:rPr lang="en-NZ" sz="1200" b="0" i="0" u="none" strike="noStrike" kern="1200" baseline="0" dirty="0">
                <a:solidFill>
                  <a:schemeClr val="tx1"/>
                </a:solidFill>
                <a:latin typeface="Arial" charset="0"/>
                <a:ea typeface="+mn-ea"/>
                <a:cs typeface="+mn-cs"/>
              </a:rPr>
              <a:t>In New Zealand, tidal datums are used in many different sectors: MHWS is used to define cadastral and maritime boundaries; MSL is used to reference terrestrial heights; LAT is used to reference soundings on nautical charts.</a:t>
            </a:r>
          </a:p>
          <a:p>
            <a:r>
              <a:rPr lang="en-NZ" sz="1200" b="0" i="0" u="none" strike="noStrike" kern="1200" baseline="0" dirty="0">
                <a:solidFill>
                  <a:schemeClr val="tx1"/>
                </a:solidFill>
                <a:latin typeface="Arial" charset="0"/>
                <a:ea typeface="+mn-ea"/>
                <a:cs typeface="+mn-cs"/>
              </a:rPr>
              <a:t>One of the issues with tidal datums is that the tidal measurements are taken at discrete locations around the country and therefore do not create a seamless surface.  </a:t>
            </a:r>
          </a:p>
          <a:p>
            <a:endParaRPr lang="en-NZ" sz="1200" b="0" i="0" u="none" strike="noStrike" kern="1200" baseline="0" dirty="0">
              <a:solidFill>
                <a:schemeClr val="tx1"/>
              </a:solidFill>
              <a:latin typeface="Arial" charset="0"/>
              <a:ea typeface="+mn-ea"/>
              <a:cs typeface="+mn-cs"/>
            </a:endParaRPr>
          </a:p>
          <a:p>
            <a:r>
              <a:rPr lang="en-NZ" sz="1200" b="1" i="0" u="none" strike="noStrike" kern="1200" baseline="0" dirty="0">
                <a:solidFill>
                  <a:schemeClr val="tx1"/>
                </a:solidFill>
                <a:latin typeface="Arial" charset="0"/>
                <a:ea typeface="+mn-ea"/>
                <a:cs typeface="+mn-cs"/>
              </a:rPr>
              <a:t>Orthometric datums </a:t>
            </a:r>
            <a:r>
              <a:rPr lang="en-NZ" sz="1200" b="0" i="0" u="none" strike="noStrike" kern="1200" baseline="0" dirty="0">
                <a:solidFill>
                  <a:schemeClr val="tx1"/>
                </a:solidFill>
                <a:latin typeface="Arial" charset="0"/>
                <a:ea typeface="+mn-ea"/>
                <a:cs typeface="+mn-cs"/>
              </a:rPr>
              <a:t>are surfaces that approximate MSL.  As mentioned above, these have been created at discrete locations around  – there are 13 local vertical datums in NZ (for example </a:t>
            </a:r>
            <a:r>
              <a:rPr lang="en-NZ" sz="1200" b="0" i="0" u="none" strike="noStrike" kern="1200" baseline="0" dirty="0" err="1">
                <a:solidFill>
                  <a:schemeClr val="tx1"/>
                </a:solidFill>
                <a:latin typeface="Arial" charset="0"/>
                <a:ea typeface="+mn-ea"/>
                <a:cs typeface="+mn-cs"/>
              </a:rPr>
              <a:t>Moturiki</a:t>
            </a:r>
            <a:r>
              <a:rPr lang="en-NZ" sz="1200" b="0" i="0" u="none" strike="noStrike" kern="1200" baseline="0" dirty="0">
                <a:solidFill>
                  <a:schemeClr val="tx1"/>
                </a:solidFill>
                <a:latin typeface="Arial" charset="0"/>
                <a:ea typeface="+mn-ea"/>
                <a:cs typeface="+mn-cs"/>
              </a:rPr>
              <a:t> Datum 1953).  One issue faced with these datums is that they have been calculated for a certain epoch, which has not considered any sea level change. </a:t>
            </a:r>
          </a:p>
          <a:p>
            <a:r>
              <a:rPr lang="en-NZ" sz="1200" b="0" i="0" u="none" strike="noStrike" kern="1200" baseline="0" dirty="0">
                <a:solidFill>
                  <a:schemeClr val="tx1"/>
                </a:solidFill>
                <a:latin typeface="Arial" charset="0"/>
                <a:ea typeface="+mn-ea"/>
                <a:cs typeface="+mn-cs"/>
              </a:rPr>
              <a:t>NZVD2016 is also an example of an orthometric datum.  </a:t>
            </a:r>
          </a:p>
          <a:p>
            <a:endParaRPr lang="en-NZ" sz="1200" b="0" i="0" u="none" strike="noStrike" kern="1200" baseline="0" dirty="0">
              <a:solidFill>
                <a:schemeClr val="tx1"/>
              </a:solidFill>
              <a:latin typeface="Arial" charset="0"/>
              <a:ea typeface="+mn-ea"/>
              <a:cs typeface="+mn-cs"/>
            </a:endParaRPr>
          </a:p>
          <a:p>
            <a:r>
              <a:rPr lang="en-NZ" sz="1200" b="0" i="0" u="none" strike="noStrike" kern="1200" baseline="0" dirty="0">
                <a:solidFill>
                  <a:schemeClr val="tx1"/>
                </a:solidFill>
                <a:latin typeface="Arial" charset="0"/>
                <a:ea typeface="+mn-ea"/>
                <a:cs typeface="+mn-cs"/>
              </a:rPr>
              <a:t>Heights can be converted between orthometric and ellipsoid datums using a geoid model – LINZ has recently released the NZGeoid2016.  </a:t>
            </a:r>
            <a:endParaRPr lang="en-NZ" sz="1200" b="1" i="0" u="none" strike="noStrike" kern="1200" baseline="0" dirty="0">
              <a:solidFill>
                <a:schemeClr val="tx1"/>
              </a:solidFill>
              <a:latin typeface="Arial" charset="0"/>
              <a:ea typeface="+mn-ea"/>
              <a:cs typeface="+mn-cs"/>
            </a:endParaRPr>
          </a:p>
          <a:p>
            <a:endParaRPr lang="en-NZ" dirty="0"/>
          </a:p>
        </p:txBody>
      </p:sp>
      <p:sp>
        <p:nvSpPr>
          <p:cNvPr id="4" name="Slide Number Placeholder 3"/>
          <p:cNvSpPr>
            <a:spLocks noGrp="1"/>
          </p:cNvSpPr>
          <p:nvPr>
            <p:ph type="sldNum" sz="quarter" idx="5"/>
          </p:nvPr>
        </p:nvSpPr>
        <p:spPr/>
        <p:txBody>
          <a:bodyPr/>
          <a:lstStyle/>
          <a:p>
            <a:fld id="{1F276FA0-2BB4-4893-9950-15A4E3E59338}" type="slidenum">
              <a:rPr lang="en-NZ" smtClean="0"/>
              <a:t>3</a:t>
            </a:fld>
            <a:endParaRPr lang="en-NZ"/>
          </a:p>
        </p:txBody>
      </p:sp>
    </p:spTree>
    <p:extLst>
      <p:ext uri="{BB962C8B-B14F-4D97-AF65-F5344CB8AC3E}">
        <p14:creationId xmlns:p14="http://schemas.microsoft.com/office/powerpoint/2010/main" val="42373482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1F276FA0-2BB4-4893-9950-15A4E3E59338}" type="slidenum">
              <a:rPr lang="en-NZ" smtClean="0"/>
              <a:t>30</a:t>
            </a:fld>
            <a:endParaRPr lang="en-NZ"/>
          </a:p>
        </p:txBody>
      </p:sp>
    </p:spTree>
    <p:extLst>
      <p:ext uri="{BB962C8B-B14F-4D97-AF65-F5344CB8AC3E}">
        <p14:creationId xmlns:p14="http://schemas.microsoft.com/office/powerpoint/2010/main" val="792543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NZ" sz="1200" b="0" i="0" u="none" strike="noStrike" kern="1200" baseline="0" dirty="0">
                <a:solidFill>
                  <a:schemeClr val="tx1"/>
                </a:solidFill>
                <a:latin typeface="Arial" charset="0"/>
                <a:ea typeface="+mn-ea"/>
                <a:cs typeface="+mn-cs"/>
              </a:rPr>
              <a:t>In order to join the data, they must be referenced to the same vertical datum – whether it’s the ellipsoid, MSL, NZVD, etc.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NZ" sz="1200" b="0" i="0" u="none" strike="noStrike" kern="1200" baseline="0" dirty="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NZ" sz="1200" b="0" i="0" u="none" strike="noStrike" kern="1200" baseline="0" dirty="0">
                <a:solidFill>
                  <a:schemeClr val="tx1"/>
                </a:solidFill>
                <a:latin typeface="Arial" charset="0"/>
                <a:ea typeface="+mn-ea"/>
                <a:cs typeface="+mn-cs"/>
              </a:rPr>
              <a:t>Right now, surveyors can translate data collected on, for example, Napier Vertical Datum to Wellington Vertical Datum using the LINZ relationship grids.  The nation-wide NZVD2016 (i.e. the geoid) allows height transformations between the ellipsoid and the historical MSL-based vertical datums.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NZ" sz="1200" b="0" i="0" u="none" strike="noStrike" kern="1200" baseline="0" dirty="0">
              <a:solidFill>
                <a:schemeClr val="tx1"/>
              </a:solidFill>
              <a:latin typeface="Arial" charset="0"/>
              <a:ea typeface="+mn-ea"/>
              <a:cs typeface="+mn-cs"/>
            </a:endParaRPr>
          </a:p>
          <a:p>
            <a:endParaRPr lang="en-NZ" dirty="0"/>
          </a:p>
        </p:txBody>
      </p:sp>
      <p:sp>
        <p:nvSpPr>
          <p:cNvPr id="4" name="Slide Number Placeholder 3"/>
          <p:cNvSpPr>
            <a:spLocks noGrp="1"/>
          </p:cNvSpPr>
          <p:nvPr>
            <p:ph type="sldNum" sz="quarter" idx="5"/>
          </p:nvPr>
        </p:nvSpPr>
        <p:spPr/>
        <p:txBody>
          <a:bodyPr/>
          <a:lstStyle/>
          <a:p>
            <a:fld id="{1F276FA0-2BB4-4893-9950-15A4E3E59338}" type="slidenum">
              <a:rPr lang="en-NZ" smtClean="0"/>
              <a:t>4</a:t>
            </a:fld>
            <a:endParaRPr lang="en-NZ"/>
          </a:p>
        </p:txBody>
      </p:sp>
    </p:spTree>
    <p:extLst>
      <p:ext uri="{BB962C8B-B14F-4D97-AF65-F5344CB8AC3E}">
        <p14:creationId xmlns:p14="http://schemas.microsoft.com/office/powerpoint/2010/main" val="2949551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NZ" sz="1200" b="0" i="0" u="none" strike="noStrike" kern="1200" baseline="0" dirty="0">
                <a:solidFill>
                  <a:schemeClr val="tx1"/>
                </a:solidFill>
                <a:latin typeface="Arial" charset="0"/>
                <a:ea typeface="+mn-ea"/>
                <a:cs typeface="+mn-cs"/>
              </a:rPr>
              <a:t>Joining depth data between different charts, or joining depth and height data is a bit more complicated.  </a:t>
            </a:r>
          </a:p>
          <a:p>
            <a:endParaRPr lang="en-NZ" dirty="0"/>
          </a:p>
        </p:txBody>
      </p:sp>
      <p:sp>
        <p:nvSpPr>
          <p:cNvPr id="4" name="Slide Number Placeholder 3"/>
          <p:cNvSpPr>
            <a:spLocks noGrp="1"/>
          </p:cNvSpPr>
          <p:nvPr>
            <p:ph type="sldNum" sz="quarter" idx="5"/>
          </p:nvPr>
        </p:nvSpPr>
        <p:spPr/>
        <p:txBody>
          <a:bodyPr/>
          <a:lstStyle/>
          <a:p>
            <a:fld id="{1F276FA0-2BB4-4893-9950-15A4E3E59338}" type="slidenum">
              <a:rPr lang="en-NZ" smtClean="0"/>
              <a:t>5</a:t>
            </a:fld>
            <a:endParaRPr lang="en-NZ"/>
          </a:p>
        </p:txBody>
      </p:sp>
    </p:spTree>
    <p:extLst>
      <p:ext uri="{BB962C8B-B14F-4D97-AF65-F5344CB8AC3E}">
        <p14:creationId xmlns:p14="http://schemas.microsoft.com/office/powerpoint/2010/main" val="2030173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latin typeface="Arial" panose="020B0604020202020204" pitchFamily="34" charset="0"/>
                <a:cs typeface="Arial" panose="020B0604020202020204" pitchFamily="34" charset="0"/>
              </a:rPr>
              <a:t>This is a real-world example of the exercise we go through when having to relate levels, in this case a customer wanted to know MHWN in terms of NZVD2016.</a:t>
            </a:r>
          </a:p>
          <a:p>
            <a:endParaRPr lang="en-NZ" dirty="0">
              <a:latin typeface="Arial" panose="020B0604020202020204" pitchFamily="34" charset="0"/>
              <a:cs typeface="Arial" panose="020B0604020202020204" pitchFamily="34" charset="0"/>
            </a:endParaRPr>
          </a:p>
          <a:p>
            <a:r>
              <a:rPr lang="en-NZ" dirty="0">
                <a:latin typeface="Arial" panose="020B0604020202020204" pitchFamily="34" charset="0"/>
                <a:cs typeface="Arial" panose="020B0604020202020204" pitchFamily="34" charset="0"/>
              </a:rPr>
              <a:t>To get to this, we need to refer to:</a:t>
            </a:r>
          </a:p>
          <a:p>
            <a:pPr marL="171450" indent="-171450">
              <a:buFontTx/>
              <a:buChar char="-"/>
            </a:pPr>
            <a:r>
              <a:rPr lang="en-NZ" dirty="0">
                <a:latin typeface="Arial" panose="020B0604020202020204" pitchFamily="34" charset="0"/>
                <a:cs typeface="Arial" panose="020B0604020202020204" pitchFamily="34" charset="0"/>
              </a:rPr>
              <a:t>The geodetic database to get the NZVD2016 level of the benchmark</a:t>
            </a:r>
          </a:p>
          <a:p>
            <a:pPr marL="171450" indent="-171450">
              <a:buFontTx/>
              <a:buChar char="-"/>
            </a:pPr>
            <a:r>
              <a:rPr lang="en-NZ" dirty="0">
                <a:latin typeface="Arial" panose="020B0604020202020204" pitchFamily="34" charset="0"/>
                <a:cs typeface="Arial" panose="020B0604020202020204" pitchFamily="34" charset="0"/>
              </a:rPr>
              <a:t>The chart to get the relation of CD to the BM</a:t>
            </a:r>
          </a:p>
          <a:p>
            <a:pPr marL="171450" indent="-171450">
              <a:buFontTx/>
              <a:buChar char="-"/>
            </a:pPr>
            <a:r>
              <a:rPr lang="en-NZ" dirty="0">
                <a:latin typeface="Arial" panose="020B0604020202020204" pitchFamily="34" charset="0"/>
                <a:cs typeface="Arial" panose="020B0604020202020204" pitchFamily="34" charset="0"/>
              </a:rPr>
              <a:t>The Nautical Almanac to determine what MHWN is at Wellington</a:t>
            </a:r>
          </a:p>
        </p:txBody>
      </p:sp>
      <p:sp>
        <p:nvSpPr>
          <p:cNvPr id="4" name="Slide Number Placeholder 3"/>
          <p:cNvSpPr>
            <a:spLocks noGrp="1"/>
          </p:cNvSpPr>
          <p:nvPr>
            <p:ph type="sldNum" sz="quarter" idx="5"/>
          </p:nvPr>
        </p:nvSpPr>
        <p:spPr/>
        <p:txBody>
          <a:bodyPr/>
          <a:lstStyle/>
          <a:p>
            <a:fld id="{1F276FA0-2BB4-4893-9950-15A4E3E59338}" type="slidenum">
              <a:rPr lang="en-NZ" smtClean="0"/>
              <a:t>6</a:t>
            </a:fld>
            <a:endParaRPr lang="en-NZ"/>
          </a:p>
        </p:txBody>
      </p:sp>
    </p:spTree>
    <p:extLst>
      <p:ext uri="{BB962C8B-B14F-4D97-AF65-F5344CB8AC3E}">
        <p14:creationId xmlns:p14="http://schemas.microsoft.com/office/powerpoint/2010/main" val="241418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latin typeface="Arial" panose="020B0604020202020204" pitchFamily="34" charset="0"/>
                <a:cs typeface="Arial" panose="020B0604020202020204" pitchFamily="34" charset="0"/>
              </a:rPr>
              <a:t>This is a real-world example of the exercise we go through when having to relate levels, in this case a customer wanted to know MHWN in terms of NZVD2016.</a:t>
            </a:r>
          </a:p>
          <a:p>
            <a:endParaRPr lang="en-NZ" dirty="0">
              <a:latin typeface="Arial" panose="020B0604020202020204" pitchFamily="34" charset="0"/>
              <a:cs typeface="Arial" panose="020B0604020202020204" pitchFamily="34" charset="0"/>
            </a:endParaRPr>
          </a:p>
          <a:p>
            <a:r>
              <a:rPr lang="en-NZ" dirty="0">
                <a:latin typeface="Arial" panose="020B0604020202020204" pitchFamily="34" charset="0"/>
                <a:cs typeface="Arial" panose="020B0604020202020204" pitchFamily="34" charset="0"/>
              </a:rPr>
              <a:t>To get to this, we need to refer to:</a:t>
            </a:r>
          </a:p>
          <a:p>
            <a:pPr marL="171450" indent="-171450">
              <a:buFontTx/>
              <a:buChar char="-"/>
            </a:pPr>
            <a:r>
              <a:rPr lang="en-NZ" dirty="0">
                <a:latin typeface="Arial" panose="020B0604020202020204" pitchFamily="34" charset="0"/>
                <a:cs typeface="Arial" panose="020B0604020202020204" pitchFamily="34" charset="0"/>
              </a:rPr>
              <a:t>The geodetic database to get the NZVD2016 level of the benchmark</a:t>
            </a:r>
          </a:p>
          <a:p>
            <a:pPr marL="171450" indent="-171450">
              <a:buFontTx/>
              <a:buChar char="-"/>
            </a:pPr>
            <a:r>
              <a:rPr lang="en-NZ" dirty="0">
                <a:latin typeface="Arial" panose="020B0604020202020204" pitchFamily="34" charset="0"/>
                <a:cs typeface="Arial" panose="020B0604020202020204" pitchFamily="34" charset="0"/>
              </a:rPr>
              <a:t>The chart to get the relation of CD to the BM</a:t>
            </a:r>
          </a:p>
          <a:p>
            <a:pPr marL="171450" indent="-171450">
              <a:buFontTx/>
              <a:buChar char="-"/>
            </a:pPr>
            <a:r>
              <a:rPr lang="en-NZ" dirty="0">
                <a:latin typeface="Arial" panose="020B0604020202020204" pitchFamily="34" charset="0"/>
                <a:cs typeface="Arial" panose="020B0604020202020204" pitchFamily="34" charset="0"/>
              </a:rPr>
              <a:t>The Nautical Almanac to determine what MHWN is at Wellington</a:t>
            </a:r>
          </a:p>
        </p:txBody>
      </p:sp>
      <p:sp>
        <p:nvSpPr>
          <p:cNvPr id="4" name="Slide Number Placeholder 3"/>
          <p:cNvSpPr>
            <a:spLocks noGrp="1"/>
          </p:cNvSpPr>
          <p:nvPr>
            <p:ph type="sldNum" sz="quarter" idx="5"/>
          </p:nvPr>
        </p:nvSpPr>
        <p:spPr/>
        <p:txBody>
          <a:bodyPr/>
          <a:lstStyle/>
          <a:p>
            <a:fld id="{1F276FA0-2BB4-4893-9950-15A4E3E59338}" type="slidenum">
              <a:rPr lang="en-NZ" smtClean="0"/>
              <a:t>7</a:t>
            </a:fld>
            <a:endParaRPr lang="en-NZ"/>
          </a:p>
        </p:txBody>
      </p:sp>
    </p:spTree>
    <p:extLst>
      <p:ext uri="{BB962C8B-B14F-4D97-AF65-F5344CB8AC3E}">
        <p14:creationId xmlns:p14="http://schemas.microsoft.com/office/powerpoint/2010/main" val="3514709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latin typeface="Arial" panose="020B0604020202020204" pitchFamily="34" charset="0"/>
                <a:cs typeface="Arial" panose="020B0604020202020204" pitchFamily="34" charset="0"/>
              </a:rPr>
              <a:t>This is a real-world example of the exercise we go through when having to relate levels, in this case a customer wanted to know MHWN in terms of NZVD2016.</a:t>
            </a:r>
          </a:p>
          <a:p>
            <a:endParaRPr lang="en-NZ" dirty="0">
              <a:latin typeface="Arial" panose="020B0604020202020204" pitchFamily="34" charset="0"/>
              <a:cs typeface="Arial" panose="020B0604020202020204" pitchFamily="34" charset="0"/>
            </a:endParaRPr>
          </a:p>
          <a:p>
            <a:r>
              <a:rPr lang="en-NZ" dirty="0">
                <a:latin typeface="Arial" panose="020B0604020202020204" pitchFamily="34" charset="0"/>
                <a:cs typeface="Arial" panose="020B0604020202020204" pitchFamily="34" charset="0"/>
              </a:rPr>
              <a:t>To get to this, we need to refer to:</a:t>
            </a:r>
          </a:p>
          <a:p>
            <a:pPr marL="171450" indent="-171450">
              <a:buFontTx/>
              <a:buChar char="-"/>
            </a:pPr>
            <a:r>
              <a:rPr lang="en-NZ" dirty="0">
                <a:latin typeface="Arial" panose="020B0604020202020204" pitchFamily="34" charset="0"/>
                <a:cs typeface="Arial" panose="020B0604020202020204" pitchFamily="34" charset="0"/>
              </a:rPr>
              <a:t>The geodetic database to get the NZVD2016 level of the benchmark</a:t>
            </a:r>
          </a:p>
          <a:p>
            <a:pPr marL="171450" indent="-171450">
              <a:buFontTx/>
              <a:buChar char="-"/>
            </a:pPr>
            <a:r>
              <a:rPr lang="en-NZ" dirty="0">
                <a:latin typeface="Arial" panose="020B0604020202020204" pitchFamily="34" charset="0"/>
                <a:cs typeface="Arial" panose="020B0604020202020204" pitchFamily="34" charset="0"/>
              </a:rPr>
              <a:t>The chart to get the relation of CD to the BM</a:t>
            </a:r>
          </a:p>
          <a:p>
            <a:pPr marL="171450" indent="-171450">
              <a:buFontTx/>
              <a:buChar char="-"/>
            </a:pPr>
            <a:r>
              <a:rPr lang="en-NZ" dirty="0">
                <a:latin typeface="Arial" panose="020B0604020202020204" pitchFamily="34" charset="0"/>
                <a:cs typeface="Arial" panose="020B0604020202020204" pitchFamily="34" charset="0"/>
              </a:rPr>
              <a:t>The Nautical Almanac to determine what MHWN is at Wellington</a:t>
            </a:r>
          </a:p>
        </p:txBody>
      </p:sp>
      <p:sp>
        <p:nvSpPr>
          <p:cNvPr id="4" name="Slide Number Placeholder 3"/>
          <p:cNvSpPr>
            <a:spLocks noGrp="1"/>
          </p:cNvSpPr>
          <p:nvPr>
            <p:ph type="sldNum" sz="quarter" idx="5"/>
          </p:nvPr>
        </p:nvSpPr>
        <p:spPr/>
        <p:txBody>
          <a:bodyPr/>
          <a:lstStyle/>
          <a:p>
            <a:fld id="{1F276FA0-2BB4-4893-9950-15A4E3E59338}" type="slidenum">
              <a:rPr lang="en-NZ" smtClean="0"/>
              <a:t>8</a:t>
            </a:fld>
            <a:endParaRPr lang="en-NZ"/>
          </a:p>
        </p:txBody>
      </p:sp>
    </p:spTree>
    <p:extLst>
      <p:ext uri="{BB962C8B-B14F-4D97-AF65-F5344CB8AC3E}">
        <p14:creationId xmlns:p14="http://schemas.microsoft.com/office/powerpoint/2010/main" val="1709689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latin typeface="Arial" panose="020B0604020202020204" pitchFamily="34" charset="0"/>
                <a:cs typeface="Arial" panose="020B0604020202020204" pitchFamily="34" charset="0"/>
              </a:rPr>
              <a:t>This is a real-world example of the exercise we go through when having to relate levels, in this case a customer wanted to know MHWN in terms of NZVD2016.</a:t>
            </a:r>
          </a:p>
          <a:p>
            <a:endParaRPr lang="en-NZ" dirty="0">
              <a:latin typeface="Arial" panose="020B0604020202020204" pitchFamily="34" charset="0"/>
              <a:cs typeface="Arial" panose="020B0604020202020204" pitchFamily="34" charset="0"/>
            </a:endParaRPr>
          </a:p>
          <a:p>
            <a:r>
              <a:rPr lang="en-NZ" dirty="0">
                <a:latin typeface="Arial" panose="020B0604020202020204" pitchFamily="34" charset="0"/>
                <a:cs typeface="Arial" panose="020B0604020202020204" pitchFamily="34" charset="0"/>
              </a:rPr>
              <a:t>To get to this, we need to refer to:</a:t>
            </a:r>
          </a:p>
          <a:p>
            <a:pPr marL="171450" indent="-171450">
              <a:buFontTx/>
              <a:buChar char="-"/>
            </a:pPr>
            <a:r>
              <a:rPr lang="en-NZ" dirty="0">
                <a:latin typeface="Arial" panose="020B0604020202020204" pitchFamily="34" charset="0"/>
                <a:cs typeface="Arial" panose="020B0604020202020204" pitchFamily="34" charset="0"/>
              </a:rPr>
              <a:t>The geodetic database to get the NZVD2016 level of the benchmark</a:t>
            </a:r>
          </a:p>
          <a:p>
            <a:pPr marL="171450" indent="-171450">
              <a:buFontTx/>
              <a:buChar char="-"/>
            </a:pPr>
            <a:r>
              <a:rPr lang="en-NZ" dirty="0">
                <a:latin typeface="Arial" panose="020B0604020202020204" pitchFamily="34" charset="0"/>
                <a:cs typeface="Arial" panose="020B0604020202020204" pitchFamily="34" charset="0"/>
              </a:rPr>
              <a:t>The chart to get the relation of CD to the BM</a:t>
            </a:r>
          </a:p>
          <a:p>
            <a:pPr marL="171450" indent="-171450">
              <a:buFontTx/>
              <a:buChar char="-"/>
            </a:pPr>
            <a:r>
              <a:rPr lang="en-NZ" dirty="0">
                <a:latin typeface="Arial" panose="020B0604020202020204" pitchFamily="34" charset="0"/>
                <a:cs typeface="Arial" panose="020B0604020202020204" pitchFamily="34" charset="0"/>
              </a:rPr>
              <a:t>The Nautical Almanac to determine what MHWN is at Wellington</a:t>
            </a:r>
          </a:p>
        </p:txBody>
      </p:sp>
      <p:sp>
        <p:nvSpPr>
          <p:cNvPr id="4" name="Slide Number Placeholder 3"/>
          <p:cNvSpPr>
            <a:spLocks noGrp="1"/>
          </p:cNvSpPr>
          <p:nvPr>
            <p:ph type="sldNum" sz="quarter" idx="5"/>
          </p:nvPr>
        </p:nvSpPr>
        <p:spPr/>
        <p:txBody>
          <a:bodyPr/>
          <a:lstStyle/>
          <a:p>
            <a:fld id="{1F276FA0-2BB4-4893-9950-15A4E3E59338}" type="slidenum">
              <a:rPr lang="en-NZ" smtClean="0"/>
              <a:t>9</a:t>
            </a:fld>
            <a:endParaRPr lang="en-NZ"/>
          </a:p>
        </p:txBody>
      </p:sp>
    </p:spTree>
    <p:extLst>
      <p:ext uri="{BB962C8B-B14F-4D97-AF65-F5344CB8AC3E}">
        <p14:creationId xmlns:p14="http://schemas.microsoft.com/office/powerpoint/2010/main" val="2918437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CA840A4-0728-4591-9E04-676B911F53C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21" r="241"/>
          <a:stretch/>
        </p:blipFill>
        <p:spPr>
          <a:xfrm>
            <a:off x="0" y="0"/>
            <a:ext cx="12192000" cy="6858000"/>
          </a:xfrm>
          <a:prstGeom prst="rect">
            <a:avLst/>
          </a:prstGeom>
        </p:spPr>
      </p:pic>
      <p:sp>
        <p:nvSpPr>
          <p:cNvPr id="2" name="Title 1">
            <a:extLst>
              <a:ext uri="{FF2B5EF4-FFF2-40B4-BE49-F238E27FC236}">
                <a16:creationId xmlns:a16="http://schemas.microsoft.com/office/drawing/2014/main" id="{11B1AFE2-1127-4ECA-A3A3-596CA3812022}"/>
              </a:ext>
            </a:extLst>
          </p:cNvPr>
          <p:cNvSpPr>
            <a:spLocks noGrp="1"/>
          </p:cNvSpPr>
          <p:nvPr>
            <p:ph type="ctrTitle"/>
          </p:nvPr>
        </p:nvSpPr>
        <p:spPr bwMode="white">
          <a:xfrm>
            <a:off x="544473" y="1453948"/>
            <a:ext cx="11078811" cy="1565297"/>
          </a:xfrm>
        </p:spPr>
        <p:txBody>
          <a:bodyPr anchor="b">
            <a:normAutofit/>
          </a:bodyPr>
          <a:lstStyle>
            <a:lvl1pPr algn="l">
              <a:defRPr sz="4800" b="1">
                <a:solidFill>
                  <a:schemeClr val="bg1"/>
                </a:solidFill>
                <a:latin typeface="Segoe UI" panose="020B0502040204020203" pitchFamily="34" charset="0"/>
                <a:cs typeface="Segoe UI" panose="020B0502040204020203" pitchFamily="34" charset="0"/>
              </a:defRPr>
            </a:lvl1pPr>
          </a:lstStyle>
          <a:p>
            <a:r>
              <a:rPr lang="en-US" dirty="0"/>
              <a:t>Click to edit Master title</a:t>
            </a:r>
            <a:endParaRPr lang="en-NZ" dirty="0"/>
          </a:p>
        </p:txBody>
      </p:sp>
      <p:sp>
        <p:nvSpPr>
          <p:cNvPr id="3" name="Subtitle 2">
            <a:extLst>
              <a:ext uri="{FF2B5EF4-FFF2-40B4-BE49-F238E27FC236}">
                <a16:creationId xmlns:a16="http://schemas.microsoft.com/office/drawing/2014/main" id="{7C058B41-D28A-4723-99A7-A9E4255EFE02}"/>
              </a:ext>
            </a:extLst>
          </p:cNvPr>
          <p:cNvSpPr>
            <a:spLocks noGrp="1"/>
          </p:cNvSpPr>
          <p:nvPr>
            <p:ph type="subTitle" idx="1"/>
          </p:nvPr>
        </p:nvSpPr>
        <p:spPr bwMode="white">
          <a:xfrm>
            <a:off x="544473" y="3079630"/>
            <a:ext cx="11078811" cy="1206032"/>
          </a:xfrm>
        </p:spPr>
        <p:txBody>
          <a:bodyPr>
            <a:normAutofit/>
          </a:bodyPr>
          <a:lstStyle>
            <a:lvl1pPr marL="0" indent="0" algn="l">
              <a:buNone/>
              <a:defRPr sz="2800">
                <a:solidFill>
                  <a:schemeClr val="bg1"/>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endParaRPr lang="en-NZ" dirty="0"/>
          </a:p>
        </p:txBody>
      </p:sp>
      <p:sp>
        <p:nvSpPr>
          <p:cNvPr id="14" name="Text Placeholder 13">
            <a:extLst>
              <a:ext uri="{FF2B5EF4-FFF2-40B4-BE49-F238E27FC236}">
                <a16:creationId xmlns:a16="http://schemas.microsoft.com/office/drawing/2014/main" id="{41914704-4BD8-45FF-ABEA-CC5C1CF09332}"/>
              </a:ext>
            </a:extLst>
          </p:cNvPr>
          <p:cNvSpPr>
            <a:spLocks noGrp="1"/>
          </p:cNvSpPr>
          <p:nvPr>
            <p:ph type="body" sz="quarter" idx="13" hasCustomPrompt="1"/>
          </p:nvPr>
        </p:nvSpPr>
        <p:spPr bwMode="black">
          <a:xfrm>
            <a:off x="544513" y="5315625"/>
            <a:ext cx="11102975" cy="900448"/>
          </a:xfrm>
        </p:spPr>
        <p:txBody>
          <a:bodyPr>
            <a:normAutofit/>
          </a:bodyPr>
          <a:lstStyle>
            <a:lvl1pPr marL="0" indent="0">
              <a:buNone/>
              <a:defRPr sz="1800" b="0">
                <a:solidFill>
                  <a:schemeClr val="tx2"/>
                </a:solidFill>
                <a:latin typeface="Segoe UI" panose="020B0502040204020203" pitchFamily="34" charset="0"/>
                <a:cs typeface="Segoe UI" panose="020B0502040204020203" pitchFamily="34" charset="0"/>
              </a:defRPr>
            </a:lvl1pPr>
          </a:lstStyle>
          <a:p>
            <a:pPr lvl="0"/>
            <a:r>
              <a:rPr lang="mi-NZ" dirty="0"/>
              <a:t>Group, team or person name</a:t>
            </a:r>
            <a:br>
              <a:rPr lang="mi-NZ" dirty="0"/>
            </a:br>
            <a:r>
              <a:rPr lang="mi-NZ" dirty="0"/>
              <a:t>Position Title (if applicable)</a:t>
            </a:r>
            <a:endParaRPr lang="en-NZ" dirty="0"/>
          </a:p>
        </p:txBody>
      </p:sp>
      <p:sp>
        <p:nvSpPr>
          <p:cNvPr id="11" name="Content Placeholder 10">
            <a:extLst>
              <a:ext uri="{FF2B5EF4-FFF2-40B4-BE49-F238E27FC236}">
                <a16:creationId xmlns:a16="http://schemas.microsoft.com/office/drawing/2014/main" id="{0D160D32-3384-4A90-A7EC-5FF54C1968EE}"/>
              </a:ext>
            </a:extLst>
          </p:cNvPr>
          <p:cNvSpPr>
            <a:spLocks noGrp="1"/>
          </p:cNvSpPr>
          <p:nvPr>
            <p:ph sz="quarter" idx="14" hasCustomPrompt="1"/>
          </p:nvPr>
        </p:nvSpPr>
        <p:spPr>
          <a:xfrm>
            <a:off x="9007037" y="6216073"/>
            <a:ext cx="2760090" cy="365702"/>
          </a:xfrm>
        </p:spPr>
        <p:txBody>
          <a:bodyPr>
            <a:noAutofit/>
          </a:bodyPr>
          <a:lstStyle>
            <a:lvl1pPr marL="0" indent="0" algn="r">
              <a:buNone/>
              <a:defRPr sz="1800">
                <a:solidFill>
                  <a:schemeClr val="tx1"/>
                </a:solidFill>
              </a:defRPr>
            </a:lvl1pPr>
          </a:lstStyle>
          <a:p>
            <a:pPr lvl="0"/>
            <a:r>
              <a:rPr lang="mi-NZ" dirty="0"/>
              <a:t>Date</a:t>
            </a:r>
            <a:endParaRPr lang="en-NZ" dirty="0"/>
          </a:p>
        </p:txBody>
      </p:sp>
      <p:pic>
        <p:nvPicPr>
          <p:cNvPr id="8" name="Picture 7" descr="Toitū Te Whenua Land Information New Zealand logo">
            <a:extLst>
              <a:ext uri="{FF2B5EF4-FFF2-40B4-BE49-F238E27FC236}">
                <a16:creationId xmlns:a16="http://schemas.microsoft.com/office/drawing/2014/main" id="{59F9BBB7-6DC5-4C1C-B9BB-BAB272828D7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95284" y="495689"/>
            <a:ext cx="2628000" cy="613613"/>
          </a:xfrm>
          <a:prstGeom prst="rect">
            <a:avLst/>
          </a:prstGeom>
        </p:spPr>
      </p:pic>
    </p:spTree>
    <p:extLst>
      <p:ext uri="{BB962C8B-B14F-4D97-AF65-F5344CB8AC3E}">
        <p14:creationId xmlns:p14="http://schemas.microsoft.com/office/powerpoint/2010/main" val="3149781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Divider Four">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B96DF599-1F8E-426D-8C09-F342413368A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496"/>
          <a:stretch/>
        </p:blipFill>
        <p:spPr>
          <a:xfrm rot="10800000" flipV="1">
            <a:off x="5676181" y="-1"/>
            <a:ext cx="6513809" cy="6151706"/>
          </a:xfrm>
          <a:prstGeom prst="rect">
            <a:avLst/>
          </a:prstGeom>
        </p:spPr>
      </p:pic>
      <p:sp>
        <p:nvSpPr>
          <p:cNvPr id="2" name="Title 1">
            <a:extLst>
              <a:ext uri="{FF2B5EF4-FFF2-40B4-BE49-F238E27FC236}">
                <a16:creationId xmlns:a16="http://schemas.microsoft.com/office/drawing/2014/main" id="{80F9EEE2-16DD-418F-ADED-D496042273C2}"/>
              </a:ext>
            </a:extLst>
          </p:cNvPr>
          <p:cNvSpPr>
            <a:spLocks noGrp="1"/>
          </p:cNvSpPr>
          <p:nvPr>
            <p:ph type="title" hasCustomPrompt="1"/>
          </p:nvPr>
        </p:nvSpPr>
        <p:spPr bwMode="white">
          <a:xfrm>
            <a:off x="7762911" y="2113472"/>
            <a:ext cx="3971891" cy="2397900"/>
          </a:xfrm>
        </p:spPr>
        <p:txBody>
          <a:bodyPr anchor="b">
            <a:normAutofit/>
          </a:bodyPr>
          <a:lstStyle>
            <a:lvl1pPr>
              <a:defRPr sz="4400">
                <a:solidFill>
                  <a:schemeClr val="bg1"/>
                </a:solidFill>
              </a:defRPr>
            </a:lvl1pPr>
          </a:lstStyle>
          <a:p>
            <a:r>
              <a:rPr lang="en-US" dirty="0"/>
              <a:t>Click to edit Divider title</a:t>
            </a:r>
            <a:endParaRPr lang="en-NZ" dirty="0"/>
          </a:p>
        </p:txBody>
      </p:sp>
      <p:sp>
        <p:nvSpPr>
          <p:cNvPr id="3" name="Text Placeholder 2">
            <a:extLst>
              <a:ext uri="{FF2B5EF4-FFF2-40B4-BE49-F238E27FC236}">
                <a16:creationId xmlns:a16="http://schemas.microsoft.com/office/drawing/2014/main" id="{9BD2F29F-8447-4DFC-959E-A454CF7256B8}"/>
              </a:ext>
            </a:extLst>
          </p:cNvPr>
          <p:cNvSpPr>
            <a:spLocks noGrp="1"/>
          </p:cNvSpPr>
          <p:nvPr>
            <p:ph type="body" idx="1" hasCustomPrompt="1"/>
          </p:nvPr>
        </p:nvSpPr>
        <p:spPr bwMode="white">
          <a:xfrm>
            <a:off x="7762909" y="4538360"/>
            <a:ext cx="3969883" cy="120843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Divider subtitle</a:t>
            </a:r>
          </a:p>
        </p:txBody>
      </p:sp>
    </p:spTree>
    <p:extLst>
      <p:ext uri="{BB962C8B-B14F-4D97-AF65-F5344CB8AC3E}">
        <p14:creationId xmlns:p14="http://schemas.microsoft.com/office/powerpoint/2010/main" val="364475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295E95-EA54-4CEC-8C8F-F0B538A25B94}"/>
              </a:ext>
            </a:extLst>
          </p:cNvPr>
          <p:cNvSpPr/>
          <p:nvPr userDrawn="1"/>
        </p:nvSpPr>
        <p:spPr bwMode="white">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a:extLst>
              <a:ext uri="{FF2B5EF4-FFF2-40B4-BE49-F238E27FC236}">
                <a16:creationId xmlns:a16="http://schemas.microsoft.com/office/drawing/2014/main" id="{353CF715-2DC6-4757-BB44-4F441070C2DB}"/>
              </a:ext>
            </a:extLst>
          </p:cNvPr>
          <p:cNvSpPr>
            <a:spLocks noGrp="1"/>
          </p:cNvSpPr>
          <p:nvPr>
            <p:ph type="title" hasCustomPrompt="1"/>
          </p:nvPr>
        </p:nvSpPr>
        <p:spPr/>
        <p:txBody>
          <a:bodyPr/>
          <a:lstStyle>
            <a:lvl1pPr>
              <a:defRPr/>
            </a:lvl1pPr>
          </a:lstStyle>
          <a:p>
            <a:r>
              <a:rPr lang="en-US" dirty="0"/>
              <a:t>Click to edit Master heading</a:t>
            </a:r>
            <a:endParaRPr lang="en-NZ" dirty="0"/>
          </a:p>
        </p:txBody>
      </p:sp>
      <p:sp>
        <p:nvSpPr>
          <p:cNvPr id="3" name="Content Placeholder 2">
            <a:extLst>
              <a:ext uri="{FF2B5EF4-FFF2-40B4-BE49-F238E27FC236}">
                <a16:creationId xmlns:a16="http://schemas.microsoft.com/office/drawing/2014/main" id="{E6BCB6F9-939C-44C7-8AA9-B95E0F4FC6B4}"/>
              </a:ext>
            </a:extLst>
          </p:cNvPr>
          <p:cNvSpPr>
            <a:spLocks noGrp="1"/>
          </p:cNvSpPr>
          <p:nvPr>
            <p:ph sz="half" idx="1"/>
          </p:nvPr>
        </p:nvSpPr>
        <p:spPr>
          <a:xfrm>
            <a:off x="544473" y="1647930"/>
            <a:ext cx="5475327" cy="4160017"/>
          </a:xfrm>
        </p:spPr>
        <p:txBody>
          <a:bodyPr/>
          <a:lstStyle/>
          <a:p>
            <a:pPr lvl="0"/>
            <a:r>
              <a:rPr lang="en-US" dirty="0"/>
              <a:t>Edit Master text</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4" name="Content Placeholder 3">
            <a:extLst>
              <a:ext uri="{FF2B5EF4-FFF2-40B4-BE49-F238E27FC236}">
                <a16:creationId xmlns:a16="http://schemas.microsoft.com/office/drawing/2014/main" id="{4DD00211-288B-4512-8172-A38ACAC9F0C2}"/>
              </a:ext>
            </a:extLst>
          </p:cNvPr>
          <p:cNvSpPr>
            <a:spLocks noGrp="1"/>
          </p:cNvSpPr>
          <p:nvPr>
            <p:ph sz="half" idx="2"/>
          </p:nvPr>
        </p:nvSpPr>
        <p:spPr>
          <a:xfrm>
            <a:off x="6172200" y="1647930"/>
            <a:ext cx="5451084" cy="4160017"/>
          </a:xfrm>
        </p:spPr>
        <p:txBody>
          <a:bodyPr/>
          <a:lstStyle/>
          <a:p>
            <a:pPr lvl="0"/>
            <a:r>
              <a:rPr lang="en-US" dirty="0"/>
              <a:t>Edit Master text</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9" name="Rectangle 8">
            <a:extLst>
              <a:ext uri="{FF2B5EF4-FFF2-40B4-BE49-F238E27FC236}">
                <a16:creationId xmlns:a16="http://schemas.microsoft.com/office/drawing/2014/main" id="{6ECF87CB-7C77-4CA7-B7CA-538CFE2F0D43}"/>
              </a:ext>
            </a:extLst>
          </p:cNvPr>
          <p:cNvSpPr/>
          <p:nvPr userDrawn="1"/>
        </p:nvSpPr>
        <p:spPr bwMode="white">
          <a:xfrm>
            <a:off x="0" y="6149888"/>
            <a:ext cx="12192000" cy="713015"/>
          </a:xfrm>
          <a:prstGeom prst="rect">
            <a:avLst/>
          </a:prstGeom>
          <a:solidFill>
            <a:schemeClr val="bg1"/>
          </a:solidFill>
          <a:ln>
            <a:noFill/>
          </a:ln>
          <a:effectLst>
            <a:outerShdw blurRad="50800" dist="38100" dir="16200000"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pic>
        <p:nvPicPr>
          <p:cNvPr id="12" name="Picture 11" descr="Toitū Te Whenua Land Information New Zealand logo">
            <a:extLst>
              <a:ext uri="{FF2B5EF4-FFF2-40B4-BE49-F238E27FC236}">
                <a16:creationId xmlns:a16="http://schemas.microsoft.com/office/drawing/2014/main" id="{8EA5F9A3-A7A8-4050-BB6C-C3D8244707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3631" y="6335730"/>
            <a:ext cx="1549088" cy="360000"/>
          </a:xfrm>
          <a:prstGeom prst="rect">
            <a:avLst/>
          </a:prstGeom>
        </p:spPr>
      </p:pic>
      <p:pic>
        <p:nvPicPr>
          <p:cNvPr id="10" name="Graphic 3">
            <a:extLst>
              <a:ext uri="{FF2B5EF4-FFF2-40B4-BE49-F238E27FC236}">
                <a16:creationId xmlns:a16="http://schemas.microsoft.com/office/drawing/2014/main" id="{FDEDF3C8-44D3-4ACC-8562-7FF0C6BDFE9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22303" y="6345562"/>
            <a:ext cx="1700981" cy="388341"/>
          </a:xfrm>
          <a:prstGeom prst="rect">
            <a:avLst/>
          </a:prstGeom>
        </p:spPr>
      </p:pic>
    </p:spTree>
    <p:extLst>
      <p:ext uri="{BB962C8B-B14F-4D97-AF65-F5344CB8AC3E}">
        <p14:creationId xmlns:p14="http://schemas.microsoft.com/office/powerpoint/2010/main" val="2209409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7FAC7-3F00-4872-B07F-0F691B8714AA}"/>
              </a:ext>
            </a:extLst>
          </p:cNvPr>
          <p:cNvSpPr>
            <a:spLocks noGrp="1"/>
          </p:cNvSpPr>
          <p:nvPr>
            <p:ph type="title" hasCustomPrompt="1"/>
          </p:nvPr>
        </p:nvSpPr>
        <p:spPr>
          <a:xfrm>
            <a:off x="542612" y="244549"/>
            <a:ext cx="11106776" cy="1325563"/>
          </a:xfrm>
        </p:spPr>
        <p:txBody>
          <a:bodyPr/>
          <a:lstStyle>
            <a:lvl1pPr>
              <a:defRPr/>
            </a:lvl1pPr>
          </a:lstStyle>
          <a:p>
            <a:r>
              <a:rPr lang="en-US" dirty="0"/>
              <a:t>Click to edit Master heading</a:t>
            </a:r>
            <a:endParaRPr lang="en-NZ" dirty="0"/>
          </a:p>
        </p:txBody>
      </p:sp>
      <p:sp>
        <p:nvSpPr>
          <p:cNvPr id="3" name="Text Placeholder 2">
            <a:extLst>
              <a:ext uri="{FF2B5EF4-FFF2-40B4-BE49-F238E27FC236}">
                <a16:creationId xmlns:a16="http://schemas.microsoft.com/office/drawing/2014/main" id="{1B88C4CA-0FD8-4497-8CE7-6FD7149B2120}"/>
              </a:ext>
            </a:extLst>
          </p:cNvPr>
          <p:cNvSpPr>
            <a:spLocks noGrp="1"/>
          </p:cNvSpPr>
          <p:nvPr>
            <p:ph type="body" idx="1"/>
          </p:nvPr>
        </p:nvSpPr>
        <p:spPr>
          <a:xfrm>
            <a:off x="542612" y="1681163"/>
            <a:ext cx="545496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a:t>
            </a:r>
          </a:p>
        </p:txBody>
      </p:sp>
      <p:sp>
        <p:nvSpPr>
          <p:cNvPr id="4" name="Content Placeholder 3">
            <a:extLst>
              <a:ext uri="{FF2B5EF4-FFF2-40B4-BE49-F238E27FC236}">
                <a16:creationId xmlns:a16="http://schemas.microsoft.com/office/drawing/2014/main" id="{2BFEAAF7-3A5E-4067-AA40-AEF4C0BE590D}"/>
              </a:ext>
            </a:extLst>
          </p:cNvPr>
          <p:cNvSpPr>
            <a:spLocks noGrp="1"/>
          </p:cNvSpPr>
          <p:nvPr>
            <p:ph sz="half" idx="2"/>
          </p:nvPr>
        </p:nvSpPr>
        <p:spPr>
          <a:xfrm>
            <a:off x="542612" y="2505075"/>
            <a:ext cx="5454964" cy="3292824"/>
          </a:xfrm>
        </p:spPr>
        <p:txBody>
          <a:bodyPr/>
          <a:lstStyle/>
          <a:p>
            <a:pPr lvl="0"/>
            <a:r>
              <a:rPr lang="en-US" dirty="0"/>
              <a:t>Edit Master text</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5" name="Text Placeholder 4">
            <a:extLst>
              <a:ext uri="{FF2B5EF4-FFF2-40B4-BE49-F238E27FC236}">
                <a16:creationId xmlns:a16="http://schemas.microsoft.com/office/drawing/2014/main" id="{C32A3229-8116-4852-B77C-B99832C29D41}"/>
              </a:ext>
            </a:extLst>
          </p:cNvPr>
          <p:cNvSpPr>
            <a:spLocks noGrp="1"/>
          </p:cNvSpPr>
          <p:nvPr>
            <p:ph type="body" sz="quarter" idx="3"/>
          </p:nvPr>
        </p:nvSpPr>
        <p:spPr>
          <a:xfrm>
            <a:off x="6172200" y="1681163"/>
            <a:ext cx="5477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a:t>
            </a:r>
          </a:p>
        </p:txBody>
      </p:sp>
      <p:sp>
        <p:nvSpPr>
          <p:cNvPr id="6" name="Content Placeholder 5">
            <a:extLst>
              <a:ext uri="{FF2B5EF4-FFF2-40B4-BE49-F238E27FC236}">
                <a16:creationId xmlns:a16="http://schemas.microsoft.com/office/drawing/2014/main" id="{FB24C6C0-0CA4-40F6-A4E8-4A1F9C1D389F}"/>
              </a:ext>
            </a:extLst>
          </p:cNvPr>
          <p:cNvSpPr>
            <a:spLocks noGrp="1"/>
          </p:cNvSpPr>
          <p:nvPr>
            <p:ph sz="quarter" idx="4"/>
          </p:nvPr>
        </p:nvSpPr>
        <p:spPr>
          <a:xfrm>
            <a:off x="6172200" y="2505075"/>
            <a:ext cx="5477188" cy="3292824"/>
          </a:xfrm>
        </p:spPr>
        <p:txBody>
          <a:bodyPr/>
          <a:lstStyle/>
          <a:p>
            <a:pPr lvl="0"/>
            <a:r>
              <a:rPr lang="en-US" dirty="0"/>
              <a:t>Edit Master text</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21509513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FA9B35-E897-4C50-BA08-3F3079B1AA06}"/>
              </a:ext>
            </a:extLst>
          </p:cNvPr>
          <p:cNvSpPr/>
          <p:nvPr userDrawn="1"/>
        </p:nvSpPr>
        <p:spPr bwMode="white">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Rectangle 5">
            <a:extLst>
              <a:ext uri="{FF2B5EF4-FFF2-40B4-BE49-F238E27FC236}">
                <a16:creationId xmlns:a16="http://schemas.microsoft.com/office/drawing/2014/main" id="{33EB0D2F-DB74-4596-8C18-C28CC38310D5}"/>
              </a:ext>
            </a:extLst>
          </p:cNvPr>
          <p:cNvSpPr/>
          <p:nvPr userDrawn="1"/>
        </p:nvSpPr>
        <p:spPr bwMode="white">
          <a:xfrm>
            <a:off x="0" y="6149888"/>
            <a:ext cx="12192000" cy="713015"/>
          </a:xfrm>
          <a:prstGeom prst="rect">
            <a:avLst/>
          </a:prstGeom>
          <a:solidFill>
            <a:schemeClr val="bg1"/>
          </a:solidFill>
          <a:ln>
            <a:noFill/>
          </a:ln>
          <a:effectLst>
            <a:outerShdw blurRad="50800" dist="38100" dir="16200000"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pic>
        <p:nvPicPr>
          <p:cNvPr id="9" name="Picture 8" descr="Toitū Te Whenua Land Information New Zealand logo">
            <a:extLst>
              <a:ext uri="{FF2B5EF4-FFF2-40B4-BE49-F238E27FC236}">
                <a16:creationId xmlns:a16="http://schemas.microsoft.com/office/drawing/2014/main" id="{1E7E567B-DF51-46D5-A91B-6EADC1EABF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3631" y="6335730"/>
            <a:ext cx="1549088" cy="360000"/>
          </a:xfrm>
          <a:prstGeom prst="rect">
            <a:avLst/>
          </a:prstGeom>
        </p:spPr>
      </p:pic>
      <p:pic>
        <p:nvPicPr>
          <p:cNvPr id="7" name="Graphic 3">
            <a:extLst>
              <a:ext uri="{FF2B5EF4-FFF2-40B4-BE49-F238E27FC236}">
                <a16:creationId xmlns:a16="http://schemas.microsoft.com/office/drawing/2014/main" id="{3A342288-B1E8-4306-8602-1C7AFB6EEC3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22303" y="6335730"/>
            <a:ext cx="1700981" cy="388341"/>
          </a:xfrm>
          <a:prstGeom prst="rect">
            <a:avLst/>
          </a:prstGeom>
        </p:spPr>
      </p:pic>
    </p:spTree>
    <p:extLst>
      <p:ext uri="{BB962C8B-B14F-4D97-AF65-F5344CB8AC3E}">
        <p14:creationId xmlns:p14="http://schemas.microsoft.com/office/powerpoint/2010/main" val="1064803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FA9B35-E897-4C50-BA08-3F3079B1AA06}"/>
              </a:ext>
            </a:extLst>
          </p:cNvPr>
          <p:cNvSpPr/>
          <p:nvPr userDrawn="1"/>
        </p:nvSpPr>
        <p:spPr bwMode="white">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Picture Placeholder 6">
            <a:extLst>
              <a:ext uri="{FF2B5EF4-FFF2-40B4-BE49-F238E27FC236}">
                <a16:creationId xmlns:a16="http://schemas.microsoft.com/office/drawing/2014/main" id="{C24CBD5D-3B15-48C2-A22B-EEDFAD3DEC22}"/>
              </a:ext>
            </a:extLst>
          </p:cNvPr>
          <p:cNvSpPr>
            <a:spLocks noGrp="1"/>
          </p:cNvSpPr>
          <p:nvPr>
            <p:ph type="pic" sz="quarter" idx="10" hasCustomPrompt="1"/>
          </p:nvPr>
        </p:nvSpPr>
        <p:spPr>
          <a:xfrm>
            <a:off x="0" y="0"/>
            <a:ext cx="12192000" cy="6144986"/>
          </a:xfrm>
        </p:spPr>
        <p:txBody>
          <a:bodyPr/>
          <a:lstStyle>
            <a:lvl1pPr marL="0" indent="0">
              <a:buNone/>
              <a:defRPr/>
            </a:lvl1pPr>
          </a:lstStyle>
          <a:p>
            <a:r>
              <a:rPr lang="mi-NZ" dirty="0"/>
              <a:t>Insert picture</a:t>
            </a:r>
            <a:endParaRPr lang="en-NZ" dirty="0"/>
          </a:p>
        </p:txBody>
      </p:sp>
      <p:sp>
        <p:nvSpPr>
          <p:cNvPr id="8" name="Rectangle 7">
            <a:extLst>
              <a:ext uri="{FF2B5EF4-FFF2-40B4-BE49-F238E27FC236}">
                <a16:creationId xmlns:a16="http://schemas.microsoft.com/office/drawing/2014/main" id="{E7A3F24D-76C4-4F80-82C5-794C1F2D8A4C}"/>
              </a:ext>
            </a:extLst>
          </p:cNvPr>
          <p:cNvSpPr/>
          <p:nvPr userDrawn="1"/>
        </p:nvSpPr>
        <p:spPr bwMode="white">
          <a:xfrm>
            <a:off x="0" y="6149888"/>
            <a:ext cx="12192000" cy="713015"/>
          </a:xfrm>
          <a:prstGeom prst="rect">
            <a:avLst/>
          </a:prstGeom>
          <a:solidFill>
            <a:schemeClr val="bg1"/>
          </a:solidFill>
          <a:ln>
            <a:noFill/>
          </a:ln>
          <a:effectLst>
            <a:outerShdw blurRad="50800" dist="38100" dir="16200000"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pic>
        <p:nvPicPr>
          <p:cNvPr id="11" name="Picture 10" descr="Toitū Te Whenua Land Information New Zealand logo">
            <a:extLst>
              <a:ext uri="{FF2B5EF4-FFF2-40B4-BE49-F238E27FC236}">
                <a16:creationId xmlns:a16="http://schemas.microsoft.com/office/drawing/2014/main" id="{A0883AFE-8CAC-4654-A857-381B50281C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3631" y="6337199"/>
            <a:ext cx="1549088" cy="360000"/>
          </a:xfrm>
          <a:prstGeom prst="rect">
            <a:avLst/>
          </a:prstGeom>
        </p:spPr>
      </p:pic>
      <p:pic>
        <p:nvPicPr>
          <p:cNvPr id="9" name="Graphic 3">
            <a:extLst>
              <a:ext uri="{FF2B5EF4-FFF2-40B4-BE49-F238E27FC236}">
                <a16:creationId xmlns:a16="http://schemas.microsoft.com/office/drawing/2014/main" id="{A7C28B82-2178-46D4-BE80-02F477AFD69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22303" y="6335730"/>
            <a:ext cx="1700981" cy="388341"/>
          </a:xfrm>
          <a:prstGeom prst="rect">
            <a:avLst/>
          </a:prstGeom>
        </p:spPr>
      </p:pic>
    </p:spTree>
    <p:extLst>
      <p:ext uri="{BB962C8B-B14F-4D97-AF65-F5344CB8AC3E}">
        <p14:creationId xmlns:p14="http://schemas.microsoft.com/office/powerpoint/2010/main" val="4087053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497122-9F51-4878-9DF8-A229D5DFF3FE}"/>
              </a:ext>
            </a:extLst>
          </p:cNvPr>
          <p:cNvSpPr/>
          <p:nvPr userDrawn="1"/>
        </p:nvSpPr>
        <p:spPr>
          <a:xfrm>
            <a:off x="0" y="1"/>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Media Placeholder 7">
            <a:extLst>
              <a:ext uri="{FF2B5EF4-FFF2-40B4-BE49-F238E27FC236}">
                <a16:creationId xmlns:a16="http://schemas.microsoft.com/office/drawing/2014/main" id="{C3EAAE77-0855-419C-92CC-CD842AC7F923}"/>
              </a:ext>
            </a:extLst>
          </p:cNvPr>
          <p:cNvSpPr>
            <a:spLocks noGrp="1"/>
          </p:cNvSpPr>
          <p:nvPr>
            <p:ph type="media" sz="quarter" idx="10"/>
          </p:nvPr>
        </p:nvSpPr>
        <p:spPr>
          <a:xfrm>
            <a:off x="1" y="1"/>
            <a:ext cx="12192000" cy="6858000"/>
          </a:xfrm>
        </p:spPr>
        <p:txBody>
          <a:bodyPr/>
          <a:lstStyle>
            <a:lvl1pPr marL="0" indent="0">
              <a:buNone/>
              <a:defRPr>
                <a:solidFill>
                  <a:schemeClr val="bg1"/>
                </a:solidFill>
              </a:defRPr>
            </a:lvl1pPr>
          </a:lstStyle>
          <a:p>
            <a:r>
              <a:rPr lang="en-US"/>
              <a:t>Click icon to add media</a:t>
            </a:r>
            <a:endParaRPr lang="en-NZ" dirty="0"/>
          </a:p>
        </p:txBody>
      </p:sp>
    </p:spTree>
    <p:extLst>
      <p:ext uri="{BB962C8B-B14F-4D97-AF65-F5344CB8AC3E}">
        <p14:creationId xmlns:p14="http://schemas.microsoft.com/office/powerpoint/2010/main" val="33513375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46945-FD27-4BDF-A5A3-56ABCA4ABE27}"/>
              </a:ext>
            </a:extLst>
          </p:cNvPr>
          <p:cNvSpPr>
            <a:spLocks noGrp="1"/>
          </p:cNvSpPr>
          <p:nvPr>
            <p:ph type="title" hasCustomPrompt="1"/>
          </p:nvPr>
        </p:nvSpPr>
        <p:spPr>
          <a:xfrm>
            <a:off x="542612" y="457200"/>
            <a:ext cx="4229413" cy="1600200"/>
          </a:xfrm>
        </p:spPr>
        <p:txBody>
          <a:bodyPr anchor="b"/>
          <a:lstStyle>
            <a:lvl1pPr>
              <a:defRPr sz="3200"/>
            </a:lvl1pPr>
          </a:lstStyle>
          <a:p>
            <a:r>
              <a:rPr lang="en-US" dirty="0"/>
              <a:t>Click to edit Master heading</a:t>
            </a:r>
            <a:endParaRPr lang="en-NZ" dirty="0"/>
          </a:p>
        </p:txBody>
      </p:sp>
      <p:sp>
        <p:nvSpPr>
          <p:cNvPr id="3" name="Content Placeholder 2">
            <a:extLst>
              <a:ext uri="{FF2B5EF4-FFF2-40B4-BE49-F238E27FC236}">
                <a16:creationId xmlns:a16="http://schemas.microsoft.com/office/drawing/2014/main" id="{9454CBFF-9DE0-42E7-A365-6547721219FC}"/>
              </a:ext>
            </a:extLst>
          </p:cNvPr>
          <p:cNvSpPr>
            <a:spLocks noGrp="1"/>
          </p:cNvSpPr>
          <p:nvPr>
            <p:ph idx="1"/>
          </p:nvPr>
        </p:nvSpPr>
        <p:spPr>
          <a:xfrm>
            <a:off x="5183188" y="987426"/>
            <a:ext cx="6466200" cy="480042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4" name="Text Placeholder 3">
            <a:extLst>
              <a:ext uri="{FF2B5EF4-FFF2-40B4-BE49-F238E27FC236}">
                <a16:creationId xmlns:a16="http://schemas.microsoft.com/office/drawing/2014/main" id="{C041909B-6652-4A53-AD1B-947D09F8B484}"/>
              </a:ext>
            </a:extLst>
          </p:cNvPr>
          <p:cNvSpPr>
            <a:spLocks noGrp="1"/>
          </p:cNvSpPr>
          <p:nvPr>
            <p:ph type="body" sz="half" idx="2"/>
          </p:nvPr>
        </p:nvSpPr>
        <p:spPr>
          <a:xfrm>
            <a:off x="542612" y="2057400"/>
            <a:ext cx="4229413" cy="373045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a:t>
            </a:r>
          </a:p>
        </p:txBody>
      </p:sp>
    </p:spTree>
    <p:extLst>
      <p:ext uri="{BB962C8B-B14F-4D97-AF65-F5344CB8AC3E}">
        <p14:creationId xmlns:p14="http://schemas.microsoft.com/office/powerpoint/2010/main" val="1070170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FF81C-66CB-4463-89ED-D28FC728282D}"/>
              </a:ext>
            </a:extLst>
          </p:cNvPr>
          <p:cNvSpPr>
            <a:spLocks noGrp="1"/>
          </p:cNvSpPr>
          <p:nvPr>
            <p:ph type="title" hasCustomPrompt="1"/>
          </p:nvPr>
        </p:nvSpPr>
        <p:spPr>
          <a:xfrm>
            <a:off x="542612" y="457200"/>
            <a:ext cx="4229413" cy="1600200"/>
          </a:xfrm>
        </p:spPr>
        <p:txBody>
          <a:bodyPr anchor="b"/>
          <a:lstStyle>
            <a:lvl1pPr>
              <a:defRPr sz="3200"/>
            </a:lvl1pPr>
          </a:lstStyle>
          <a:p>
            <a:r>
              <a:rPr lang="en-US" dirty="0"/>
              <a:t>Click to edit Master heading</a:t>
            </a:r>
            <a:endParaRPr lang="en-NZ" dirty="0"/>
          </a:p>
        </p:txBody>
      </p:sp>
      <p:sp>
        <p:nvSpPr>
          <p:cNvPr id="3" name="Picture Placeholder 2">
            <a:extLst>
              <a:ext uri="{FF2B5EF4-FFF2-40B4-BE49-F238E27FC236}">
                <a16:creationId xmlns:a16="http://schemas.microsoft.com/office/drawing/2014/main" id="{F0237EE2-7F18-4389-91D6-1E394A43D652}"/>
              </a:ext>
            </a:extLst>
          </p:cNvPr>
          <p:cNvSpPr>
            <a:spLocks noGrp="1"/>
          </p:cNvSpPr>
          <p:nvPr>
            <p:ph type="pic" idx="1"/>
          </p:nvPr>
        </p:nvSpPr>
        <p:spPr>
          <a:xfrm>
            <a:off x="5183188" y="987426"/>
            <a:ext cx="6466200" cy="47602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NZ"/>
          </a:p>
        </p:txBody>
      </p:sp>
      <p:sp>
        <p:nvSpPr>
          <p:cNvPr id="4" name="Text Placeholder 3">
            <a:extLst>
              <a:ext uri="{FF2B5EF4-FFF2-40B4-BE49-F238E27FC236}">
                <a16:creationId xmlns:a16="http://schemas.microsoft.com/office/drawing/2014/main" id="{01280125-345A-4C3A-88B7-FDC349030456}"/>
              </a:ext>
            </a:extLst>
          </p:cNvPr>
          <p:cNvSpPr>
            <a:spLocks noGrp="1"/>
          </p:cNvSpPr>
          <p:nvPr>
            <p:ph type="body" sz="half" idx="2"/>
          </p:nvPr>
        </p:nvSpPr>
        <p:spPr>
          <a:xfrm>
            <a:off x="542612" y="2057400"/>
            <a:ext cx="4229413" cy="369025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a:t>
            </a:r>
          </a:p>
        </p:txBody>
      </p:sp>
    </p:spTree>
    <p:extLst>
      <p:ext uri="{BB962C8B-B14F-4D97-AF65-F5344CB8AC3E}">
        <p14:creationId xmlns:p14="http://schemas.microsoft.com/office/powerpoint/2010/main" val="1524882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8B671-7D3F-4487-BBD6-8407D056CB6F}"/>
              </a:ext>
            </a:extLst>
          </p:cNvPr>
          <p:cNvSpPr>
            <a:spLocks noGrp="1"/>
          </p:cNvSpPr>
          <p:nvPr>
            <p:ph type="title" hasCustomPrompt="1"/>
          </p:nvPr>
        </p:nvSpPr>
        <p:spPr/>
        <p:txBody>
          <a:bodyPr/>
          <a:lstStyle>
            <a:lvl1pPr>
              <a:defRPr/>
            </a:lvl1pPr>
          </a:lstStyle>
          <a:p>
            <a:r>
              <a:rPr lang="en-US" dirty="0"/>
              <a:t>Click to edit Master heading</a:t>
            </a:r>
            <a:endParaRPr lang="en-NZ" dirty="0"/>
          </a:p>
        </p:txBody>
      </p:sp>
      <p:sp>
        <p:nvSpPr>
          <p:cNvPr id="3" name="Vertical Text Placeholder 2">
            <a:extLst>
              <a:ext uri="{FF2B5EF4-FFF2-40B4-BE49-F238E27FC236}">
                <a16:creationId xmlns:a16="http://schemas.microsoft.com/office/drawing/2014/main" id="{40F956C2-2223-4C0E-AB90-691B28A4B63D}"/>
              </a:ext>
            </a:extLst>
          </p:cNvPr>
          <p:cNvSpPr>
            <a:spLocks noGrp="1"/>
          </p:cNvSpPr>
          <p:nvPr>
            <p:ph type="body" orient="vert" idx="1"/>
          </p:nvPr>
        </p:nvSpPr>
        <p:spPr/>
        <p:txBody>
          <a:bodyPr vert="eaVert"/>
          <a:lstStyle/>
          <a:p>
            <a:pPr lvl="0"/>
            <a:r>
              <a:rPr lang="en-US" dirty="0"/>
              <a:t>Edit Master text</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1442788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18EA4-4B8E-4413-A278-BF8A9A49D654}"/>
              </a:ext>
            </a:extLst>
          </p:cNvPr>
          <p:cNvSpPr>
            <a:spLocks noGrp="1"/>
          </p:cNvSpPr>
          <p:nvPr>
            <p:ph type="title" orient="vert" hasCustomPrompt="1"/>
          </p:nvPr>
        </p:nvSpPr>
        <p:spPr>
          <a:xfrm>
            <a:off x="8724900" y="365125"/>
            <a:ext cx="2924488" cy="5312194"/>
          </a:xfrm>
        </p:spPr>
        <p:txBody>
          <a:bodyPr vert="eaVert"/>
          <a:lstStyle>
            <a:lvl1pPr>
              <a:defRPr/>
            </a:lvl1pPr>
          </a:lstStyle>
          <a:p>
            <a:r>
              <a:rPr lang="en-US" dirty="0"/>
              <a:t>Click to edit Master heading</a:t>
            </a:r>
            <a:endParaRPr lang="en-NZ" dirty="0"/>
          </a:p>
        </p:txBody>
      </p:sp>
      <p:sp>
        <p:nvSpPr>
          <p:cNvPr id="3" name="Vertical Text Placeholder 2">
            <a:extLst>
              <a:ext uri="{FF2B5EF4-FFF2-40B4-BE49-F238E27FC236}">
                <a16:creationId xmlns:a16="http://schemas.microsoft.com/office/drawing/2014/main" id="{65B1A82A-666A-4DD6-99D7-C662B82595AB}"/>
              </a:ext>
            </a:extLst>
          </p:cNvPr>
          <p:cNvSpPr>
            <a:spLocks noGrp="1"/>
          </p:cNvSpPr>
          <p:nvPr>
            <p:ph type="body" orient="vert" idx="1"/>
          </p:nvPr>
        </p:nvSpPr>
        <p:spPr>
          <a:xfrm>
            <a:off x="542612" y="365125"/>
            <a:ext cx="8029888" cy="5312194"/>
          </a:xfrm>
        </p:spPr>
        <p:txBody>
          <a:bodyPr vert="eaVert"/>
          <a:lstStyle/>
          <a:p>
            <a:pPr lvl="0"/>
            <a:r>
              <a:rPr lang="en-US" dirty="0"/>
              <a:t>Edit Master text</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1970044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ighlight slid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532537F-3263-4852-9225-E8C630CBA29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146" t="1730" r="11611"/>
          <a:stretch/>
        </p:blipFill>
        <p:spPr>
          <a:xfrm>
            <a:off x="0" y="0"/>
            <a:ext cx="12192000" cy="6294358"/>
          </a:xfrm>
          <a:prstGeom prst="rect">
            <a:avLst/>
          </a:prstGeom>
        </p:spPr>
      </p:pic>
      <p:sp>
        <p:nvSpPr>
          <p:cNvPr id="2" name="Title 1">
            <a:extLst>
              <a:ext uri="{FF2B5EF4-FFF2-40B4-BE49-F238E27FC236}">
                <a16:creationId xmlns:a16="http://schemas.microsoft.com/office/drawing/2014/main" id="{DDED81BE-0B93-4D5C-9C35-F0752710A08A}"/>
              </a:ext>
            </a:extLst>
          </p:cNvPr>
          <p:cNvSpPr>
            <a:spLocks noGrp="1"/>
          </p:cNvSpPr>
          <p:nvPr>
            <p:ph type="title" hasCustomPrompt="1"/>
          </p:nvPr>
        </p:nvSpPr>
        <p:spPr bwMode="white"/>
        <p:txBody>
          <a:bodyPr/>
          <a:lstStyle>
            <a:lvl1pPr>
              <a:defRPr>
                <a:solidFill>
                  <a:schemeClr val="bg1"/>
                </a:solidFill>
              </a:defRPr>
            </a:lvl1pPr>
          </a:lstStyle>
          <a:p>
            <a:r>
              <a:rPr lang="en-US" dirty="0"/>
              <a:t>Click to edit Master heading</a:t>
            </a:r>
            <a:endParaRPr lang="en-NZ" dirty="0"/>
          </a:p>
        </p:txBody>
      </p:sp>
      <p:sp>
        <p:nvSpPr>
          <p:cNvPr id="10" name="Content Placeholder 9">
            <a:extLst>
              <a:ext uri="{FF2B5EF4-FFF2-40B4-BE49-F238E27FC236}">
                <a16:creationId xmlns:a16="http://schemas.microsoft.com/office/drawing/2014/main" id="{BC853AF0-5DE2-4D91-9286-EE9F4C6716A6}"/>
              </a:ext>
            </a:extLst>
          </p:cNvPr>
          <p:cNvSpPr>
            <a:spLocks noGrp="1"/>
          </p:cNvSpPr>
          <p:nvPr>
            <p:ph sz="quarter" idx="10"/>
          </p:nvPr>
        </p:nvSpPr>
        <p:spPr bwMode="white">
          <a:xfrm>
            <a:off x="544513" y="1647825"/>
            <a:ext cx="11079162" cy="36957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2209865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CE345FC-ED54-46C7-BD3C-BBE84DDAFA0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5701" t="38296" r="16114" b="23834"/>
          <a:stretch/>
        </p:blipFill>
        <p:spPr>
          <a:xfrm>
            <a:off x="0" y="-1"/>
            <a:ext cx="12192000" cy="6296129"/>
          </a:xfrm>
          <a:prstGeom prst="rect">
            <a:avLst/>
          </a:prstGeom>
        </p:spPr>
      </p:pic>
      <p:sp>
        <p:nvSpPr>
          <p:cNvPr id="2" name="Title 1">
            <a:extLst>
              <a:ext uri="{FF2B5EF4-FFF2-40B4-BE49-F238E27FC236}">
                <a16:creationId xmlns:a16="http://schemas.microsoft.com/office/drawing/2014/main" id="{B31FE147-91E3-4896-A575-3C264B51C875}"/>
              </a:ext>
            </a:extLst>
          </p:cNvPr>
          <p:cNvSpPr>
            <a:spLocks noGrp="1"/>
          </p:cNvSpPr>
          <p:nvPr>
            <p:ph type="title" hasCustomPrompt="1"/>
          </p:nvPr>
        </p:nvSpPr>
        <p:spPr bwMode="white">
          <a:xfrm>
            <a:off x="544473" y="1849040"/>
            <a:ext cx="11078811" cy="1325563"/>
          </a:xfrm>
        </p:spPr>
        <p:txBody>
          <a:bodyPr>
            <a:normAutofit/>
          </a:bodyPr>
          <a:lstStyle>
            <a:lvl1pPr>
              <a:defRPr sz="4800">
                <a:solidFill>
                  <a:schemeClr val="bg1"/>
                </a:solidFill>
              </a:defRPr>
            </a:lvl1pPr>
          </a:lstStyle>
          <a:p>
            <a:r>
              <a:rPr lang="en-US" dirty="0"/>
              <a:t>Questions?</a:t>
            </a:r>
            <a:endParaRPr lang="en-NZ" dirty="0"/>
          </a:p>
        </p:txBody>
      </p:sp>
      <p:sp>
        <p:nvSpPr>
          <p:cNvPr id="7" name="Rectangle 6">
            <a:extLst>
              <a:ext uri="{FF2B5EF4-FFF2-40B4-BE49-F238E27FC236}">
                <a16:creationId xmlns:a16="http://schemas.microsoft.com/office/drawing/2014/main" id="{6AA1D9BC-356C-4512-B0E5-C18C7066D66F}"/>
              </a:ext>
            </a:extLst>
          </p:cNvPr>
          <p:cNvSpPr/>
          <p:nvPr userDrawn="1"/>
        </p:nvSpPr>
        <p:spPr bwMode="white">
          <a:xfrm>
            <a:off x="0" y="6149888"/>
            <a:ext cx="12192000" cy="713015"/>
          </a:xfrm>
          <a:prstGeom prst="rect">
            <a:avLst/>
          </a:prstGeom>
          <a:solidFill>
            <a:schemeClr val="bg1"/>
          </a:solidFill>
          <a:ln>
            <a:noFill/>
          </a:ln>
          <a:effectLst>
            <a:outerShdw blurRad="50800" dist="38100" dir="16200000"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pic>
        <p:nvPicPr>
          <p:cNvPr id="10" name="Picture 9" descr="Toitū Te Whenua Land Information New Zealand logo">
            <a:extLst>
              <a:ext uri="{FF2B5EF4-FFF2-40B4-BE49-F238E27FC236}">
                <a16:creationId xmlns:a16="http://schemas.microsoft.com/office/drawing/2014/main" id="{E3D025BF-CB6F-4815-AA76-3AF22908EDE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3631" y="6337199"/>
            <a:ext cx="1549088" cy="360000"/>
          </a:xfrm>
          <a:prstGeom prst="rect">
            <a:avLst/>
          </a:prstGeom>
        </p:spPr>
      </p:pic>
      <p:pic>
        <p:nvPicPr>
          <p:cNvPr id="8" name="Graphic 3">
            <a:extLst>
              <a:ext uri="{FF2B5EF4-FFF2-40B4-BE49-F238E27FC236}">
                <a16:creationId xmlns:a16="http://schemas.microsoft.com/office/drawing/2014/main" id="{4C48F527-8D66-4CD8-A646-1E2520318AE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22303" y="6335730"/>
            <a:ext cx="1700981" cy="388341"/>
          </a:xfrm>
          <a:prstGeom prst="rect">
            <a:avLst/>
          </a:prstGeom>
        </p:spPr>
      </p:pic>
    </p:spTree>
    <p:extLst>
      <p:ext uri="{BB962C8B-B14F-4D97-AF65-F5344CB8AC3E}">
        <p14:creationId xmlns:p14="http://schemas.microsoft.com/office/powerpoint/2010/main" val="137131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 Image no header 3 col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583BD1-8635-4C7C-B9C6-EA0D77E851D6}"/>
              </a:ext>
            </a:extLst>
          </p:cNvPr>
          <p:cNvSpPr>
            <a:spLocks noGrp="1"/>
          </p:cNvSpPr>
          <p:nvPr>
            <p:ph type="body" sz="quarter" idx="10"/>
          </p:nvPr>
        </p:nvSpPr>
        <p:spPr>
          <a:xfrm>
            <a:off x="822857" y="1373040"/>
            <a:ext cx="3706752" cy="4396154"/>
          </a:xfrm>
        </p:spPr>
        <p:txBody>
          <a:bodyPr wrap="square">
            <a:noAutofit/>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290933325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207A7-C1E0-44A6-8780-7D6D6699EE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F31DC17F-41BE-4A0C-BD9A-2B48498908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23E04C91-24B3-4E9D-8930-99C455F10762}"/>
              </a:ext>
            </a:extLst>
          </p:cNvPr>
          <p:cNvSpPr>
            <a:spLocks noGrp="1"/>
          </p:cNvSpPr>
          <p:nvPr>
            <p:ph type="dt" sz="half" idx="10"/>
          </p:nvPr>
        </p:nvSpPr>
        <p:spPr/>
        <p:txBody>
          <a:bodyPr/>
          <a:lstStyle/>
          <a:p>
            <a:fld id="{3E5E94B3-4E45-4473-8BB4-5FBD6D09074A}" type="datetimeFigureOut">
              <a:rPr lang="en-NZ" smtClean="0"/>
              <a:t>6/09/2023</a:t>
            </a:fld>
            <a:endParaRPr lang="en-NZ"/>
          </a:p>
        </p:txBody>
      </p:sp>
      <p:sp>
        <p:nvSpPr>
          <p:cNvPr id="5" name="Footer Placeholder 4">
            <a:extLst>
              <a:ext uri="{FF2B5EF4-FFF2-40B4-BE49-F238E27FC236}">
                <a16:creationId xmlns:a16="http://schemas.microsoft.com/office/drawing/2014/main" id="{048B892A-B174-460A-95B2-51F9112C57FB}"/>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76D92C9-06CB-4E14-85C2-EB0AAC8D1070}"/>
              </a:ext>
            </a:extLst>
          </p:cNvPr>
          <p:cNvSpPr>
            <a:spLocks noGrp="1"/>
          </p:cNvSpPr>
          <p:nvPr>
            <p:ph type="sldNum" sz="quarter" idx="12"/>
          </p:nvPr>
        </p:nvSpPr>
        <p:spPr/>
        <p:txBody>
          <a:bodyPr/>
          <a:lstStyle/>
          <a:p>
            <a:fld id="{ECC63D1F-7D62-4A0A-89B2-A7D1061DF57C}" type="slidenum">
              <a:rPr lang="en-NZ" smtClean="0"/>
              <a:t>‹#›</a:t>
            </a:fld>
            <a:endParaRPr lang="en-NZ"/>
          </a:p>
        </p:txBody>
      </p:sp>
    </p:spTree>
    <p:extLst>
      <p:ext uri="{BB962C8B-B14F-4D97-AF65-F5344CB8AC3E}">
        <p14:creationId xmlns:p14="http://schemas.microsoft.com/office/powerpoint/2010/main" val="314133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B268A-A83D-441E-ADB0-9561295DFA11}"/>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4645135B-5F4F-4E19-BDD4-88ED080F75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8A43528-C126-451A-A73E-9FCB4BD325D9}"/>
              </a:ext>
            </a:extLst>
          </p:cNvPr>
          <p:cNvSpPr>
            <a:spLocks noGrp="1"/>
          </p:cNvSpPr>
          <p:nvPr>
            <p:ph type="dt" sz="half" idx="10"/>
          </p:nvPr>
        </p:nvSpPr>
        <p:spPr/>
        <p:txBody>
          <a:bodyPr/>
          <a:lstStyle/>
          <a:p>
            <a:fld id="{3E5E94B3-4E45-4473-8BB4-5FBD6D09074A}" type="datetimeFigureOut">
              <a:rPr lang="en-NZ" smtClean="0"/>
              <a:t>6/09/2023</a:t>
            </a:fld>
            <a:endParaRPr lang="en-NZ"/>
          </a:p>
        </p:txBody>
      </p:sp>
      <p:sp>
        <p:nvSpPr>
          <p:cNvPr id="5" name="Footer Placeholder 4">
            <a:extLst>
              <a:ext uri="{FF2B5EF4-FFF2-40B4-BE49-F238E27FC236}">
                <a16:creationId xmlns:a16="http://schemas.microsoft.com/office/drawing/2014/main" id="{72DA813F-1EAA-4355-ACA4-4500F2A4800B}"/>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1E2F07C8-D999-48D8-BB3E-DFB1EB00FB56}"/>
              </a:ext>
            </a:extLst>
          </p:cNvPr>
          <p:cNvSpPr>
            <a:spLocks noGrp="1"/>
          </p:cNvSpPr>
          <p:nvPr>
            <p:ph type="sldNum" sz="quarter" idx="12"/>
          </p:nvPr>
        </p:nvSpPr>
        <p:spPr/>
        <p:txBody>
          <a:bodyPr/>
          <a:lstStyle/>
          <a:p>
            <a:fld id="{ECC63D1F-7D62-4A0A-89B2-A7D1061DF57C}" type="slidenum">
              <a:rPr lang="en-NZ" smtClean="0"/>
              <a:t>‹#›</a:t>
            </a:fld>
            <a:endParaRPr lang="en-NZ"/>
          </a:p>
        </p:txBody>
      </p:sp>
    </p:spTree>
    <p:extLst>
      <p:ext uri="{BB962C8B-B14F-4D97-AF65-F5344CB8AC3E}">
        <p14:creationId xmlns:p14="http://schemas.microsoft.com/office/powerpoint/2010/main" val="3885817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5436-9547-4242-A68F-086F50E528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3018DDF1-5342-4CBC-AECA-34FB066819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3A06CE-B1F9-496C-AE53-D4C481CC6D0E}"/>
              </a:ext>
            </a:extLst>
          </p:cNvPr>
          <p:cNvSpPr>
            <a:spLocks noGrp="1"/>
          </p:cNvSpPr>
          <p:nvPr>
            <p:ph type="dt" sz="half" idx="10"/>
          </p:nvPr>
        </p:nvSpPr>
        <p:spPr/>
        <p:txBody>
          <a:bodyPr/>
          <a:lstStyle/>
          <a:p>
            <a:fld id="{3E5E94B3-4E45-4473-8BB4-5FBD6D09074A}" type="datetimeFigureOut">
              <a:rPr lang="en-NZ" smtClean="0"/>
              <a:t>6/09/2023</a:t>
            </a:fld>
            <a:endParaRPr lang="en-NZ"/>
          </a:p>
        </p:txBody>
      </p:sp>
      <p:sp>
        <p:nvSpPr>
          <p:cNvPr id="5" name="Footer Placeholder 4">
            <a:extLst>
              <a:ext uri="{FF2B5EF4-FFF2-40B4-BE49-F238E27FC236}">
                <a16:creationId xmlns:a16="http://schemas.microsoft.com/office/drawing/2014/main" id="{AFB04AFD-6D2E-4215-B8BB-881CB650C32D}"/>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C70B42A2-312E-4FDB-A546-E223FC19485A}"/>
              </a:ext>
            </a:extLst>
          </p:cNvPr>
          <p:cNvSpPr>
            <a:spLocks noGrp="1"/>
          </p:cNvSpPr>
          <p:nvPr>
            <p:ph type="sldNum" sz="quarter" idx="12"/>
          </p:nvPr>
        </p:nvSpPr>
        <p:spPr/>
        <p:txBody>
          <a:bodyPr/>
          <a:lstStyle/>
          <a:p>
            <a:fld id="{ECC63D1F-7D62-4A0A-89B2-A7D1061DF57C}" type="slidenum">
              <a:rPr lang="en-NZ" smtClean="0"/>
              <a:t>‹#›</a:t>
            </a:fld>
            <a:endParaRPr lang="en-NZ"/>
          </a:p>
        </p:txBody>
      </p:sp>
    </p:spTree>
    <p:extLst>
      <p:ext uri="{BB962C8B-B14F-4D97-AF65-F5344CB8AC3E}">
        <p14:creationId xmlns:p14="http://schemas.microsoft.com/office/powerpoint/2010/main" val="2554957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DE5AA-9847-49E0-A195-1A646036388A}"/>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B7C86187-0CE7-4A9C-8C41-272CB4CCB2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575ACA82-922A-4D16-B065-48D6AB1289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4C3F35C2-0D08-483C-BEE7-FF74C3131CD5}"/>
              </a:ext>
            </a:extLst>
          </p:cNvPr>
          <p:cNvSpPr>
            <a:spLocks noGrp="1"/>
          </p:cNvSpPr>
          <p:nvPr>
            <p:ph type="dt" sz="half" idx="10"/>
          </p:nvPr>
        </p:nvSpPr>
        <p:spPr/>
        <p:txBody>
          <a:bodyPr/>
          <a:lstStyle/>
          <a:p>
            <a:fld id="{3E5E94B3-4E45-4473-8BB4-5FBD6D09074A}" type="datetimeFigureOut">
              <a:rPr lang="en-NZ" smtClean="0"/>
              <a:t>6/09/2023</a:t>
            </a:fld>
            <a:endParaRPr lang="en-NZ"/>
          </a:p>
        </p:txBody>
      </p:sp>
      <p:sp>
        <p:nvSpPr>
          <p:cNvPr id="6" name="Footer Placeholder 5">
            <a:extLst>
              <a:ext uri="{FF2B5EF4-FFF2-40B4-BE49-F238E27FC236}">
                <a16:creationId xmlns:a16="http://schemas.microsoft.com/office/drawing/2014/main" id="{28166251-7864-449B-996F-32DD87958F45}"/>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C55851D7-4527-4144-9833-32192C1535BD}"/>
              </a:ext>
            </a:extLst>
          </p:cNvPr>
          <p:cNvSpPr>
            <a:spLocks noGrp="1"/>
          </p:cNvSpPr>
          <p:nvPr>
            <p:ph type="sldNum" sz="quarter" idx="12"/>
          </p:nvPr>
        </p:nvSpPr>
        <p:spPr/>
        <p:txBody>
          <a:bodyPr/>
          <a:lstStyle/>
          <a:p>
            <a:fld id="{ECC63D1F-7D62-4A0A-89B2-A7D1061DF57C}" type="slidenum">
              <a:rPr lang="en-NZ" smtClean="0"/>
              <a:t>‹#›</a:t>
            </a:fld>
            <a:endParaRPr lang="en-NZ"/>
          </a:p>
        </p:txBody>
      </p:sp>
    </p:spTree>
    <p:extLst>
      <p:ext uri="{BB962C8B-B14F-4D97-AF65-F5344CB8AC3E}">
        <p14:creationId xmlns:p14="http://schemas.microsoft.com/office/powerpoint/2010/main" val="37666367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25FD7-EDF0-4F8D-8F42-2C2299AD1652}"/>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99B5346F-BA32-4266-B9EF-B9EC41897D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53B4A6-15BE-4602-A27D-B9EA6F079E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F4283D32-978E-4B67-8C71-D749F014C9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7FB558-E76B-4144-AA62-0B3AFA3CE6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4D261516-FDA0-4B4C-A688-ABC258FE854B}"/>
              </a:ext>
            </a:extLst>
          </p:cNvPr>
          <p:cNvSpPr>
            <a:spLocks noGrp="1"/>
          </p:cNvSpPr>
          <p:nvPr>
            <p:ph type="dt" sz="half" idx="10"/>
          </p:nvPr>
        </p:nvSpPr>
        <p:spPr/>
        <p:txBody>
          <a:bodyPr/>
          <a:lstStyle/>
          <a:p>
            <a:fld id="{3E5E94B3-4E45-4473-8BB4-5FBD6D09074A}" type="datetimeFigureOut">
              <a:rPr lang="en-NZ" smtClean="0"/>
              <a:t>6/09/2023</a:t>
            </a:fld>
            <a:endParaRPr lang="en-NZ"/>
          </a:p>
        </p:txBody>
      </p:sp>
      <p:sp>
        <p:nvSpPr>
          <p:cNvPr id="8" name="Footer Placeholder 7">
            <a:extLst>
              <a:ext uri="{FF2B5EF4-FFF2-40B4-BE49-F238E27FC236}">
                <a16:creationId xmlns:a16="http://schemas.microsoft.com/office/drawing/2014/main" id="{15F95E96-B0A1-4A26-B90B-F4C41FF7F683}"/>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8F7BB287-9EB5-4E99-A5C8-B42D09DE5BE1}"/>
              </a:ext>
            </a:extLst>
          </p:cNvPr>
          <p:cNvSpPr>
            <a:spLocks noGrp="1"/>
          </p:cNvSpPr>
          <p:nvPr>
            <p:ph type="sldNum" sz="quarter" idx="12"/>
          </p:nvPr>
        </p:nvSpPr>
        <p:spPr/>
        <p:txBody>
          <a:bodyPr/>
          <a:lstStyle/>
          <a:p>
            <a:fld id="{ECC63D1F-7D62-4A0A-89B2-A7D1061DF57C}" type="slidenum">
              <a:rPr lang="en-NZ" smtClean="0"/>
              <a:t>‹#›</a:t>
            </a:fld>
            <a:endParaRPr lang="en-NZ"/>
          </a:p>
        </p:txBody>
      </p:sp>
    </p:spTree>
    <p:extLst>
      <p:ext uri="{BB962C8B-B14F-4D97-AF65-F5344CB8AC3E}">
        <p14:creationId xmlns:p14="http://schemas.microsoft.com/office/powerpoint/2010/main" val="15808851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E287B-710C-432B-93FC-D67206048A33}"/>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7E8F2180-435B-449C-9B32-D57CD926BD2C}"/>
              </a:ext>
            </a:extLst>
          </p:cNvPr>
          <p:cNvSpPr>
            <a:spLocks noGrp="1"/>
          </p:cNvSpPr>
          <p:nvPr>
            <p:ph type="dt" sz="half" idx="10"/>
          </p:nvPr>
        </p:nvSpPr>
        <p:spPr/>
        <p:txBody>
          <a:bodyPr/>
          <a:lstStyle/>
          <a:p>
            <a:fld id="{3E5E94B3-4E45-4473-8BB4-5FBD6D09074A}" type="datetimeFigureOut">
              <a:rPr lang="en-NZ" smtClean="0"/>
              <a:t>6/09/2023</a:t>
            </a:fld>
            <a:endParaRPr lang="en-NZ"/>
          </a:p>
        </p:txBody>
      </p:sp>
      <p:sp>
        <p:nvSpPr>
          <p:cNvPr id="4" name="Footer Placeholder 3">
            <a:extLst>
              <a:ext uri="{FF2B5EF4-FFF2-40B4-BE49-F238E27FC236}">
                <a16:creationId xmlns:a16="http://schemas.microsoft.com/office/drawing/2014/main" id="{F9C1B1AF-32B4-4B5C-B53D-E41AB2646963}"/>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5110DBCC-AC23-4498-B07B-72806CEB7AE5}"/>
              </a:ext>
            </a:extLst>
          </p:cNvPr>
          <p:cNvSpPr>
            <a:spLocks noGrp="1"/>
          </p:cNvSpPr>
          <p:nvPr>
            <p:ph type="sldNum" sz="quarter" idx="12"/>
          </p:nvPr>
        </p:nvSpPr>
        <p:spPr/>
        <p:txBody>
          <a:bodyPr/>
          <a:lstStyle/>
          <a:p>
            <a:fld id="{ECC63D1F-7D62-4A0A-89B2-A7D1061DF57C}" type="slidenum">
              <a:rPr lang="en-NZ" smtClean="0"/>
              <a:t>‹#›</a:t>
            </a:fld>
            <a:endParaRPr lang="en-NZ"/>
          </a:p>
        </p:txBody>
      </p:sp>
    </p:spTree>
    <p:extLst>
      <p:ext uri="{BB962C8B-B14F-4D97-AF65-F5344CB8AC3E}">
        <p14:creationId xmlns:p14="http://schemas.microsoft.com/office/powerpoint/2010/main" val="25538172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512A18-95F0-44A4-A2CC-E90C396E1039}"/>
              </a:ext>
            </a:extLst>
          </p:cNvPr>
          <p:cNvSpPr>
            <a:spLocks noGrp="1"/>
          </p:cNvSpPr>
          <p:nvPr>
            <p:ph type="dt" sz="half" idx="10"/>
          </p:nvPr>
        </p:nvSpPr>
        <p:spPr/>
        <p:txBody>
          <a:bodyPr/>
          <a:lstStyle/>
          <a:p>
            <a:fld id="{3E5E94B3-4E45-4473-8BB4-5FBD6D09074A}" type="datetimeFigureOut">
              <a:rPr lang="en-NZ" smtClean="0"/>
              <a:t>6/09/2023</a:t>
            </a:fld>
            <a:endParaRPr lang="en-NZ"/>
          </a:p>
        </p:txBody>
      </p:sp>
      <p:sp>
        <p:nvSpPr>
          <p:cNvPr id="3" name="Footer Placeholder 2">
            <a:extLst>
              <a:ext uri="{FF2B5EF4-FFF2-40B4-BE49-F238E27FC236}">
                <a16:creationId xmlns:a16="http://schemas.microsoft.com/office/drawing/2014/main" id="{D4F25843-FED2-4809-B207-00FA42C7CA6D}"/>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CC8219B7-5EDC-4DA2-90B7-5976B4A9DD91}"/>
              </a:ext>
            </a:extLst>
          </p:cNvPr>
          <p:cNvSpPr>
            <a:spLocks noGrp="1"/>
          </p:cNvSpPr>
          <p:nvPr>
            <p:ph type="sldNum" sz="quarter" idx="12"/>
          </p:nvPr>
        </p:nvSpPr>
        <p:spPr/>
        <p:txBody>
          <a:bodyPr/>
          <a:lstStyle/>
          <a:p>
            <a:fld id="{ECC63D1F-7D62-4A0A-89B2-A7D1061DF57C}" type="slidenum">
              <a:rPr lang="en-NZ" smtClean="0"/>
              <a:t>‹#›</a:t>
            </a:fld>
            <a:endParaRPr lang="en-NZ"/>
          </a:p>
        </p:txBody>
      </p:sp>
    </p:spTree>
    <p:extLst>
      <p:ext uri="{BB962C8B-B14F-4D97-AF65-F5344CB8AC3E}">
        <p14:creationId xmlns:p14="http://schemas.microsoft.com/office/powerpoint/2010/main" val="36083770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B7E8E-7FA0-4B90-8544-D08EBE3502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667A7A4C-4DD7-4CC2-8F28-9DC46A1612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9D011125-924B-4F4F-87A2-A79064AAA3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9853A7-97B9-4BC7-95EA-8450CB1FD705}"/>
              </a:ext>
            </a:extLst>
          </p:cNvPr>
          <p:cNvSpPr>
            <a:spLocks noGrp="1"/>
          </p:cNvSpPr>
          <p:nvPr>
            <p:ph type="dt" sz="half" idx="10"/>
          </p:nvPr>
        </p:nvSpPr>
        <p:spPr/>
        <p:txBody>
          <a:bodyPr/>
          <a:lstStyle/>
          <a:p>
            <a:fld id="{3E5E94B3-4E45-4473-8BB4-5FBD6D09074A}" type="datetimeFigureOut">
              <a:rPr lang="en-NZ" smtClean="0"/>
              <a:t>6/09/2023</a:t>
            </a:fld>
            <a:endParaRPr lang="en-NZ"/>
          </a:p>
        </p:txBody>
      </p:sp>
      <p:sp>
        <p:nvSpPr>
          <p:cNvPr id="6" name="Footer Placeholder 5">
            <a:extLst>
              <a:ext uri="{FF2B5EF4-FFF2-40B4-BE49-F238E27FC236}">
                <a16:creationId xmlns:a16="http://schemas.microsoft.com/office/drawing/2014/main" id="{9913AC62-41A8-43C4-A522-C3D88A5CF7BA}"/>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6F09AD3C-277A-4419-8079-52BF4227E3F5}"/>
              </a:ext>
            </a:extLst>
          </p:cNvPr>
          <p:cNvSpPr>
            <a:spLocks noGrp="1"/>
          </p:cNvSpPr>
          <p:nvPr>
            <p:ph type="sldNum" sz="quarter" idx="12"/>
          </p:nvPr>
        </p:nvSpPr>
        <p:spPr/>
        <p:txBody>
          <a:bodyPr/>
          <a:lstStyle/>
          <a:p>
            <a:fld id="{ECC63D1F-7D62-4A0A-89B2-A7D1061DF57C}" type="slidenum">
              <a:rPr lang="en-NZ" smtClean="0"/>
              <a:t>‹#›</a:t>
            </a:fld>
            <a:endParaRPr lang="en-NZ"/>
          </a:p>
        </p:txBody>
      </p:sp>
    </p:spTree>
    <p:extLst>
      <p:ext uri="{BB962C8B-B14F-4D97-AF65-F5344CB8AC3E}">
        <p14:creationId xmlns:p14="http://schemas.microsoft.com/office/powerpoint/2010/main" val="3119215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526B075-99D3-4D23-BA95-0DEA23424C5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995" t="23972" r="7849" b="33689"/>
          <a:stretch/>
        </p:blipFill>
        <p:spPr>
          <a:xfrm>
            <a:off x="0" y="0"/>
            <a:ext cx="12192000" cy="2461238"/>
          </a:xfrm>
          <a:prstGeom prst="rect">
            <a:avLst/>
          </a:prstGeom>
        </p:spPr>
      </p:pic>
      <p:sp>
        <p:nvSpPr>
          <p:cNvPr id="2" name="Title 1">
            <a:extLst>
              <a:ext uri="{FF2B5EF4-FFF2-40B4-BE49-F238E27FC236}">
                <a16:creationId xmlns:a16="http://schemas.microsoft.com/office/drawing/2014/main" id="{1EF1D398-3A20-4580-A921-616409C3C8BE}"/>
              </a:ext>
            </a:extLst>
          </p:cNvPr>
          <p:cNvSpPr>
            <a:spLocks noGrp="1"/>
          </p:cNvSpPr>
          <p:nvPr>
            <p:ph type="title" hasCustomPrompt="1"/>
          </p:nvPr>
        </p:nvSpPr>
        <p:spPr bwMode="white"/>
        <p:txBody>
          <a:bodyPr/>
          <a:lstStyle>
            <a:lvl1pPr>
              <a:defRPr>
                <a:solidFill>
                  <a:schemeClr val="bg1"/>
                </a:solidFill>
              </a:defRPr>
            </a:lvl1pPr>
          </a:lstStyle>
          <a:p>
            <a:r>
              <a:rPr lang="en-US" dirty="0"/>
              <a:t>Click to edit Master heading</a:t>
            </a:r>
            <a:endParaRPr lang="en-NZ" dirty="0"/>
          </a:p>
        </p:txBody>
      </p:sp>
      <p:sp>
        <p:nvSpPr>
          <p:cNvPr id="3" name="Content Placeholder 2">
            <a:extLst>
              <a:ext uri="{FF2B5EF4-FFF2-40B4-BE49-F238E27FC236}">
                <a16:creationId xmlns:a16="http://schemas.microsoft.com/office/drawing/2014/main" id="{A39C76F9-7442-4DD0-986A-18A15D51001E}"/>
              </a:ext>
            </a:extLst>
          </p:cNvPr>
          <p:cNvSpPr>
            <a:spLocks noGrp="1"/>
          </p:cNvSpPr>
          <p:nvPr>
            <p:ph idx="1"/>
          </p:nvPr>
        </p:nvSpPr>
        <p:spPr>
          <a:xfrm>
            <a:off x="544473" y="2142836"/>
            <a:ext cx="11078811" cy="3629964"/>
          </a:xfrm>
        </p:spPr>
        <p:txBody>
          <a:bodyPr/>
          <a:lstStyle/>
          <a:p>
            <a:pPr lvl="0"/>
            <a:r>
              <a:rPr lang="en-US" dirty="0"/>
              <a:t>Edit Master text</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8237450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75E29-EC39-4C55-804B-1D067676A2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0C974751-ABDE-4ADA-8145-0F95344237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41160CAC-38A5-485C-B655-DFE7D53044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BA654-A185-4A4E-AC50-4895616A88C7}"/>
              </a:ext>
            </a:extLst>
          </p:cNvPr>
          <p:cNvSpPr>
            <a:spLocks noGrp="1"/>
          </p:cNvSpPr>
          <p:nvPr>
            <p:ph type="dt" sz="half" idx="10"/>
          </p:nvPr>
        </p:nvSpPr>
        <p:spPr/>
        <p:txBody>
          <a:bodyPr/>
          <a:lstStyle/>
          <a:p>
            <a:fld id="{3E5E94B3-4E45-4473-8BB4-5FBD6D09074A}" type="datetimeFigureOut">
              <a:rPr lang="en-NZ" smtClean="0"/>
              <a:t>6/09/2023</a:t>
            </a:fld>
            <a:endParaRPr lang="en-NZ"/>
          </a:p>
        </p:txBody>
      </p:sp>
      <p:sp>
        <p:nvSpPr>
          <p:cNvPr id="6" name="Footer Placeholder 5">
            <a:extLst>
              <a:ext uri="{FF2B5EF4-FFF2-40B4-BE49-F238E27FC236}">
                <a16:creationId xmlns:a16="http://schemas.microsoft.com/office/drawing/2014/main" id="{98C8A6F0-FF95-4D45-B239-743920E3DAF5}"/>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91A2AE82-0D95-42E1-BC92-FE2227DD3301}"/>
              </a:ext>
            </a:extLst>
          </p:cNvPr>
          <p:cNvSpPr>
            <a:spLocks noGrp="1"/>
          </p:cNvSpPr>
          <p:nvPr>
            <p:ph type="sldNum" sz="quarter" idx="12"/>
          </p:nvPr>
        </p:nvSpPr>
        <p:spPr/>
        <p:txBody>
          <a:bodyPr/>
          <a:lstStyle/>
          <a:p>
            <a:fld id="{ECC63D1F-7D62-4A0A-89B2-A7D1061DF57C}" type="slidenum">
              <a:rPr lang="en-NZ" smtClean="0"/>
              <a:t>‹#›</a:t>
            </a:fld>
            <a:endParaRPr lang="en-NZ"/>
          </a:p>
        </p:txBody>
      </p:sp>
    </p:spTree>
    <p:extLst>
      <p:ext uri="{BB962C8B-B14F-4D97-AF65-F5344CB8AC3E}">
        <p14:creationId xmlns:p14="http://schemas.microsoft.com/office/powerpoint/2010/main" val="39489584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C6C9E-4EA5-4DA8-A335-0CB861F93C8B}"/>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376ED522-E157-4693-B42F-E7F46DB783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8A79057-7338-4A26-9336-6BC244C96A1E}"/>
              </a:ext>
            </a:extLst>
          </p:cNvPr>
          <p:cNvSpPr>
            <a:spLocks noGrp="1"/>
          </p:cNvSpPr>
          <p:nvPr>
            <p:ph type="dt" sz="half" idx="10"/>
          </p:nvPr>
        </p:nvSpPr>
        <p:spPr/>
        <p:txBody>
          <a:bodyPr/>
          <a:lstStyle/>
          <a:p>
            <a:fld id="{3E5E94B3-4E45-4473-8BB4-5FBD6D09074A}" type="datetimeFigureOut">
              <a:rPr lang="en-NZ" smtClean="0"/>
              <a:t>6/09/2023</a:t>
            </a:fld>
            <a:endParaRPr lang="en-NZ"/>
          </a:p>
        </p:txBody>
      </p:sp>
      <p:sp>
        <p:nvSpPr>
          <p:cNvPr id="5" name="Footer Placeholder 4">
            <a:extLst>
              <a:ext uri="{FF2B5EF4-FFF2-40B4-BE49-F238E27FC236}">
                <a16:creationId xmlns:a16="http://schemas.microsoft.com/office/drawing/2014/main" id="{6175A9F0-2B3E-42A2-99BF-1FADDF4FDAF2}"/>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C9806C78-C963-43E5-BF43-AB46CEAA8677}"/>
              </a:ext>
            </a:extLst>
          </p:cNvPr>
          <p:cNvSpPr>
            <a:spLocks noGrp="1"/>
          </p:cNvSpPr>
          <p:nvPr>
            <p:ph type="sldNum" sz="quarter" idx="12"/>
          </p:nvPr>
        </p:nvSpPr>
        <p:spPr/>
        <p:txBody>
          <a:bodyPr/>
          <a:lstStyle/>
          <a:p>
            <a:fld id="{ECC63D1F-7D62-4A0A-89B2-A7D1061DF57C}" type="slidenum">
              <a:rPr lang="en-NZ" smtClean="0"/>
              <a:t>‹#›</a:t>
            </a:fld>
            <a:endParaRPr lang="en-NZ"/>
          </a:p>
        </p:txBody>
      </p:sp>
    </p:spTree>
    <p:extLst>
      <p:ext uri="{BB962C8B-B14F-4D97-AF65-F5344CB8AC3E}">
        <p14:creationId xmlns:p14="http://schemas.microsoft.com/office/powerpoint/2010/main" val="26902248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E03FA8-AEE0-47B0-A918-DCACEBE10DD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E46581E8-9A4C-4679-B2C8-464855F83D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F962B8B-F722-49A7-B66D-761946E8DFFA}"/>
              </a:ext>
            </a:extLst>
          </p:cNvPr>
          <p:cNvSpPr>
            <a:spLocks noGrp="1"/>
          </p:cNvSpPr>
          <p:nvPr>
            <p:ph type="dt" sz="half" idx="10"/>
          </p:nvPr>
        </p:nvSpPr>
        <p:spPr/>
        <p:txBody>
          <a:bodyPr/>
          <a:lstStyle/>
          <a:p>
            <a:fld id="{3E5E94B3-4E45-4473-8BB4-5FBD6D09074A}" type="datetimeFigureOut">
              <a:rPr lang="en-NZ" smtClean="0"/>
              <a:t>6/09/2023</a:t>
            </a:fld>
            <a:endParaRPr lang="en-NZ"/>
          </a:p>
        </p:txBody>
      </p:sp>
      <p:sp>
        <p:nvSpPr>
          <p:cNvPr id="5" name="Footer Placeholder 4">
            <a:extLst>
              <a:ext uri="{FF2B5EF4-FFF2-40B4-BE49-F238E27FC236}">
                <a16:creationId xmlns:a16="http://schemas.microsoft.com/office/drawing/2014/main" id="{8D5A1FEB-B79E-46F9-8599-651D905CA353}"/>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DAF85D82-1D03-419C-8509-7879579B1BA8}"/>
              </a:ext>
            </a:extLst>
          </p:cNvPr>
          <p:cNvSpPr>
            <a:spLocks noGrp="1"/>
          </p:cNvSpPr>
          <p:nvPr>
            <p:ph type="sldNum" sz="quarter" idx="12"/>
          </p:nvPr>
        </p:nvSpPr>
        <p:spPr/>
        <p:txBody>
          <a:bodyPr/>
          <a:lstStyle/>
          <a:p>
            <a:fld id="{ECC63D1F-7D62-4A0A-89B2-A7D1061DF57C}" type="slidenum">
              <a:rPr lang="en-NZ" smtClean="0"/>
              <a:t>‹#›</a:t>
            </a:fld>
            <a:endParaRPr lang="en-NZ"/>
          </a:p>
        </p:txBody>
      </p:sp>
    </p:spTree>
    <p:extLst>
      <p:ext uri="{BB962C8B-B14F-4D97-AF65-F5344CB8AC3E}">
        <p14:creationId xmlns:p14="http://schemas.microsoft.com/office/powerpoint/2010/main" val="4665758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3B977-D689-4CFB-93B5-E5F0E276F0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11313F84-2BC9-4F90-8AFF-9FCE381BFA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8BDF89B1-0F6A-41D4-AC8D-E56BCFB54F9A}"/>
              </a:ext>
            </a:extLst>
          </p:cNvPr>
          <p:cNvSpPr>
            <a:spLocks noGrp="1"/>
          </p:cNvSpPr>
          <p:nvPr>
            <p:ph type="dt" sz="half" idx="10"/>
          </p:nvPr>
        </p:nvSpPr>
        <p:spPr/>
        <p:txBody>
          <a:bodyPr/>
          <a:lstStyle/>
          <a:p>
            <a:fld id="{1C4A37F1-929F-4E55-8433-938BDBFC8248}" type="datetimeFigureOut">
              <a:rPr lang="en-NZ" smtClean="0"/>
              <a:t>6/09/2023</a:t>
            </a:fld>
            <a:endParaRPr lang="en-NZ"/>
          </a:p>
        </p:txBody>
      </p:sp>
      <p:sp>
        <p:nvSpPr>
          <p:cNvPr id="5" name="Footer Placeholder 4">
            <a:extLst>
              <a:ext uri="{FF2B5EF4-FFF2-40B4-BE49-F238E27FC236}">
                <a16:creationId xmlns:a16="http://schemas.microsoft.com/office/drawing/2014/main" id="{C6378ED8-F258-483E-99C0-F7B16056292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2FF045CC-5909-4A8C-B16B-31889A66D1AC}"/>
              </a:ext>
            </a:extLst>
          </p:cNvPr>
          <p:cNvSpPr>
            <a:spLocks noGrp="1"/>
          </p:cNvSpPr>
          <p:nvPr>
            <p:ph type="sldNum" sz="quarter" idx="12"/>
          </p:nvPr>
        </p:nvSpPr>
        <p:spPr/>
        <p:txBody>
          <a:bodyPr/>
          <a:lstStyle/>
          <a:p>
            <a:fld id="{2B8BE6CD-110F-4C97-BFCA-450EA832817E}" type="slidenum">
              <a:rPr lang="en-NZ" smtClean="0"/>
              <a:t>‹#›</a:t>
            </a:fld>
            <a:endParaRPr lang="en-NZ"/>
          </a:p>
        </p:txBody>
      </p:sp>
    </p:spTree>
    <p:extLst>
      <p:ext uri="{BB962C8B-B14F-4D97-AF65-F5344CB8AC3E}">
        <p14:creationId xmlns:p14="http://schemas.microsoft.com/office/powerpoint/2010/main" val="19173427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A9E5D-8B15-4159-A465-9F0C18DB491B}"/>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73A584F5-1628-41BB-A268-B4420701E8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D51EB6F5-1BAB-4E96-A62B-7B4E90251753}"/>
              </a:ext>
            </a:extLst>
          </p:cNvPr>
          <p:cNvSpPr>
            <a:spLocks noGrp="1"/>
          </p:cNvSpPr>
          <p:nvPr>
            <p:ph type="dt" sz="half" idx="10"/>
          </p:nvPr>
        </p:nvSpPr>
        <p:spPr/>
        <p:txBody>
          <a:bodyPr/>
          <a:lstStyle/>
          <a:p>
            <a:fld id="{1C4A37F1-929F-4E55-8433-938BDBFC8248}" type="datetimeFigureOut">
              <a:rPr lang="en-NZ" smtClean="0"/>
              <a:t>6/09/2023</a:t>
            </a:fld>
            <a:endParaRPr lang="en-NZ"/>
          </a:p>
        </p:txBody>
      </p:sp>
      <p:sp>
        <p:nvSpPr>
          <p:cNvPr id="5" name="Footer Placeholder 4">
            <a:extLst>
              <a:ext uri="{FF2B5EF4-FFF2-40B4-BE49-F238E27FC236}">
                <a16:creationId xmlns:a16="http://schemas.microsoft.com/office/drawing/2014/main" id="{8A921DB4-2BFD-4EC5-8259-40437CE65BD3}"/>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F91633C7-F41D-4FEA-BE4B-B9CCF4CB6195}"/>
              </a:ext>
            </a:extLst>
          </p:cNvPr>
          <p:cNvSpPr>
            <a:spLocks noGrp="1"/>
          </p:cNvSpPr>
          <p:nvPr>
            <p:ph type="sldNum" sz="quarter" idx="12"/>
          </p:nvPr>
        </p:nvSpPr>
        <p:spPr/>
        <p:txBody>
          <a:bodyPr/>
          <a:lstStyle/>
          <a:p>
            <a:fld id="{2B8BE6CD-110F-4C97-BFCA-450EA832817E}" type="slidenum">
              <a:rPr lang="en-NZ" smtClean="0"/>
              <a:t>‹#›</a:t>
            </a:fld>
            <a:endParaRPr lang="en-NZ"/>
          </a:p>
        </p:txBody>
      </p:sp>
    </p:spTree>
    <p:extLst>
      <p:ext uri="{BB962C8B-B14F-4D97-AF65-F5344CB8AC3E}">
        <p14:creationId xmlns:p14="http://schemas.microsoft.com/office/powerpoint/2010/main" val="39731214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8AE0-27CD-4F53-B010-9354FB4F88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A981D50A-D9F5-4CDA-9B9D-7B230D64C7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F0D33A-6C0E-403D-BC76-CDD9A32F90B7}"/>
              </a:ext>
            </a:extLst>
          </p:cNvPr>
          <p:cNvSpPr>
            <a:spLocks noGrp="1"/>
          </p:cNvSpPr>
          <p:nvPr>
            <p:ph type="dt" sz="half" idx="10"/>
          </p:nvPr>
        </p:nvSpPr>
        <p:spPr/>
        <p:txBody>
          <a:bodyPr/>
          <a:lstStyle/>
          <a:p>
            <a:fld id="{1C4A37F1-929F-4E55-8433-938BDBFC8248}" type="datetimeFigureOut">
              <a:rPr lang="en-NZ" smtClean="0"/>
              <a:t>6/09/2023</a:t>
            </a:fld>
            <a:endParaRPr lang="en-NZ"/>
          </a:p>
        </p:txBody>
      </p:sp>
      <p:sp>
        <p:nvSpPr>
          <p:cNvPr id="5" name="Footer Placeholder 4">
            <a:extLst>
              <a:ext uri="{FF2B5EF4-FFF2-40B4-BE49-F238E27FC236}">
                <a16:creationId xmlns:a16="http://schemas.microsoft.com/office/drawing/2014/main" id="{ABE086A9-2F9F-4F09-9642-0BA55321D1A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A92EF013-68D1-442A-AA3C-A9F40BCE6C9B}"/>
              </a:ext>
            </a:extLst>
          </p:cNvPr>
          <p:cNvSpPr>
            <a:spLocks noGrp="1"/>
          </p:cNvSpPr>
          <p:nvPr>
            <p:ph type="sldNum" sz="quarter" idx="12"/>
          </p:nvPr>
        </p:nvSpPr>
        <p:spPr/>
        <p:txBody>
          <a:bodyPr/>
          <a:lstStyle/>
          <a:p>
            <a:fld id="{2B8BE6CD-110F-4C97-BFCA-450EA832817E}" type="slidenum">
              <a:rPr lang="en-NZ" smtClean="0"/>
              <a:t>‹#›</a:t>
            </a:fld>
            <a:endParaRPr lang="en-NZ"/>
          </a:p>
        </p:txBody>
      </p:sp>
    </p:spTree>
    <p:extLst>
      <p:ext uri="{BB962C8B-B14F-4D97-AF65-F5344CB8AC3E}">
        <p14:creationId xmlns:p14="http://schemas.microsoft.com/office/powerpoint/2010/main" val="10705878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250AF-C1BC-44BF-B350-FB253B8F7564}"/>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CBB31165-77C4-4883-B7DB-95FF8C91AD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77BC8E99-0086-4EFC-BEB9-6C5377400F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CD4D68BD-5A4E-42D4-9304-ADCAE5652B84}"/>
              </a:ext>
            </a:extLst>
          </p:cNvPr>
          <p:cNvSpPr>
            <a:spLocks noGrp="1"/>
          </p:cNvSpPr>
          <p:nvPr>
            <p:ph type="dt" sz="half" idx="10"/>
          </p:nvPr>
        </p:nvSpPr>
        <p:spPr/>
        <p:txBody>
          <a:bodyPr/>
          <a:lstStyle/>
          <a:p>
            <a:fld id="{1C4A37F1-929F-4E55-8433-938BDBFC8248}" type="datetimeFigureOut">
              <a:rPr lang="en-NZ" smtClean="0"/>
              <a:t>6/09/2023</a:t>
            </a:fld>
            <a:endParaRPr lang="en-NZ"/>
          </a:p>
        </p:txBody>
      </p:sp>
      <p:sp>
        <p:nvSpPr>
          <p:cNvPr id="6" name="Footer Placeholder 5">
            <a:extLst>
              <a:ext uri="{FF2B5EF4-FFF2-40B4-BE49-F238E27FC236}">
                <a16:creationId xmlns:a16="http://schemas.microsoft.com/office/drawing/2014/main" id="{0153304E-770A-4460-80AD-3B96CA0E771C}"/>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5C2B389E-350D-4D06-9C34-028456F924B5}"/>
              </a:ext>
            </a:extLst>
          </p:cNvPr>
          <p:cNvSpPr>
            <a:spLocks noGrp="1"/>
          </p:cNvSpPr>
          <p:nvPr>
            <p:ph type="sldNum" sz="quarter" idx="12"/>
          </p:nvPr>
        </p:nvSpPr>
        <p:spPr/>
        <p:txBody>
          <a:bodyPr/>
          <a:lstStyle/>
          <a:p>
            <a:fld id="{2B8BE6CD-110F-4C97-BFCA-450EA832817E}" type="slidenum">
              <a:rPr lang="en-NZ" smtClean="0"/>
              <a:t>‹#›</a:t>
            </a:fld>
            <a:endParaRPr lang="en-NZ"/>
          </a:p>
        </p:txBody>
      </p:sp>
    </p:spTree>
    <p:extLst>
      <p:ext uri="{BB962C8B-B14F-4D97-AF65-F5344CB8AC3E}">
        <p14:creationId xmlns:p14="http://schemas.microsoft.com/office/powerpoint/2010/main" val="1854329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24A93-F31D-444B-8610-3D9D66E8241D}"/>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88BEC87E-8DF2-4D0A-BF8C-EE8E252A74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245457-23E7-40ED-9954-ED50F912D7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0B60D5E5-9544-439E-9662-27CD60847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4644D0-296C-4E36-803B-CC82AFB546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8AA55091-C8E4-457E-9B1C-8BFAD0AE2862}"/>
              </a:ext>
            </a:extLst>
          </p:cNvPr>
          <p:cNvSpPr>
            <a:spLocks noGrp="1"/>
          </p:cNvSpPr>
          <p:nvPr>
            <p:ph type="dt" sz="half" idx="10"/>
          </p:nvPr>
        </p:nvSpPr>
        <p:spPr/>
        <p:txBody>
          <a:bodyPr/>
          <a:lstStyle/>
          <a:p>
            <a:fld id="{1C4A37F1-929F-4E55-8433-938BDBFC8248}" type="datetimeFigureOut">
              <a:rPr lang="en-NZ" smtClean="0"/>
              <a:t>6/09/2023</a:t>
            </a:fld>
            <a:endParaRPr lang="en-NZ"/>
          </a:p>
        </p:txBody>
      </p:sp>
      <p:sp>
        <p:nvSpPr>
          <p:cNvPr id="8" name="Footer Placeholder 7">
            <a:extLst>
              <a:ext uri="{FF2B5EF4-FFF2-40B4-BE49-F238E27FC236}">
                <a16:creationId xmlns:a16="http://schemas.microsoft.com/office/drawing/2014/main" id="{EFE5442F-123B-4F4A-B639-69E0E8359CC1}"/>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850639A1-D786-4639-8D00-241D427FB633}"/>
              </a:ext>
            </a:extLst>
          </p:cNvPr>
          <p:cNvSpPr>
            <a:spLocks noGrp="1"/>
          </p:cNvSpPr>
          <p:nvPr>
            <p:ph type="sldNum" sz="quarter" idx="12"/>
          </p:nvPr>
        </p:nvSpPr>
        <p:spPr/>
        <p:txBody>
          <a:bodyPr/>
          <a:lstStyle/>
          <a:p>
            <a:fld id="{2B8BE6CD-110F-4C97-BFCA-450EA832817E}" type="slidenum">
              <a:rPr lang="en-NZ" smtClean="0"/>
              <a:t>‹#›</a:t>
            </a:fld>
            <a:endParaRPr lang="en-NZ"/>
          </a:p>
        </p:txBody>
      </p:sp>
    </p:spTree>
    <p:extLst>
      <p:ext uri="{BB962C8B-B14F-4D97-AF65-F5344CB8AC3E}">
        <p14:creationId xmlns:p14="http://schemas.microsoft.com/office/powerpoint/2010/main" val="40052800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20A8A-DA59-469C-B4EF-AF84EBE9AB26}"/>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B3915A7E-39EE-4595-8E45-EAF209C58824}"/>
              </a:ext>
            </a:extLst>
          </p:cNvPr>
          <p:cNvSpPr>
            <a:spLocks noGrp="1"/>
          </p:cNvSpPr>
          <p:nvPr>
            <p:ph type="dt" sz="half" idx="10"/>
          </p:nvPr>
        </p:nvSpPr>
        <p:spPr/>
        <p:txBody>
          <a:bodyPr/>
          <a:lstStyle/>
          <a:p>
            <a:fld id="{1C4A37F1-929F-4E55-8433-938BDBFC8248}" type="datetimeFigureOut">
              <a:rPr lang="en-NZ" smtClean="0"/>
              <a:t>6/09/2023</a:t>
            </a:fld>
            <a:endParaRPr lang="en-NZ"/>
          </a:p>
        </p:txBody>
      </p:sp>
      <p:sp>
        <p:nvSpPr>
          <p:cNvPr id="4" name="Footer Placeholder 3">
            <a:extLst>
              <a:ext uri="{FF2B5EF4-FFF2-40B4-BE49-F238E27FC236}">
                <a16:creationId xmlns:a16="http://schemas.microsoft.com/office/drawing/2014/main" id="{3219258A-A194-4051-A75A-0DCA527763F3}"/>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CFD2B39D-B797-447B-9B25-A98EE41AD0AD}"/>
              </a:ext>
            </a:extLst>
          </p:cNvPr>
          <p:cNvSpPr>
            <a:spLocks noGrp="1"/>
          </p:cNvSpPr>
          <p:nvPr>
            <p:ph type="sldNum" sz="quarter" idx="12"/>
          </p:nvPr>
        </p:nvSpPr>
        <p:spPr/>
        <p:txBody>
          <a:bodyPr/>
          <a:lstStyle/>
          <a:p>
            <a:fld id="{2B8BE6CD-110F-4C97-BFCA-450EA832817E}" type="slidenum">
              <a:rPr lang="en-NZ" smtClean="0"/>
              <a:t>‹#›</a:t>
            </a:fld>
            <a:endParaRPr lang="en-NZ"/>
          </a:p>
        </p:txBody>
      </p:sp>
    </p:spTree>
    <p:extLst>
      <p:ext uri="{BB962C8B-B14F-4D97-AF65-F5344CB8AC3E}">
        <p14:creationId xmlns:p14="http://schemas.microsoft.com/office/powerpoint/2010/main" val="37103675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F89168-E346-43A4-B474-36F94A8BAF40}"/>
              </a:ext>
            </a:extLst>
          </p:cNvPr>
          <p:cNvSpPr>
            <a:spLocks noGrp="1"/>
          </p:cNvSpPr>
          <p:nvPr>
            <p:ph type="dt" sz="half" idx="10"/>
          </p:nvPr>
        </p:nvSpPr>
        <p:spPr/>
        <p:txBody>
          <a:bodyPr/>
          <a:lstStyle/>
          <a:p>
            <a:fld id="{1C4A37F1-929F-4E55-8433-938BDBFC8248}" type="datetimeFigureOut">
              <a:rPr lang="en-NZ" smtClean="0"/>
              <a:t>6/09/2023</a:t>
            </a:fld>
            <a:endParaRPr lang="en-NZ"/>
          </a:p>
        </p:txBody>
      </p:sp>
      <p:sp>
        <p:nvSpPr>
          <p:cNvPr id="3" name="Footer Placeholder 2">
            <a:extLst>
              <a:ext uri="{FF2B5EF4-FFF2-40B4-BE49-F238E27FC236}">
                <a16:creationId xmlns:a16="http://schemas.microsoft.com/office/drawing/2014/main" id="{FDC5ABFC-5F77-49BB-A4BA-5085B83AE92D}"/>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2C60B8D1-5F44-4516-A697-3CE3447E2C0C}"/>
              </a:ext>
            </a:extLst>
          </p:cNvPr>
          <p:cNvSpPr>
            <a:spLocks noGrp="1"/>
          </p:cNvSpPr>
          <p:nvPr>
            <p:ph type="sldNum" sz="quarter" idx="12"/>
          </p:nvPr>
        </p:nvSpPr>
        <p:spPr/>
        <p:txBody>
          <a:bodyPr/>
          <a:lstStyle/>
          <a:p>
            <a:fld id="{2B8BE6CD-110F-4C97-BFCA-450EA832817E}" type="slidenum">
              <a:rPr lang="en-NZ" smtClean="0"/>
              <a:t>‹#›</a:t>
            </a:fld>
            <a:endParaRPr lang="en-NZ"/>
          </a:p>
        </p:txBody>
      </p:sp>
    </p:spTree>
    <p:extLst>
      <p:ext uri="{BB962C8B-B14F-4D97-AF65-F5344CB8AC3E}">
        <p14:creationId xmlns:p14="http://schemas.microsoft.com/office/powerpoint/2010/main" val="2908317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FC6BDD-8101-4916-C1F8-81D8A5C84CB8}"/>
              </a:ext>
            </a:extLst>
          </p:cNvPr>
          <p:cNvSpPr/>
          <p:nvPr userDrawn="1"/>
        </p:nvSpPr>
        <p:spPr>
          <a:xfrm>
            <a:off x="0" y="0"/>
            <a:ext cx="12192000" cy="62321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 name="Graphic 3">
            <a:extLst>
              <a:ext uri="{FF2B5EF4-FFF2-40B4-BE49-F238E27FC236}">
                <a16:creationId xmlns:a16="http://schemas.microsoft.com/office/drawing/2014/main" id="{4526B075-99D3-4D23-BA95-0DEA23424C5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995" t="23972" r="7849" b="33689"/>
          <a:stretch/>
        </p:blipFill>
        <p:spPr>
          <a:xfrm>
            <a:off x="0" y="0"/>
            <a:ext cx="12192000" cy="2461238"/>
          </a:xfrm>
          <a:prstGeom prst="rect">
            <a:avLst/>
          </a:prstGeom>
        </p:spPr>
      </p:pic>
      <p:sp>
        <p:nvSpPr>
          <p:cNvPr id="2" name="Title 1">
            <a:extLst>
              <a:ext uri="{FF2B5EF4-FFF2-40B4-BE49-F238E27FC236}">
                <a16:creationId xmlns:a16="http://schemas.microsoft.com/office/drawing/2014/main" id="{1EF1D398-3A20-4580-A921-616409C3C8BE}"/>
              </a:ext>
            </a:extLst>
          </p:cNvPr>
          <p:cNvSpPr>
            <a:spLocks noGrp="1"/>
          </p:cNvSpPr>
          <p:nvPr>
            <p:ph type="title" hasCustomPrompt="1"/>
          </p:nvPr>
        </p:nvSpPr>
        <p:spPr bwMode="white"/>
        <p:txBody>
          <a:bodyPr/>
          <a:lstStyle>
            <a:lvl1pPr>
              <a:defRPr>
                <a:solidFill>
                  <a:schemeClr val="bg1"/>
                </a:solidFill>
              </a:defRPr>
            </a:lvl1pPr>
          </a:lstStyle>
          <a:p>
            <a:r>
              <a:rPr lang="en-US" dirty="0"/>
              <a:t>Click to edit Master heading</a:t>
            </a:r>
            <a:endParaRPr lang="en-NZ" dirty="0"/>
          </a:p>
        </p:txBody>
      </p:sp>
      <p:sp>
        <p:nvSpPr>
          <p:cNvPr id="3" name="Content Placeholder 2">
            <a:extLst>
              <a:ext uri="{FF2B5EF4-FFF2-40B4-BE49-F238E27FC236}">
                <a16:creationId xmlns:a16="http://schemas.microsoft.com/office/drawing/2014/main" id="{A39C76F9-7442-4DD0-986A-18A15D51001E}"/>
              </a:ext>
            </a:extLst>
          </p:cNvPr>
          <p:cNvSpPr>
            <a:spLocks noGrp="1"/>
          </p:cNvSpPr>
          <p:nvPr>
            <p:ph idx="1"/>
          </p:nvPr>
        </p:nvSpPr>
        <p:spPr>
          <a:xfrm>
            <a:off x="544473" y="2142836"/>
            <a:ext cx="11078811" cy="3629964"/>
          </a:xfrm>
        </p:spPr>
        <p:txBody>
          <a:bodyPr/>
          <a:lstStyle/>
          <a:p>
            <a:pPr lvl="0"/>
            <a:r>
              <a:rPr lang="en-US" dirty="0"/>
              <a:t>Edit Master text</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7468930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9366B-C3AC-4EF5-BBE9-BC9844D62A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ED4C258F-DB7F-4572-A9F0-6E26025123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760CDC7B-15F3-4F7B-8522-2B40D54489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ADA7C5-6202-4233-A2AA-579C1CB8291A}"/>
              </a:ext>
            </a:extLst>
          </p:cNvPr>
          <p:cNvSpPr>
            <a:spLocks noGrp="1"/>
          </p:cNvSpPr>
          <p:nvPr>
            <p:ph type="dt" sz="half" idx="10"/>
          </p:nvPr>
        </p:nvSpPr>
        <p:spPr/>
        <p:txBody>
          <a:bodyPr/>
          <a:lstStyle/>
          <a:p>
            <a:fld id="{1C4A37F1-929F-4E55-8433-938BDBFC8248}" type="datetimeFigureOut">
              <a:rPr lang="en-NZ" smtClean="0"/>
              <a:t>6/09/2023</a:t>
            </a:fld>
            <a:endParaRPr lang="en-NZ"/>
          </a:p>
        </p:txBody>
      </p:sp>
      <p:sp>
        <p:nvSpPr>
          <p:cNvPr id="6" name="Footer Placeholder 5">
            <a:extLst>
              <a:ext uri="{FF2B5EF4-FFF2-40B4-BE49-F238E27FC236}">
                <a16:creationId xmlns:a16="http://schemas.microsoft.com/office/drawing/2014/main" id="{ED107E74-F1CB-4214-94F0-7EACB28F0C86}"/>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392EC8CF-CB1A-49F3-B976-30ADB67C7E39}"/>
              </a:ext>
            </a:extLst>
          </p:cNvPr>
          <p:cNvSpPr>
            <a:spLocks noGrp="1"/>
          </p:cNvSpPr>
          <p:nvPr>
            <p:ph type="sldNum" sz="quarter" idx="12"/>
          </p:nvPr>
        </p:nvSpPr>
        <p:spPr/>
        <p:txBody>
          <a:bodyPr/>
          <a:lstStyle/>
          <a:p>
            <a:fld id="{2B8BE6CD-110F-4C97-BFCA-450EA832817E}" type="slidenum">
              <a:rPr lang="en-NZ" smtClean="0"/>
              <a:t>‹#›</a:t>
            </a:fld>
            <a:endParaRPr lang="en-NZ"/>
          </a:p>
        </p:txBody>
      </p:sp>
    </p:spTree>
    <p:extLst>
      <p:ext uri="{BB962C8B-B14F-4D97-AF65-F5344CB8AC3E}">
        <p14:creationId xmlns:p14="http://schemas.microsoft.com/office/powerpoint/2010/main" val="37532749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B507-2199-4CA5-9D5A-779F1A4205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794EB578-4B0C-4985-A8E4-3A60B544D2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8CDEDBCB-5E76-4AB0-B22C-0B1300046B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A0CA11-9BC4-4118-A1EC-AE3F7F06C95B}"/>
              </a:ext>
            </a:extLst>
          </p:cNvPr>
          <p:cNvSpPr>
            <a:spLocks noGrp="1"/>
          </p:cNvSpPr>
          <p:nvPr>
            <p:ph type="dt" sz="half" idx="10"/>
          </p:nvPr>
        </p:nvSpPr>
        <p:spPr/>
        <p:txBody>
          <a:bodyPr/>
          <a:lstStyle/>
          <a:p>
            <a:fld id="{1C4A37F1-929F-4E55-8433-938BDBFC8248}" type="datetimeFigureOut">
              <a:rPr lang="en-NZ" smtClean="0"/>
              <a:t>6/09/2023</a:t>
            </a:fld>
            <a:endParaRPr lang="en-NZ"/>
          </a:p>
        </p:txBody>
      </p:sp>
      <p:sp>
        <p:nvSpPr>
          <p:cNvPr id="6" name="Footer Placeholder 5">
            <a:extLst>
              <a:ext uri="{FF2B5EF4-FFF2-40B4-BE49-F238E27FC236}">
                <a16:creationId xmlns:a16="http://schemas.microsoft.com/office/drawing/2014/main" id="{9FD4245D-6862-4001-B911-0B4C7F5FCE37}"/>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BE2F068B-7F1C-475B-A247-44D2199A2BA0}"/>
              </a:ext>
            </a:extLst>
          </p:cNvPr>
          <p:cNvSpPr>
            <a:spLocks noGrp="1"/>
          </p:cNvSpPr>
          <p:nvPr>
            <p:ph type="sldNum" sz="quarter" idx="12"/>
          </p:nvPr>
        </p:nvSpPr>
        <p:spPr/>
        <p:txBody>
          <a:bodyPr/>
          <a:lstStyle/>
          <a:p>
            <a:fld id="{2B8BE6CD-110F-4C97-BFCA-450EA832817E}" type="slidenum">
              <a:rPr lang="en-NZ" smtClean="0"/>
              <a:t>‹#›</a:t>
            </a:fld>
            <a:endParaRPr lang="en-NZ"/>
          </a:p>
        </p:txBody>
      </p:sp>
    </p:spTree>
    <p:extLst>
      <p:ext uri="{BB962C8B-B14F-4D97-AF65-F5344CB8AC3E}">
        <p14:creationId xmlns:p14="http://schemas.microsoft.com/office/powerpoint/2010/main" val="3024686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7EE98-22BE-4840-86E2-373264BF3AE4}"/>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20924D5A-A184-477C-AE90-AB15380433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7B2FBB53-E354-4AC8-B2F0-70EBA3BEDFC7}"/>
              </a:ext>
            </a:extLst>
          </p:cNvPr>
          <p:cNvSpPr>
            <a:spLocks noGrp="1"/>
          </p:cNvSpPr>
          <p:nvPr>
            <p:ph type="dt" sz="half" idx="10"/>
          </p:nvPr>
        </p:nvSpPr>
        <p:spPr/>
        <p:txBody>
          <a:bodyPr/>
          <a:lstStyle/>
          <a:p>
            <a:fld id="{1C4A37F1-929F-4E55-8433-938BDBFC8248}" type="datetimeFigureOut">
              <a:rPr lang="en-NZ" smtClean="0"/>
              <a:t>6/09/2023</a:t>
            </a:fld>
            <a:endParaRPr lang="en-NZ"/>
          </a:p>
        </p:txBody>
      </p:sp>
      <p:sp>
        <p:nvSpPr>
          <p:cNvPr id="5" name="Footer Placeholder 4">
            <a:extLst>
              <a:ext uri="{FF2B5EF4-FFF2-40B4-BE49-F238E27FC236}">
                <a16:creationId xmlns:a16="http://schemas.microsoft.com/office/drawing/2014/main" id="{F425A0A5-5B87-49CD-9CEE-EDC6D208508D}"/>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81E841C-EB5B-448A-BD3B-E2A02AE6D088}"/>
              </a:ext>
            </a:extLst>
          </p:cNvPr>
          <p:cNvSpPr>
            <a:spLocks noGrp="1"/>
          </p:cNvSpPr>
          <p:nvPr>
            <p:ph type="sldNum" sz="quarter" idx="12"/>
          </p:nvPr>
        </p:nvSpPr>
        <p:spPr/>
        <p:txBody>
          <a:bodyPr/>
          <a:lstStyle/>
          <a:p>
            <a:fld id="{2B8BE6CD-110F-4C97-BFCA-450EA832817E}" type="slidenum">
              <a:rPr lang="en-NZ" smtClean="0"/>
              <a:t>‹#›</a:t>
            </a:fld>
            <a:endParaRPr lang="en-NZ"/>
          </a:p>
        </p:txBody>
      </p:sp>
    </p:spTree>
    <p:extLst>
      <p:ext uri="{BB962C8B-B14F-4D97-AF65-F5344CB8AC3E}">
        <p14:creationId xmlns:p14="http://schemas.microsoft.com/office/powerpoint/2010/main" val="13184324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A9C81A-A7B5-41E4-AFC0-5C4B4999884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CC498753-A572-4A54-BE0E-1C9BD81B78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CAA58DAD-0D76-4967-B566-77621E2F907D}"/>
              </a:ext>
            </a:extLst>
          </p:cNvPr>
          <p:cNvSpPr>
            <a:spLocks noGrp="1"/>
          </p:cNvSpPr>
          <p:nvPr>
            <p:ph type="dt" sz="half" idx="10"/>
          </p:nvPr>
        </p:nvSpPr>
        <p:spPr/>
        <p:txBody>
          <a:bodyPr/>
          <a:lstStyle/>
          <a:p>
            <a:fld id="{1C4A37F1-929F-4E55-8433-938BDBFC8248}" type="datetimeFigureOut">
              <a:rPr lang="en-NZ" smtClean="0"/>
              <a:t>6/09/2023</a:t>
            </a:fld>
            <a:endParaRPr lang="en-NZ"/>
          </a:p>
        </p:txBody>
      </p:sp>
      <p:sp>
        <p:nvSpPr>
          <p:cNvPr id="5" name="Footer Placeholder 4">
            <a:extLst>
              <a:ext uri="{FF2B5EF4-FFF2-40B4-BE49-F238E27FC236}">
                <a16:creationId xmlns:a16="http://schemas.microsoft.com/office/drawing/2014/main" id="{23D5CFE4-9D83-45CE-8071-49981B38286D}"/>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5C7ED461-56DF-4035-A3A7-F7AC901DF55F}"/>
              </a:ext>
            </a:extLst>
          </p:cNvPr>
          <p:cNvSpPr>
            <a:spLocks noGrp="1"/>
          </p:cNvSpPr>
          <p:nvPr>
            <p:ph type="sldNum" sz="quarter" idx="12"/>
          </p:nvPr>
        </p:nvSpPr>
        <p:spPr/>
        <p:txBody>
          <a:bodyPr/>
          <a:lstStyle/>
          <a:p>
            <a:fld id="{2B8BE6CD-110F-4C97-BFCA-450EA832817E}" type="slidenum">
              <a:rPr lang="en-NZ" smtClean="0"/>
              <a:t>‹#›</a:t>
            </a:fld>
            <a:endParaRPr lang="en-NZ"/>
          </a:p>
        </p:txBody>
      </p:sp>
    </p:spTree>
    <p:extLst>
      <p:ext uri="{BB962C8B-B14F-4D97-AF65-F5344CB8AC3E}">
        <p14:creationId xmlns:p14="http://schemas.microsoft.com/office/powerpoint/2010/main" val="4294729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81831-71A8-4AE9-BDB7-22DF567F998E}"/>
              </a:ext>
            </a:extLst>
          </p:cNvPr>
          <p:cNvSpPr>
            <a:spLocks noGrp="1"/>
          </p:cNvSpPr>
          <p:nvPr>
            <p:ph type="title" hasCustomPrompt="1"/>
          </p:nvPr>
        </p:nvSpPr>
        <p:spPr/>
        <p:txBody>
          <a:bodyPr/>
          <a:lstStyle>
            <a:lvl1pPr>
              <a:defRPr/>
            </a:lvl1pPr>
          </a:lstStyle>
          <a:p>
            <a:r>
              <a:rPr lang="en-US" dirty="0"/>
              <a:t>Click to edit Master heading</a:t>
            </a:r>
            <a:endParaRPr lang="en-NZ" dirty="0"/>
          </a:p>
        </p:txBody>
      </p:sp>
      <p:sp>
        <p:nvSpPr>
          <p:cNvPr id="11" name="Content Placeholder 10">
            <a:extLst>
              <a:ext uri="{FF2B5EF4-FFF2-40B4-BE49-F238E27FC236}">
                <a16:creationId xmlns:a16="http://schemas.microsoft.com/office/drawing/2014/main" id="{BEEF3769-E303-4710-85CF-15CA67938AA9}"/>
              </a:ext>
            </a:extLst>
          </p:cNvPr>
          <p:cNvSpPr>
            <a:spLocks noGrp="1"/>
          </p:cNvSpPr>
          <p:nvPr>
            <p:ph sz="quarter" idx="10"/>
          </p:nvPr>
        </p:nvSpPr>
        <p:spPr>
          <a:xfrm>
            <a:off x="544513" y="1647824"/>
            <a:ext cx="11079162" cy="4124325"/>
          </a:xfrm>
        </p:spPr>
        <p:txBody>
          <a:bodyPr/>
          <a:lstStyle/>
          <a:p>
            <a:pPr lvl="0"/>
            <a:r>
              <a:rPr lang="en-US" dirty="0"/>
              <a:t>Edit Master text</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2508133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Divider On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A376760A-7D6A-47E3-B73D-177606DD540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733"/>
          <a:stretch/>
        </p:blipFill>
        <p:spPr>
          <a:xfrm>
            <a:off x="0" y="0"/>
            <a:ext cx="6844856" cy="6154148"/>
          </a:xfrm>
          <a:prstGeom prst="rect">
            <a:avLst/>
          </a:prstGeom>
        </p:spPr>
      </p:pic>
      <p:sp>
        <p:nvSpPr>
          <p:cNvPr id="2" name="Title 1">
            <a:extLst>
              <a:ext uri="{FF2B5EF4-FFF2-40B4-BE49-F238E27FC236}">
                <a16:creationId xmlns:a16="http://schemas.microsoft.com/office/drawing/2014/main" id="{80F9EEE2-16DD-418F-ADED-D496042273C2}"/>
              </a:ext>
            </a:extLst>
          </p:cNvPr>
          <p:cNvSpPr>
            <a:spLocks noGrp="1"/>
          </p:cNvSpPr>
          <p:nvPr>
            <p:ph type="title" hasCustomPrompt="1"/>
          </p:nvPr>
        </p:nvSpPr>
        <p:spPr bwMode="white">
          <a:xfrm>
            <a:off x="457200" y="2113472"/>
            <a:ext cx="4192438" cy="2397900"/>
          </a:xfrm>
        </p:spPr>
        <p:txBody>
          <a:bodyPr anchor="b">
            <a:normAutofit/>
          </a:bodyPr>
          <a:lstStyle>
            <a:lvl1pPr>
              <a:defRPr sz="4400">
                <a:solidFill>
                  <a:schemeClr val="bg1"/>
                </a:solidFill>
              </a:defRPr>
            </a:lvl1pPr>
          </a:lstStyle>
          <a:p>
            <a:r>
              <a:rPr lang="en-US" dirty="0"/>
              <a:t>Click to edit Divider title</a:t>
            </a:r>
            <a:endParaRPr lang="en-NZ" dirty="0"/>
          </a:p>
        </p:txBody>
      </p:sp>
      <p:sp>
        <p:nvSpPr>
          <p:cNvPr id="3" name="Text Placeholder 2">
            <a:extLst>
              <a:ext uri="{FF2B5EF4-FFF2-40B4-BE49-F238E27FC236}">
                <a16:creationId xmlns:a16="http://schemas.microsoft.com/office/drawing/2014/main" id="{9BD2F29F-8447-4DFC-959E-A454CF7256B8}"/>
              </a:ext>
            </a:extLst>
          </p:cNvPr>
          <p:cNvSpPr>
            <a:spLocks noGrp="1"/>
          </p:cNvSpPr>
          <p:nvPr>
            <p:ph type="body" idx="1" hasCustomPrompt="1"/>
          </p:nvPr>
        </p:nvSpPr>
        <p:spPr bwMode="white">
          <a:xfrm>
            <a:off x="457198" y="4538360"/>
            <a:ext cx="4192437" cy="120843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Divider subtitle</a:t>
            </a:r>
          </a:p>
        </p:txBody>
      </p:sp>
    </p:spTree>
    <p:extLst>
      <p:ext uri="{BB962C8B-B14F-4D97-AF65-F5344CB8AC3E}">
        <p14:creationId xmlns:p14="http://schemas.microsoft.com/office/powerpoint/2010/main" val="59162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Divider Two">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9365340-C19B-49E4-882C-E0A968C2A60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977"/>
          <a:stretch/>
        </p:blipFill>
        <p:spPr>
          <a:xfrm rot="10800000">
            <a:off x="5443262" y="-2951"/>
            <a:ext cx="6748738" cy="6145435"/>
          </a:xfrm>
          <a:prstGeom prst="rect">
            <a:avLst/>
          </a:prstGeom>
        </p:spPr>
      </p:pic>
      <p:sp>
        <p:nvSpPr>
          <p:cNvPr id="2" name="Title 1">
            <a:extLst>
              <a:ext uri="{FF2B5EF4-FFF2-40B4-BE49-F238E27FC236}">
                <a16:creationId xmlns:a16="http://schemas.microsoft.com/office/drawing/2014/main" id="{80F9EEE2-16DD-418F-ADED-D496042273C2}"/>
              </a:ext>
            </a:extLst>
          </p:cNvPr>
          <p:cNvSpPr>
            <a:spLocks noGrp="1"/>
          </p:cNvSpPr>
          <p:nvPr>
            <p:ph type="title" hasCustomPrompt="1"/>
          </p:nvPr>
        </p:nvSpPr>
        <p:spPr bwMode="white">
          <a:xfrm>
            <a:off x="7685269" y="483080"/>
            <a:ext cx="4049533" cy="2397900"/>
          </a:xfrm>
        </p:spPr>
        <p:txBody>
          <a:bodyPr anchor="b">
            <a:normAutofit/>
          </a:bodyPr>
          <a:lstStyle>
            <a:lvl1pPr>
              <a:defRPr sz="4400">
                <a:solidFill>
                  <a:schemeClr val="bg1"/>
                </a:solidFill>
              </a:defRPr>
            </a:lvl1pPr>
          </a:lstStyle>
          <a:p>
            <a:r>
              <a:rPr lang="en-US" dirty="0"/>
              <a:t>Click to edit Divider title</a:t>
            </a:r>
            <a:endParaRPr lang="en-NZ" dirty="0"/>
          </a:p>
        </p:txBody>
      </p:sp>
      <p:sp>
        <p:nvSpPr>
          <p:cNvPr id="3" name="Text Placeholder 2">
            <a:extLst>
              <a:ext uri="{FF2B5EF4-FFF2-40B4-BE49-F238E27FC236}">
                <a16:creationId xmlns:a16="http://schemas.microsoft.com/office/drawing/2014/main" id="{9BD2F29F-8447-4DFC-959E-A454CF7256B8}"/>
              </a:ext>
            </a:extLst>
          </p:cNvPr>
          <p:cNvSpPr>
            <a:spLocks noGrp="1"/>
          </p:cNvSpPr>
          <p:nvPr>
            <p:ph type="body" idx="1" hasCustomPrompt="1"/>
          </p:nvPr>
        </p:nvSpPr>
        <p:spPr bwMode="white">
          <a:xfrm>
            <a:off x="7685267" y="2907968"/>
            <a:ext cx="4049533" cy="120843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Divider subtitle</a:t>
            </a:r>
          </a:p>
        </p:txBody>
      </p:sp>
    </p:spTree>
    <p:extLst>
      <p:ext uri="{BB962C8B-B14F-4D97-AF65-F5344CB8AC3E}">
        <p14:creationId xmlns:p14="http://schemas.microsoft.com/office/powerpoint/2010/main" val="854148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Divider Thre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B96DF599-1F8E-426D-8C09-F342413368A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496"/>
          <a:stretch/>
        </p:blipFill>
        <p:spPr>
          <a:xfrm flipV="1">
            <a:off x="-1" y="-2"/>
            <a:ext cx="6504317" cy="6142742"/>
          </a:xfrm>
          <a:prstGeom prst="rect">
            <a:avLst/>
          </a:prstGeom>
        </p:spPr>
      </p:pic>
      <p:sp>
        <p:nvSpPr>
          <p:cNvPr id="2" name="Title 1">
            <a:extLst>
              <a:ext uri="{FF2B5EF4-FFF2-40B4-BE49-F238E27FC236}">
                <a16:creationId xmlns:a16="http://schemas.microsoft.com/office/drawing/2014/main" id="{80F9EEE2-16DD-418F-ADED-D496042273C2}"/>
              </a:ext>
            </a:extLst>
          </p:cNvPr>
          <p:cNvSpPr>
            <a:spLocks noGrp="1"/>
          </p:cNvSpPr>
          <p:nvPr>
            <p:ph type="title" hasCustomPrompt="1"/>
          </p:nvPr>
        </p:nvSpPr>
        <p:spPr bwMode="white">
          <a:xfrm>
            <a:off x="457199" y="612478"/>
            <a:ext cx="4192439" cy="2397900"/>
          </a:xfrm>
        </p:spPr>
        <p:txBody>
          <a:bodyPr anchor="b">
            <a:normAutofit/>
          </a:bodyPr>
          <a:lstStyle>
            <a:lvl1pPr>
              <a:defRPr sz="4400">
                <a:solidFill>
                  <a:schemeClr val="bg1"/>
                </a:solidFill>
              </a:defRPr>
            </a:lvl1pPr>
          </a:lstStyle>
          <a:p>
            <a:r>
              <a:rPr lang="en-US" dirty="0"/>
              <a:t>Click to edit Divider title</a:t>
            </a:r>
            <a:endParaRPr lang="en-NZ" dirty="0"/>
          </a:p>
        </p:txBody>
      </p:sp>
      <p:sp>
        <p:nvSpPr>
          <p:cNvPr id="3" name="Text Placeholder 2">
            <a:extLst>
              <a:ext uri="{FF2B5EF4-FFF2-40B4-BE49-F238E27FC236}">
                <a16:creationId xmlns:a16="http://schemas.microsoft.com/office/drawing/2014/main" id="{9BD2F29F-8447-4DFC-959E-A454CF7256B8}"/>
              </a:ext>
            </a:extLst>
          </p:cNvPr>
          <p:cNvSpPr>
            <a:spLocks noGrp="1"/>
          </p:cNvSpPr>
          <p:nvPr>
            <p:ph type="body" idx="1" hasCustomPrompt="1"/>
          </p:nvPr>
        </p:nvSpPr>
        <p:spPr bwMode="white">
          <a:xfrm>
            <a:off x="457196" y="3037366"/>
            <a:ext cx="4192439" cy="120843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Divider </a:t>
            </a:r>
            <a:r>
              <a:rPr lang="en-US" dirty="0" err="1"/>
              <a:t>subititle</a:t>
            </a:r>
            <a:endParaRPr lang="en-US" dirty="0"/>
          </a:p>
        </p:txBody>
      </p:sp>
    </p:spTree>
    <p:extLst>
      <p:ext uri="{BB962C8B-B14F-4D97-AF65-F5344CB8AC3E}">
        <p14:creationId xmlns:p14="http://schemas.microsoft.com/office/powerpoint/2010/main" val="4035646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E813E-E1CC-1980-67B5-D5726BAFA6B7}"/>
              </a:ext>
            </a:extLst>
          </p:cNvPr>
          <p:cNvSpPr>
            <a:spLocks noGrp="1"/>
          </p:cNvSpPr>
          <p:nvPr>
            <p:ph type="title"/>
          </p:nvPr>
        </p:nvSpPr>
        <p:spPr/>
        <p:txBody>
          <a:bodyPr/>
          <a:lstStyle/>
          <a:p>
            <a:r>
              <a:rPr lang="en-US"/>
              <a:t>Click to edit Master title style</a:t>
            </a:r>
            <a:endParaRPr lang="en-NZ"/>
          </a:p>
        </p:txBody>
      </p:sp>
      <p:pic>
        <p:nvPicPr>
          <p:cNvPr id="3" name="Picture 2">
            <a:extLst>
              <a:ext uri="{FF2B5EF4-FFF2-40B4-BE49-F238E27FC236}">
                <a16:creationId xmlns:a16="http://schemas.microsoft.com/office/drawing/2014/main" id="{092240B8-B477-0E54-472E-14389019CF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2" r="1468" b="8546"/>
          <a:stretch/>
        </p:blipFill>
        <p:spPr>
          <a:xfrm rot="10800000">
            <a:off x="2296160" y="-2"/>
            <a:ext cx="12192000" cy="6137275"/>
          </a:xfrm>
          <a:prstGeom prst="rect">
            <a:avLst/>
          </a:prstGeom>
        </p:spPr>
      </p:pic>
      <p:pic>
        <p:nvPicPr>
          <p:cNvPr id="4" name="Graphic 3">
            <a:extLst>
              <a:ext uri="{FF2B5EF4-FFF2-40B4-BE49-F238E27FC236}">
                <a16:creationId xmlns:a16="http://schemas.microsoft.com/office/drawing/2014/main" id="{25A7BACC-DDE9-7437-8619-8B7BB5853070}"/>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496"/>
          <a:stretch/>
        </p:blipFill>
        <p:spPr>
          <a:xfrm flipV="1">
            <a:off x="-1" y="-2"/>
            <a:ext cx="6504317" cy="6142742"/>
          </a:xfrm>
          <a:prstGeom prst="rect">
            <a:avLst/>
          </a:prstGeom>
        </p:spPr>
      </p:pic>
      <p:sp>
        <p:nvSpPr>
          <p:cNvPr id="5" name="Title 1">
            <a:extLst>
              <a:ext uri="{FF2B5EF4-FFF2-40B4-BE49-F238E27FC236}">
                <a16:creationId xmlns:a16="http://schemas.microsoft.com/office/drawing/2014/main" id="{E2133CEC-2C77-9BB9-EB27-D75DC30FCC5B}"/>
              </a:ext>
            </a:extLst>
          </p:cNvPr>
          <p:cNvSpPr txBox="1">
            <a:spLocks/>
          </p:cNvSpPr>
          <p:nvPr userDrawn="1"/>
        </p:nvSpPr>
        <p:spPr bwMode="white">
          <a:xfrm>
            <a:off x="457199" y="612478"/>
            <a:ext cx="4683761" cy="2397900"/>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b="1" kern="1200">
                <a:solidFill>
                  <a:schemeClr val="bg1"/>
                </a:solidFill>
                <a:latin typeface="Segoe UI" panose="020B0502040204020203" pitchFamily="34" charset="0"/>
                <a:ea typeface="+mj-ea"/>
                <a:cs typeface="Segoe UI" panose="020B0502040204020203" pitchFamily="34" charset="0"/>
              </a:defRPr>
            </a:lvl1pPr>
          </a:lstStyle>
          <a:p>
            <a:r>
              <a:rPr lang="en-US" sz="4000" dirty="0"/>
              <a:t>MHWS coastline process</a:t>
            </a:r>
            <a:endParaRPr lang="en-NZ" sz="4000" dirty="0"/>
          </a:p>
        </p:txBody>
      </p:sp>
      <p:sp>
        <p:nvSpPr>
          <p:cNvPr id="6" name="Text Placeholder 2">
            <a:extLst>
              <a:ext uri="{FF2B5EF4-FFF2-40B4-BE49-F238E27FC236}">
                <a16:creationId xmlns:a16="http://schemas.microsoft.com/office/drawing/2014/main" id="{59532FF7-81ED-F87F-86A7-23AD71612712}"/>
              </a:ext>
            </a:extLst>
          </p:cNvPr>
          <p:cNvSpPr>
            <a:spLocks noGrp="1"/>
          </p:cNvSpPr>
          <p:nvPr>
            <p:ph type="body" idx="1" hasCustomPrompt="1"/>
          </p:nvPr>
        </p:nvSpPr>
        <p:spPr bwMode="white">
          <a:xfrm>
            <a:off x="457196" y="3037366"/>
            <a:ext cx="4192439" cy="120843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Divider </a:t>
            </a:r>
            <a:r>
              <a:rPr lang="en-US" dirty="0" err="1"/>
              <a:t>subititle</a:t>
            </a:r>
            <a:endParaRPr lang="en-US" dirty="0"/>
          </a:p>
        </p:txBody>
      </p:sp>
    </p:spTree>
    <p:extLst>
      <p:ext uri="{BB962C8B-B14F-4D97-AF65-F5344CB8AC3E}">
        <p14:creationId xmlns:p14="http://schemas.microsoft.com/office/powerpoint/2010/main" val="1870316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openxmlformats.org/officeDocument/2006/relationships/image" Target="../media/image5.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71E0DBE-3A78-4BD9-9372-311D2D396312}"/>
              </a:ext>
            </a:extLst>
          </p:cNvPr>
          <p:cNvSpPr/>
          <p:nvPr userDrawn="1"/>
        </p:nvSpPr>
        <p:spPr>
          <a:xfrm>
            <a:off x="0" y="1"/>
            <a:ext cx="12192000" cy="6858000"/>
          </a:xfrm>
          <a:prstGeom prst="rect">
            <a:avLst/>
          </a:prstGeom>
          <a:gradFill flip="none" rotWithShape="1">
            <a:gsLst>
              <a:gs pos="0">
                <a:schemeClr val="bg1">
                  <a:alpha val="0"/>
                </a:schemeClr>
              </a:gs>
              <a:gs pos="85000">
                <a:srgbClr val="D2F2F0"/>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2" name="Graphic 11">
            <a:extLst>
              <a:ext uri="{FF2B5EF4-FFF2-40B4-BE49-F238E27FC236}">
                <a16:creationId xmlns:a16="http://schemas.microsoft.com/office/drawing/2014/main" id="{865C630F-C677-4B02-9771-7E6645993062}"/>
              </a:ext>
            </a:extLst>
          </p:cNvPr>
          <p:cNvPicPr>
            <a:picLocks noChangeAspect="1"/>
          </p:cNvPicPr>
          <p:nvPr userDrawn="1"/>
        </p:nvPicPr>
        <p:blipFill rotWithShape="1">
          <a:blip r:embed="rId23">
            <a:extLst>
              <a:ext uri="{96DAC541-7B7A-43D3-8B79-37D633B846F1}">
                <asvg:svgBlip xmlns:asvg="http://schemas.microsoft.com/office/drawing/2016/SVG/main" r:embed="rId24"/>
              </a:ext>
            </a:extLst>
          </a:blip>
          <a:srcRect l="10098" t="18267" r="42690" b="33384"/>
          <a:stretch/>
        </p:blipFill>
        <p:spPr>
          <a:xfrm>
            <a:off x="0" y="19663"/>
            <a:ext cx="12192000" cy="6155106"/>
          </a:xfrm>
          <a:prstGeom prst="rect">
            <a:avLst/>
          </a:prstGeom>
        </p:spPr>
      </p:pic>
      <p:sp>
        <p:nvSpPr>
          <p:cNvPr id="2" name="Title Placeholder 1">
            <a:extLst>
              <a:ext uri="{FF2B5EF4-FFF2-40B4-BE49-F238E27FC236}">
                <a16:creationId xmlns:a16="http://schemas.microsoft.com/office/drawing/2014/main" id="{F03CBFB9-0ABE-4B53-BE1B-371EA69FC7E9}"/>
              </a:ext>
            </a:extLst>
          </p:cNvPr>
          <p:cNvSpPr>
            <a:spLocks noGrp="1"/>
          </p:cNvSpPr>
          <p:nvPr>
            <p:ph type="title"/>
          </p:nvPr>
        </p:nvSpPr>
        <p:spPr>
          <a:xfrm>
            <a:off x="544473" y="244538"/>
            <a:ext cx="11078811" cy="1325563"/>
          </a:xfrm>
          <a:prstGeom prst="rect">
            <a:avLst/>
          </a:prstGeom>
        </p:spPr>
        <p:txBody>
          <a:bodyPr vert="horz" lIns="91440" tIns="45720" rIns="91440" bIns="45720" rtlCol="0" anchor="ctr" anchorCtr="0">
            <a:normAutofit/>
          </a:bodyPr>
          <a:lstStyle/>
          <a:p>
            <a:r>
              <a:rPr lang="en-US" dirty="0"/>
              <a:t>Click to edit Master heading</a:t>
            </a:r>
            <a:endParaRPr lang="en-NZ" dirty="0"/>
          </a:p>
        </p:txBody>
      </p:sp>
      <p:sp>
        <p:nvSpPr>
          <p:cNvPr id="3" name="Text Placeholder 2">
            <a:extLst>
              <a:ext uri="{FF2B5EF4-FFF2-40B4-BE49-F238E27FC236}">
                <a16:creationId xmlns:a16="http://schemas.microsoft.com/office/drawing/2014/main" id="{50CAAD76-83A8-430A-B632-068DD24ED076}"/>
              </a:ext>
            </a:extLst>
          </p:cNvPr>
          <p:cNvSpPr>
            <a:spLocks noGrp="1"/>
          </p:cNvSpPr>
          <p:nvPr>
            <p:ph type="body" idx="1"/>
          </p:nvPr>
        </p:nvSpPr>
        <p:spPr>
          <a:xfrm>
            <a:off x="544473" y="1639019"/>
            <a:ext cx="11078811" cy="4133781"/>
          </a:xfrm>
          <a:prstGeom prst="rect">
            <a:avLst/>
          </a:prstGeom>
        </p:spPr>
        <p:txBody>
          <a:bodyPr vert="horz" lIns="91440" tIns="45720" rIns="91440" bIns="45720" rtlCol="0">
            <a:normAutofit/>
          </a:bodyPr>
          <a:lstStyle/>
          <a:p>
            <a:pPr lvl="0"/>
            <a:r>
              <a:rPr lang="en-US" dirty="0"/>
              <a:t>Edit Master text</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16" name="Rectangle 15">
            <a:extLst>
              <a:ext uri="{FF2B5EF4-FFF2-40B4-BE49-F238E27FC236}">
                <a16:creationId xmlns:a16="http://schemas.microsoft.com/office/drawing/2014/main" id="{CC5AAFCE-B88A-4472-8D2C-0A12687113D7}"/>
              </a:ext>
            </a:extLst>
          </p:cNvPr>
          <p:cNvSpPr/>
          <p:nvPr userDrawn="1"/>
        </p:nvSpPr>
        <p:spPr bwMode="white">
          <a:xfrm>
            <a:off x="0" y="6149888"/>
            <a:ext cx="12192000" cy="713015"/>
          </a:xfrm>
          <a:prstGeom prst="rect">
            <a:avLst/>
          </a:prstGeom>
          <a:solidFill>
            <a:schemeClr val="bg1"/>
          </a:solidFill>
          <a:ln>
            <a:noFill/>
          </a:ln>
          <a:effectLst>
            <a:outerShdw blurRad="50800" dist="38100" dir="16200000"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pic>
        <p:nvPicPr>
          <p:cNvPr id="10" name="Picture 9" descr="Toitū Te Whenua Land Information New Zealand logo">
            <a:extLst>
              <a:ext uri="{FF2B5EF4-FFF2-40B4-BE49-F238E27FC236}">
                <a16:creationId xmlns:a16="http://schemas.microsoft.com/office/drawing/2014/main" id="{9D64E949-DE43-49F7-9450-83364C2C8972}"/>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563631" y="6337199"/>
            <a:ext cx="1549088" cy="360000"/>
          </a:xfrm>
          <a:prstGeom prst="rect">
            <a:avLst/>
          </a:prstGeom>
        </p:spPr>
      </p:pic>
      <p:pic>
        <p:nvPicPr>
          <p:cNvPr id="9" name="Graphic 3">
            <a:extLst>
              <a:ext uri="{FF2B5EF4-FFF2-40B4-BE49-F238E27FC236}">
                <a16:creationId xmlns:a16="http://schemas.microsoft.com/office/drawing/2014/main" id="{FDEDF3C8-44D3-4ACC-8562-7FF0C6BDFE97}"/>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9922303" y="6312382"/>
            <a:ext cx="1700981" cy="388341"/>
          </a:xfrm>
          <a:prstGeom prst="rect">
            <a:avLst/>
          </a:prstGeom>
        </p:spPr>
      </p:pic>
    </p:spTree>
    <p:extLst>
      <p:ext uri="{BB962C8B-B14F-4D97-AF65-F5344CB8AC3E}">
        <p14:creationId xmlns:p14="http://schemas.microsoft.com/office/powerpoint/2010/main" val="2974594512"/>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0" r:id="rId3"/>
    <p:sldLayoutId id="2147483694" r:id="rId4"/>
    <p:sldLayoutId id="2147483667" r:id="rId5"/>
    <p:sldLayoutId id="2147483664" r:id="rId6"/>
    <p:sldLayoutId id="2147483651" r:id="rId7"/>
    <p:sldLayoutId id="2147483665" r:id="rId8"/>
    <p:sldLayoutId id="2147483692" r:id="rId9"/>
    <p:sldLayoutId id="2147483666" r:id="rId10"/>
    <p:sldLayoutId id="2147483652" r:id="rId11"/>
    <p:sldLayoutId id="2147483653" r:id="rId12"/>
    <p:sldLayoutId id="2147483655" r:id="rId13"/>
    <p:sldLayoutId id="2147483662" r:id="rId14"/>
    <p:sldLayoutId id="2147483661" r:id="rId15"/>
    <p:sldLayoutId id="2147483656" r:id="rId16"/>
    <p:sldLayoutId id="2147483657" r:id="rId17"/>
    <p:sldLayoutId id="2147483658" r:id="rId18"/>
    <p:sldLayoutId id="2147483659" r:id="rId19"/>
    <p:sldLayoutId id="2147483660" r:id="rId20"/>
    <p:sldLayoutId id="2147483693" r:id="rId21"/>
  </p:sldLayoutIdLst>
  <p:hf sldNum="0" hdr="0" ftr="0"/>
  <p:txStyles>
    <p:titleStyle>
      <a:lvl1pPr algn="l" defTabSz="914400" rtl="0" eaLnBrk="1" latinLnBrk="0" hangingPunct="1">
        <a:lnSpc>
          <a:spcPct val="90000"/>
        </a:lnSpc>
        <a:spcBef>
          <a:spcPct val="0"/>
        </a:spcBef>
        <a:buNone/>
        <a:defRPr sz="4400" b="1" kern="1200">
          <a:solidFill>
            <a:schemeClr val="accent2"/>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3200" kern="1200">
          <a:solidFill>
            <a:srgbClr val="41404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500"/>
        </a:spcBef>
        <a:spcAft>
          <a:spcPts val="600"/>
        </a:spcAft>
        <a:buFont typeface="Arial" panose="020B0604020202020204" pitchFamily="34" charset="0"/>
        <a:buChar char="•"/>
        <a:defRPr sz="2800" kern="1200">
          <a:solidFill>
            <a:srgbClr val="41404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rgbClr val="41404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rgbClr val="41404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rgbClr val="41404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87709C-E7DC-42FA-A027-6479693DE9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D4EE4E9C-ED3D-4212-B210-8369ED0DA5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97E0C71-E3CE-49A2-9494-7CB018C75C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5E94B3-4E45-4473-8BB4-5FBD6D09074A}" type="datetimeFigureOut">
              <a:rPr lang="en-NZ" smtClean="0"/>
              <a:t>6/09/2023</a:t>
            </a:fld>
            <a:endParaRPr lang="en-NZ"/>
          </a:p>
        </p:txBody>
      </p:sp>
      <p:sp>
        <p:nvSpPr>
          <p:cNvPr id="5" name="Footer Placeholder 4">
            <a:extLst>
              <a:ext uri="{FF2B5EF4-FFF2-40B4-BE49-F238E27FC236}">
                <a16:creationId xmlns:a16="http://schemas.microsoft.com/office/drawing/2014/main" id="{3E7E8B6E-F103-44FF-8850-82209CC1D1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3EDA2EA6-D816-49C1-9E36-B9E04E6A0F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C63D1F-7D62-4A0A-89B2-A7D1061DF57C}" type="slidenum">
              <a:rPr lang="en-NZ" smtClean="0"/>
              <a:t>‹#›</a:t>
            </a:fld>
            <a:endParaRPr lang="en-NZ"/>
          </a:p>
        </p:txBody>
      </p:sp>
    </p:spTree>
    <p:extLst>
      <p:ext uri="{BB962C8B-B14F-4D97-AF65-F5344CB8AC3E}">
        <p14:creationId xmlns:p14="http://schemas.microsoft.com/office/powerpoint/2010/main" val="310080474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117702-53DC-4FD2-AAD6-F8B97C2C69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4F08DCED-99E8-48DF-AA31-45962CF1A6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7404E52-5628-4D88-BBE8-7FFCB93F16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4A37F1-929F-4E55-8433-938BDBFC8248}" type="datetimeFigureOut">
              <a:rPr lang="en-NZ" smtClean="0"/>
              <a:t>6/09/2023</a:t>
            </a:fld>
            <a:endParaRPr lang="en-NZ"/>
          </a:p>
        </p:txBody>
      </p:sp>
      <p:sp>
        <p:nvSpPr>
          <p:cNvPr id="5" name="Footer Placeholder 4">
            <a:extLst>
              <a:ext uri="{FF2B5EF4-FFF2-40B4-BE49-F238E27FC236}">
                <a16:creationId xmlns:a16="http://schemas.microsoft.com/office/drawing/2014/main" id="{E17894BB-9053-463D-A2C5-521B1E221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E333A038-5AEF-45A1-90F7-9EB393F09C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8BE6CD-110F-4C97-BFCA-450EA832817E}" type="slidenum">
              <a:rPr lang="en-NZ" smtClean="0"/>
              <a:t>‹#›</a:t>
            </a:fld>
            <a:endParaRPr lang="en-NZ"/>
          </a:p>
        </p:txBody>
      </p:sp>
    </p:spTree>
    <p:extLst>
      <p:ext uri="{BB962C8B-B14F-4D97-AF65-F5344CB8AC3E}">
        <p14:creationId xmlns:p14="http://schemas.microsoft.com/office/powerpoint/2010/main" val="390308021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5.pn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4.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png"/><Relationship Id="rId7" Type="http://schemas.openxmlformats.org/officeDocument/2006/relationships/image" Target="../media/image14.sv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jpg"/><Relationship Id="rId12" Type="http://schemas.openxmlformats.org/officeDocument/2006/relationships/image" Target="../media/image53.png"/><Relationship Id="rId17" Type="http://schemas.openxmlformats.org/officeDocument/2006/relationships/image" Target="../media/image58.jpeg"/><Relationship Id="rId2" Type="http://schemas.openxmlformats.org/officeDocument/2006/relationships/notesSlide" Target="../notesSlides/notesSlide17.xml"/><Relationship Id="rId16" Type="http://schemas.openxmlformats.org/officeDocument/2006/relationships/image" Target="../media/image57.jpg"/><Relationship Id="rId1" Type="http://schemas.openxmlformats.org/officeDocument/2006/relationships/slideLayout" Target="../slideLayouts/slideLayout3.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sv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64.sv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64.sv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14.sv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64.sv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slides/_rels/slide27.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64.sv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hyperlink" Target="https://www.linz.govt.nz/guidance/survey/cadastral-survey-guidelines/water-boundaries"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hyperlink" Target="https://www.linz.govt.nz/guidance/geodetic-system/coordinate-systems-used-new-zealand/vertical-datums/tidal-level-information-surveyors" TargetMode="External"/><Relationship Id="rId5" Type="http://schemas.openxmlformats.org/officeDocument/2006/relationships/hyperlink" Target="https://www.linz.govt.nz/guidance/survey/cadastral-survey-guidelines/non-primary-parcels#c-0-s-16" TargetMode="External"/><Relationship Id="rId4" Type="http://schemas.openxmlformats.org/officeDocument/2006/relationships/hyperlink" Target="https://www.linz.govt.nz/guidance/survey/cadastral-survey-guidelines/tidal-boundarie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1.jpeg"/><Relationship Id="rId4" Type="http://schemas.openxmlformats.org/officeDocument/2006/relationships/image" Target="../media/image20.gi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1.sv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1.sv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15B3A-FD09-41C1-A7BF-1B1734FB0A1F}"/>
              </a:ext>
            </a:extLst>
          </p:cNvPr>
          <p:cNvSpPr>
            <a:spLocks noGrp="1"/>
          </p:cNvSpPr>
          <p:nvPr>
            <p:ph type="ctrTitle"/>
          </p:nvPr>
        </p:nvSpPr>
        <p:spPr/>
        <p:txBody>
          <a:bodyPr/>
          <a:lstStyle/>
          <a:p>
            <a:r>
              <a:rPr lang="en-NZ" dirty="0"/>
              <a:t>The line between land and sea</a:t>
            </a:r>
          </a:p>
        </p:txBody>
      </p:sp>
      <p:sp>
        <p:nvSpPr>
          <p:cNvPr id="3" name="Subtitle 2">
            <a:extLst>
              <a:ext uri="{FF2B5EF4-FFF2-40B4-BE49-F238E27FC236}">
                <a16:creationId xmlns:a16="http://schemas.microsoft.com/office/drawing/2014/main" id="{93A23B8C-FC88-4824-BACB-6578EC133719}"/>
              </a:ext>
            </a:extLst>
          </p:cNvPr>
          <p:cNvSpPr>
            <a:spLocks noGrp="1"/>
          </p:cNvSpPr>
          <p:nvPr>
            <p:ph type="subTitle" idx="1"/>
          </p:nvPr>
        </p:nvSpPr>
        <p:spPr>
          <a:xfrm>
            <a:off x="598360" y="3339100"/>
            <a:ext cx="11078811" cy="999311"/>
          </a:xfrm>
        </p:spPr>
        <p:txBody>
          <a:bodyPr/>
          <a:lstStyle/>
          <a:p>
            <a:r>
              <a:rPr lang="mi-NZ" dirty="0"/>
              <a:t>Using JLAS to to define coastlines</a:t>
            </a:r>
            <a:endParaRPr lang="en-NZ" dirty="0"/>
          </a:p>
        </p:txBody>
      </p:sp>
      <p:sp>
        <p:nvSpPr>
          <p:cNvPr id="4" name="Text Placeholder 3">
            <a:extLst>
              <a:ext uri="{FF2B5EF4-FFF2-40B4-BE49-F238E27FC236}">
                <a16:creationId xmlns:a16="http://schemas.microsoft.com/office/drawing/2014/main" id="{FE133D24-85C1-4E6C-ACD1-423FFB23B9CA}"/>
              </a:ext>
            </a:extLst>
          </p:cNvPr>
          <p:cNvSpPr>
            <a:spLocks noGrp="1"/>
          </p:cNvSpPr>
          <p:nvPr>
            <p:ph type="body" sz="quarter" idx="13"/>
          </p:nvPr>
        </p:nvSpPr>
        <p:spPr>
          <a:xfrm>
            <a:off x="424873" y="5038165"/>
            <a:ext cx="5712893" cy="1656361"/>
          </a:xfrm>
        </p:spPr>
        <p:txBody>
          <a:bodyPr>
            <a:normAutofit/>
          </a:bodyPr>
          <a:lstStyle/>
          <a:p>
            <a:br>
              <a:rPr lang="mi-NZ" dirty="0"/>
            </a:br>
            <a:r>
              <a:rPr lang="mi-NZ" sz="1900" b="1" dirty="0"/>
              <a:t>Jennifer Coppola</a:t>
            </a:r>
            <a:r>
              <a:rPr lang="mi-NZ" sz="1900" dirty="0"/>
              <a:t>, Marine Geospatial Specialist</a:t>
            </a:r>
          </a:p>
          <a:p>
            <a:r>
              <a:rPr lang="mi-NZ" sz="1900" b="1" dirty="0"/>
              <a:t>Annette Wilkinson</a:t>
            </a:r>
            <a:r>
              <a:rPr lang="mi-NZ" sz="1900" dirty="0"/>
              <a:t>,</a:t>
            </a:r>
            <a:r>
              <a:rPr lang="mi-NZ" sz="1900" b="1" dirty="0"/>
              <a:t> </a:t>
            </a:r>
            <a:r>
              <a:rPr lang="mi-NZ" sz="1900" dirty="0"/>
              <a:t>Hydrographic Surveyor</a:t>
            </a:r>
          </a:p>
          <a:p>
            <a:r>
              <a:rPr lang="mi-NZ" sz="1900" b="1" dirty="0"/>
              <a:t>Stacey Spooner</a:t>
            </a:r>
            <a:r>
              <a:rPr lang="mi-NZ" sz="1900" dirty="0"/>
              <a:t>,</a:t>
            </a:r>
            <a:r>
              <a:rPr lang="mi-NZ" sz="1900" b="1" dirty="0"/>
              <a:t> </a:t>
            </a:r>
            <a:r>
              <a:rPr lang="mi-NZ" sz="1900" dirty="0"/>
              <a:t>Senior Survey Advisor</a:t>
            </a:r>
            <a:endParaRPr lang="en-NZ" sz="1900" dirty="0"/>
          </a:p>
        </p:txBody>
      </p:sp>
      <p:sp>
        <p:nvSpPr>
          <p:cNvPr id="5" name="Content Placeholder 4">
            <a:extLst>
              <a:ext uri="{FF2B5EF4-FFF2-40B4-BE49-F238E27FC236}">
                <a16:creationId xmlns:a16="http://schemas.microsoft.com/office/drawing/2014/main" id="{C9AF5FA0-7F46-4C01-87B3-CF5DC65D0BBF}"/>
              </a:ext>
            </a:extLst>
          </p:cNvPr>
          <p:cNvSpPr>
            <a:spLocks noGrp="1"/>
          </p:cNvSpPr>
          <p:nvPr>
            <p:ph sz="quarter" idx="14"/>
          </p:nvPr>
        </p:nvSpPr>
        <p:spPr/>
        <p:txBody>
          <a:bodyPr/>
          <a:lstStyle/>
          <a:p>
            <a:r>
              <a:rPr lang="mi-NZ" dirty="0"/>
              <a:t>31-August-2023</a:t>
            </a:r>
            <a:endParaRPr lang="en-NZ" dirty="0"/>
          </a:p>
        </p:txBody>
      </p:sp>
    </p:spTree>
    <p:extLst>
      <p:ext uri="{BB962C8B-B14F-4D97-AF65-F5344CB8AC3E}">
        <p14:creationId xmlns:p14="http://schemas.microsoft.com/office/powerpoint/2010/main" val="1872959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55A1088-BC69-CA7F-C0AD-38E605D4F1E2}"/>
              </a:ext>
            </a:extLst>
          </p:cNvPr>
          <p:cNvGrpSpPr>
            <a:grpSpLocks noChangeAspect="1"/>
          </p:cNvGrpSpPr>
          <p:nvPr/>
        </p:nvGrpSpPr>
        <p:grpSpPr>
          <a:xfrm>
            <a:off x="2575931" y="444482"/>
            <a:ext cx="6879428" cy="5223182"/>
            <a:chOff x="7404924" y="3200400"/>
            <a:chExt cx="4787076" cy="3657600"/>
          </a:xfrm>
        </p:grpSpPr>
        <p:pic>
          <p:nvPicPr>
            <p:cNvPr id="6" name="Picture 5">
              <a:extLst>
                <a:ext uri="{FF2B5EF4-FFF2-40B4-BE49-F238E27FC236}">
                  <a16:creationId xmlns:a16="http://schemas.microsoft.com/office/drawing/2014/main" id="{7C72614E-E41E-8CD9-58DF-21175F28439B}"/>
                </a:ext>
              </a:extLst>
            </p:cNvPr>
            <p:cNvPicPr>
              <a:picLocks noChangeAspect="1"/>
            </p:cNvPicPr>
            <p:nvPr/>
          </p:nvPicPr>
          <p:blipFill rotWithShape="1">
            <a:blip r:embed="rId3"/>
            <a:srcRect t="7317"/>
            <a:stretch/>
          </p:blipFill>
          <p:spPr>
            <a:xfrm>
              <a:off x="7404924" y="3200400"/>
              <a:ext cx="4787076" cy="3657600"/>
            </a:xfrm>
            <a:prstGeom prst="rect">
              <a:avLst/>
            </a:prstGeom>
            <a:noFill/>
            <a:ln w="25400">
              <a:solidFill>
                <a:schemeClr val="accent2"/>
              </a:solidFill>
            </a:ln>
          </p:spPr>
        </p:pic>
        <p:sp>
          <p:nvSpPr>
            <p:cNvPr id="7" name="Isosceles Triangle 6">
              <a:extLst>
                <a:ext uri="{FF2B5EF4-FFF2-40B4-BE49-F238E27FC236}">
                  <a16:creationId xmlns:a16="http://schemas.microsoft.com/office/drawing/2014/main" id="{813F0D21-97F7-85C5-09CA-7E8A05F8FF62}"/>
                </a:ext>
              </a:extLst>
            </p:cNvPr>
            <p:cNvSpPr/>
            <p:nvPr/>
          </p:nvSpPr>
          <p:spPr>
            <a:xfrm>
              <a:off x="11613279" y="3803587"/>
              <a:ext cx="330067" cy="338493"/>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Freeform: Shape 7">
              <a:extLst>
                <a:ext uri="{FF2B5EF4-FFF2-40B4-BE49-F238E27FC236}">
                  <a16:creationId xmlns:a16="http://schemas.microsoft.com/office/drawing/2014/main" id="{7424E35F-AF29-512A-2F04-77775A1A8ACB}"/>
                </a:ext>
              </a:extLst>
            </p:cNvPr>
            <p:cNvSpPr/>
            <p:nvPr/>
          </p:nvSpPr>
          <p:spPr>
            <a:xfrm>
              <a:off x="7615989" y="3284621"/>
              <a:ext cx="4078706" cy="3176337"/>
            </a:xfrm>
            <a:custGeom>
              <a:avLst/>
              <a:gdLst>
                <a:gd name="connsiteX0" fmla="*/ 4078706 w 4078706"/>
                <a:gd name="connsiteY0" fmla="*/ 890337 h 3176337"/>
                <a:gd name="connsiteX1" fmla="*/ 4018548 w 4078706"/>
                <a:gd name="connsiteY1" fmla="*/ 926432 h 3176337"/>
                <a:gd name="connsiteX2" fmla="*/ 3946358 w 4078706"/>
                <a:gd name="connsiteY2" fmla="*/ 998621 h 3176337"/>
                <a:gd name="connsiteX3" fmla="*/ 3886200 w 4078706"/>
                <a:gd name="connsiteY3" fmla="*/ 1094874 h 3176337"/>
                <a:gd name="connsiteX4" fmla="*/ 3862137 w 4078706"/>
                <a:gd name="connsiteY4" fmla="*/ 1155032 h 3176337"/>
                <a:gd name="connsiteX5" fmla="*/ 3826043 w 4078706"/>
                <a:gd name="connsiteY5" fmla="*/ 1227221 h 3176337"/>
                <a:gd name="connsiteX6" fmla="*/ 3789948 w 4078706"/>
                <a:gd name="connsiteY6" fmla="*/ 1383632 h 3176337"/>
                <a:gd name="connsiteX7" fmla="*/ 3753853 w 4078706"/>
                <a:gd name="connsiteY7" fmla="*/ 1455821 h 3176337"/>
                <a:gd name="connsiteX8" fmla="*/ 3705727 w 4078706"/>
                <a:gd name="connsiteY8" fmla="*/ 1576137 h 3176337"/>
                <a:gd name="connsiteX9" fmla="*/ 3633537 w 4078706"/>
                <a:gd name="connsiteY9" fmla="*/ 1696453 h 3176337"/>
                <a:gd name="connsiteX10" fmla="*/ 3573379 w 4078706"/>
                <a:gd name="connsiteY10" fmla="*/ 1792705 h 3176337"/>
                <a:gd name="connsiteX11" fmla="*/ 3489158 w 4078706"/>
                <a:gd name="connsiteY11" fmla="*/ 1949116 h 3176337"/>
                <a:gd name="connsiteX12" fmla="*/ 3344779 w 4078706"/>
                <a:gd name="connsiteY12" fmla="*/ 2057400 h 3176337"/>
                <a:gd name="connsiteX13" fmla="*/ 3308685 w 4078706"/>
                <a:gd name="connsiteY13" fmla="*/ 2081463 h 3176337"/>
                <a:gd name="connsiteX14" fmla="*/ 3248527 w 4078706"/>
                <a:gd name="connsiteY14" fmla="*/ 2141621 h 3176337"/>
                <a:gd name="connsiteX15" fmla="*/ 3188369 w 4078706"/>
                <a:gd name="connsiteY15" fmla="*/ 2249905 h 3176337"/>
                <a:gd name="connsiteX16" fmla="*/ 3128211 w 4078706"/>
                <a:gd name="connsiteY16" fmla="*/ 2298032 h 3176337"/>
                <a:gd name="connsiteX17" fmla="*/ 3043990 w 4078706"/>
                <a:gd name="connsiteY17" fmla="*/ 2310063 h 3176337"/>
                <a:gd name="connsiteX18" fmla="*/ 2947737 w 4078706"/>
                <a:gd name="connsiteY18" fmla="*/ 2346158 h 3176337"/>
                <a:gd name="connsiteX19" fmla="*/ 2815390 w 4078706"/>
                <a:gd name="connsiteY19" fmla="*/ 2394284 h 3176337"/>
                <a:gd name="connsiteX20" fmla="*/ 2767264 w 4078706"/>
                <a:gd name="connsiteY20" fmla="*/ 2430379 h 3176337"/>
                <a:gd name="connsiteX21" fmla="*/ 2743200 w 4078706"/>
                <a:gd name="connsiteY21" fmla="*/ 2466474 h 3176337"/>
                <a:gd name="connsiteX22" fmla="*/ 2707106 w 4078706"/>
                <a:gd name="connsiteY22" fmla="*/ 2586790 h 3176337"/>
                <a:gd name="connsiteX23" fmla="*/ 2695074 w 4078706"/>
                <a:gd name="connsiteY23" fmla="*/ 2634916 h 3176337"/>
                <a:gd name="connsiteX24" fmla="*/ 2658979 w 4078706"/>
                <a:gd name="connsiteY24" fmla="*/ 2658979 h 3176337"/>
                <a:gd name="connsiteX25" fmla="*/ 2574758 w 4078706"/>
                <a:gd name="connsiteY25" fmla="*/ 2731168 h 3176337"/>
                <a:gd name="connsiteX26" fmla="*/ 2526632 w 4078706"/>
                <a:gd name="connsiteY26" fmla="*/ 2779295 h 3176337"/>
                <a:gd name="connsiteX27" fmla="*/ 2466474 w 4078706"/>
                <a:gd name="connsiteY27" fmla="*/ 2815390 h 3176337"/>
                <a:gd name="connsiteX28" fmla="*/ 2382253 w 4078706"/>
                <a:gd name="connsiteY28" fmla="*/ 2887579 h 3176337"/>
                <a:gd name="connsiteX29" fmla="*/ 2346158 w 4078706"/>
                <a:gd name="connsiteY29" fmla="*/ 2911642 h 3176337"/>
                <a:gd name="connsiteX30" fmla="*/ 2237874 w 4078706"/>
                <a:gd name="connsiteY30" fmla="*/ 3031958 h 3176337"/>
                <a:gd name="connsiteX31" fmla="*/ 2201779 w 4078706"/>
                <a:gd name="connsiteY31" fmla="*/ 3056021 h 3176337"/>
                <a:gd name="connsiteX32" fmla="*/ 2165685 w 4078706"/>
                <a:gd name="connsiteY32" fmla="*/ 3068053 h 3176337"/>
                <a:gd name="connsiteX33" fmla="*/ 2105527 w 4078706"/>
                <a:gd name="connsiteY33" fmla="*/ 3092116 h 3176337"/>
                <a:gd name="connsiteX34" fmla="*/ 2057400 w 4078706"/>
                <a:gd name="connsiteY34" fmla="*/ 3104147 h 3176337"/>
                <a:gd name="connsiteX35" fmla="*/ 1949116 w 4078706"/>
                <a:gd name="connsiteY35" fmla="*/ 3128211 h 3176337"/>
                <a:gd name="connsiteX36" fmla="*/ 1744579 w 4078706"/>
                <a:gd name="connsiteY36" fmla="*/ 3176337 h 3176337"/>
                <a:gd name="connsiteX37" fmla="*/ 1696453 w 4078706"/>
                <a:gd name="connsiteY37" fmla="*/ 3164305 h 3176337"/>
                <a:gd name="connsiteX38" fmla="*/ 1684422 w 4078706"/>
                <a:gd name="connsiteY38" fmla="*/ 3116179 h 3176337"/>
                <a:gd name="connsiteX39" fmla="*/ 1720516 w 4078706"/>
                <a:gd name="connsiteY39" fmla="*/ 2899611 h 3176337"/>
                <a:gd name="connsiteX40" fmla="*/ 1708485 w 4078706"/>
                <a:gd name="connsiteY40" fmla="*/ 2646947 h 3176337"/>
                <a:gd name="connsiteX41" fmla="*/ 1672390 w 4078706"/>
                <a:gd name="connsiteY41" fmla="*/ 2610853 h 3176337"/>
                <a:gd name="connsiteX42" fmla="*/ 1528011 w 4078706"/>
                <a:gd name="connsiteY42" fmla="*/ 2574758 h 3176337"/>
                <a:gd name="connsiteX43" fmla="*/ 1443790 w 4078706"/>
                <a:gd name="connsiteY43" fmla="*/ 2550695 h 3176337"/>
                <a:gd name="connsiteX44" fmla="*/ 1395664 w 4078706"/>
                <a:gd name="connsiteY44" fmla="*/ 2514600 h 3176337"/>
                <a:gd name="connsiteX45" fmla="*/ 1347537 w 4078706"/>
                <a:gd name="connsiteY45" fmla="*/ 2502568 h 3176337"/>
                <a:gd name="connsiteX46" fmla="*/ 1311443 w 4078706"/>
                <a:gd name="connsiteY46" fmla="*/ 2490537 h 3176337"/>
                <a:gd name="connsiteX47" fmla="*/ 1227222 w 4078706"/>
                <a:gd name="connsiteY47" fmla="*/ 2454442 h 3176337"/>
                <a:gd name="connsiteX48" fmla="*/ 1167064 w 4078706"/>
                <a:gd name="connsiteY48" fmla="*/ 2442411 h 3176337"/>
                <a:gd name="connsiteX49" fmla="*/ 1130969 w 4078706"/>
                <a:gd name="connsiteY49" fmla="*/ 2430379 h 3176337"/>
                <a:gd name="connsiteX50" fmla="*/ 890337 w 4078706"/>
                <a:gd name="connsiteY50" fmla="*/ 2442411 h 3176337"/>
                <a:gd name="connsiteX51" fmla="*/ 866274 w 4078706"/>
                <a:gd name="connsiteY51" fmla="*/ 2478505 h 3176337"/>
                <a:gd name="connsiteX52" fmla="*/ 818148 w 4078706"/>
                <a:gd name="connsiteY52" fmla="*/ 2514600 h 3176337"/>
                <a:gd name="connsiteX53" fmla="*/ 697832 w 4078706"/>
                <a:gd name="connsiteY53" fmla="*/ 2502568 h 3176337"/>
                <a:gd name="connsiteX54" fmla="*/ 649706 w 4078706"/>
                <a:gd name="connsiteY54" fmla="*/ 2418347 h 3176337"/>
                <a:gd name="connsiteX55" fmla="*/ 613611 w 4078706"/>
                <a:gd name="connsiteY55" fmla="*/ 2310063 h 3176337"/>
                <a:gd name="connsiteX56" fmla="*/ 577516 w 4078706"/>
                <a:gd name="connsiteY56" fmla="*/ 2273968 h 3176337"/>
                <a:gd name="connsiteX57" fmla="*/ 469232 w 4078706"/>
                <a:gd name="connsiteY57" fmla="*/ 2286000 h 3176337"/>
                <a:gd name="connsiteX58" fmla="*/ 409074 w 4078706"/>
                <a:gd name="connsiteY58" fmla="*/ 2322095 h 3176337"/>
                <a:gd name="connsiteX59" fmla="*/ 372979 w 4078706"/>
                <a:gd name="connsiteY59" fmla="*/ 2334126 h 3176337"/>
                <a:gd name="connsiteX60" fmla="*/ 276727 w 4078706"/>
                <a:gd name="connsiteY60" fmla="*/ 2370221 h 3176337"/>
                <a:gd name="connsiteX61" fmla="*/ 180474 w 4078706"/>
                <a:gd name="connsiteY61" fmla="*/ 2346158 h 3176337"/>
                <a:gd name="connsiteX62" fmla="*/ 48127 w 4078706"/>
                <a:gd name="connsiteY62" fmla="*/ 2225842 h 3176337"/>
                <a:gd name="connsiteX63" fmla="*/ 0 w 4078706"/>
                <a:gd name="connsiteY63" fmla="*/ 2129590 h 3176337"/>
                <a:gd name="connsiteX64" fmla="*/ 36095 w 4078706"/>
                <a:gd name="connsiteY64" fmla="*/ 1961147 h 3176337"/>
                <a:gd name="connsiteX65" fmla="*/ 156411 w 4078706"/>
                <a:gd name="connsiteY65" fmla="*/ 1852863 h 3176337"/>
                <a:gd name="connsiteX66" fmla="*/ 216569 w 4078706"/>
                <a:gd name="connsiteY66" fmla="*/ 1828800 h 3176337"/>
                <a:gd name="connsiteX67" fmla="*/ 276727 w 4078706"/>
                <a:gd name="connsiteY67" fmla="*/ 1792705 h 3176337"/>
                <a:gd name="connsiteX68" fmla="*/ 348916 w 4078706"/>
                <a:gd name="connsiteY68" fmla="*/ 1756611 h 3176337"/>
                <a:gd name="connsiteX69" fmla="*/ 385011 w 4078706"/>
                <a:gd name="connsiteY69" fmla="*/ 1720516 h 3176337"/>
                <a:gd name="connsiteX70" fmla="*/ 445169 w 4078706"/>
                <a:gd name="connsiteY70" fmla="*/ 1672390 h 3176337"/>
                <a:gd name="connsiteX71" fmla="*/ 469232 w 4078706"/>
                <a:gd name="connsiteY71" fmla="*/ 1648326 h 3176337"/>
                <a:gd name="connsiteX72" fmla="*/ 529390 w 4078706"/>
                <a:gd name="connsiteY72" fmla="*/ 1528011 h 3176337"/>
                <a:gd name="connsiteX73" fmla="*/ 565485 w 4078706"/>
                <a:gd name="connsiteY73" fmla="*/ 1395663 h 3176337"/>
                <a:gd name="connsiteX74" fmla="*/ 601579 w 4078706"/>
                <a:gd name="connsiteY74" fmla="*/ 1299411 h 3176337"/>
                <a:gd name="connsiteX75" fmla="*/ 637674 w 4078706"/>
                <a:gd name="connsiteY75" fmla="*/ 1275347 h 3176337"/>
                <a:gd name="connsiteX76" fmla="*/ 685800 w 4078706"/>
                <a:gd name="connsiteY76" fmla="*/ 1215190 h 3176337"/>
                <a:gd name="connsiteX77" fmla="*/ 721895 w 4078706"/>
                <a:gd name="connsiteY77" fmla="*/ 1191126 h 3176337"/>
                <a:gd name="connsiteX78" fmla="*/ 782053 w 4078706"/>
                <a:gd name="connsiteY78" fmla="*/ 1130968 h 3176337"/>
                <a:gd name="connsiteX79" fmla="*/ 842211 w 4078706"/>
                <a:gd name="connsiteY79" fmla="*/ 1070811 h 3176337"/>
                <a:gd name="connsiteX80" fmla="*/ 890337 w 4078706"/>
                <a:gd name="connsiteY80" fmla="*/ 1022684 h 3176337"/>
                <a:gd name="connsiteX81" fmla="*/ 914400 w 4078706"/>
                <a:gd name="connsiteY81" fmla="*/ 986590 h 3176337"/>
                <a:gd name="connsiteX82" fmla="*/ 950495 w 4078706"/>
                <a:gd name="connsiteY82" fmla="*/ 938463 h 3176337"/>
                <a:gd name="connsiteX83" fmla="*/ 986590 w 4078706"/>
                <a:gd name="connsiteY83" fmla="*/ 854242 h 3176337"/>
                <a:gd name="connsiteX84" fmla="*/ 1010653 w 4078706"/>
                <a:gd name="connsiteY84" fmla="*/ 806116 h 3176337"/>
                <a:gd name="connsiteX85" fmla="*/ 1034716 w 4078706"/>
                <a:gd name="connsiteY85" fmla="*/ 709863 h 3176337"/>
                <a:gd name="connsiteX86" fmla="*/ 1058779 w 4078706"/>
                <a:gd name="connsiteY86" fmla="*/ 637674 h 3176337"/>
                <a:gd name="connsiteX87" fmla="*/ 1070811 w 4078706"/>
                <a:gd name="connsiteY87" fmla="*/ 577516 h 3176337"/>
                <a:gd name="connsiteX88" fmla="*/ 1203158 w 4078706"/>
                <a:gd name="connsiteY88" fmla="*/ 433137 h 3176337"/>
                <a:gd name="connsiteX89" fmla="*/ 1263316 w 4078706"/>
                <a:gd name="connsiteY89" fmla="*/ 372979 h 3176337"/>
                <a:gd name="connsiteX90" fmla="*/ 1335506 w 4078706"/>
                <a:gd name="connsiteY90" fmla="*/ 324853 h 3176337"/>
                <a:gd name="connsiteX91" fmla="*/ 1443790 w 4078706"/>
                <a:gd name="connsiteY91" fmla="*/ 204537 h 3176337"/>
                <a:gd name="connsiteX92" fmla="*/ 1455822 w 4078706"/>
                <a:gd name="connsiteY92" fmla="*/ 168442 h 3176337"/>
                <a:gd name="connsiteX93" fmla="*/ 1467853 w 4078706"/>
                <a:gd name="connsiteY93" fmla="*/ 0 h 317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078706" h="3176337">
                  <a:moveTo>
                    <a:pt x="4078706" y="890337"/>
                  </a:moveTo>
                  <a:cubicBezTo>
                    <a:pt x="4058653" y="902369"/>
                    <a:pt x="4036647" y="911624"/>
                    <a:pt x="4018548" y="926432"/>
                  </a:cubicBezTo>
                  <a:cubicBezTo>
                    <a:pt x="3992210" y="947981"/>
                    <a:pt x="3946358" y="998621"/>
                    <a:pt x="3946358" y="998621"/>
                  </a:cubicBezTo>
                  <a:cubicBezTo>
                    <a:pt x="3917557" y="1085028"/>
                    <a:pt x="3959763" y="972269"/>
                    <a:pt x="3886200" y="1094874"/>
                  </a:cubicBezTo>
                  <a:cubicBezTo>
                    <a:pt x="3875088" y="1113394"/>
                    <a:pt x="3871074" y="1135370"/>
                    <a:pt x="3862137" y="1155032"/>
                  </a:cubicBezTo>
                  <a:cubicBezTo>
                    <a:pt x="3851004" y="1179524"/>
                    <a:pt x="3838074" y="1203158"/>
                    <a:pt x="3826043" y="1227221"/>
                  </a:cubicBezTo>
                  <a:cubicBezTo>
                    <a:pt x="3816016" y="1287383"/>
                    <a:pt x="3812569" y="1324819"/>
                    <a:pt x="3789948" y="1383632"/>
                  </a:cubicBezTo>
                  <a:cubicBezTo>
                    <a:pt x="3780290" y="1408742"/>
                    <a:pt x="3764636" y="1431173"/>
                    <a:pt x="3753853" y="1455821"/>
                  </a:cubicBezTo>
                  <a:cubicBezTo>
                    <a:pt x="3736540" y="1495394"/>
                    <a:pt x="3727951" y="1539098"/>
                    <a:pt x="3705727" y="1576137"/>
                  </a:cubicBezTo>
                  <a:cubicBezTo>
                    <a:pt x="3681664" y="1616242"/>
                    <a:pt x="3657926" y="1656545"/>
                    <a:pt x="3633537" y="1696453"/>
                  </a:cubicBezTo>
                  <a:cubicBezTo>
                    <a:pt x="3613808" y="1728737"/>
                    <a:pt x="3590299" y="1758864"/>
                    <a:pt x="3573379" y="1792705"/>
                  </a:cubicBezTo>
                  <a:cubicBezTo>
                    <a:pt x="3553511" y="1832443"/>
                    <a:pt x="3513753" y="1915297"/>
                    <a:pt x="3489158" y="1949116"/>
                  </a:cubicBezTo>
                  <a:cubicBezTo>
                    <a:pt x="3449846" y="2003170"/>
                    <a:pt x="3400954" y="2019950"/>
                    <a:pt x="3344779" y="2057400"/>
                  </a:cubicBezTo>
                  <a:lnTo>
                    <a:pt x="3308685" y="2081463"/>
                  </a:lnTo>
                  <a:cubicBezTo>
                    <a:pt x="3244519" y="2177713"/>
                    <a:pt x="3328735" y="2061414"/>
                    <a:pt x="3248527" y="2141621"/>
                  </a:cubicBezTo>
                  <a:cubicBezTo>
                    <a:pt x="3132366" y="2257780"/>
                    <a:pt x="3292156" y="2116463"/>
                    <a:pt x="3188369" y="2249905"/>
                  </a:cubicBezTo>
                  <a:cubicBezTo>
                    <a:pt x="3172603" y="2270176"/>
                    <a:pt x="3151916" y="2288155"/>
                    <a:pt x="3128211" y="2298032"/>
                  </a:cubicBezTo>
                  <a:cubicBezTo>
                    <a:pt x="3102034" y="2308939"/>
                    <a:pt x="3072064" y="2306053"/>
                    <a:pt x="3043990" y="2310063"/>
                  </a:cubicBezTo>
                  <a:lnTo>
                    <a:pt x="2947737" y="2346158"/>
                  </a:lnTo>
                  <a:cubicBezTo>
                    <a:pt x="2921014" y="2355702"/>
                    <a:pt x="2842939" y="2378979"/>
                    <a:pt x="2815390" y="2394284"/>
                  </a:cubicBezTo>
                  <a:cubicBezTo>
                    <a:pt x="2797861" y="2404022"/>
                    <a:pt x="2781443" y="2416200"/>
                    <a:pt x="2767264" y="2430379"/>
                  </a:cubicBezTo>
                  <a:cubicBezTo>
                    <a:pt x="2757039" y="2440604"/>
                    <a:pt x="2751221" y="2454442"/>
                    <a:pt x="2743200" y="2466474"/>
                  </a:cubicBezTo>
                  <a:cubicBezTo>
                    <a:pt x="2718709" y="2613429"/>
                    <a:pt x="2749072" y="2474881"/>
                    <a:pt x="2707106" y="2586790"/>
                  </a:cubicBezTo>
                  <a:cubicBezTo>
                    <a:pt x="2701300" y="2602273"/>
                    <a:pt x="2704247" y="2621158"/>
                    <a:pt x="2695074" y="2634916"/>
                  </a:cubicBezTo>
                  <a:cubicBezTo>
                    <a:pt x="2687053" y="2646948"/>
                    <a:pt x="2671011" y="2650958"/>
                    <a:pt x="2658979" y="2658979"/>
                  </a:cubicBezTo>
                  <a:cubicBezTo>
                    <a:pt x="2610900" y="2731099"/>
                    <a:pt x="2665177" y="2660842"/>
                    <a:pt x="2574758" y="2731168"/>
                  </a:cubicBezTo>
                  <a:cubicBezTo>
                    <a:pt x="2556850" y="2745097"/>
                    <a:pt x="2544540" y="2765366"/>
                    <a:pt x="2526632" y="2779295"/>
                  </a:cubicBezTo>
                  <a:cubicBezTo>
                    <a:pt x="2508173" y="2793652"/>
                    <a:pt x="2485932" y="2802418"/>
                    <a:pt x="2466474" y="2815390"/>
                  </a:cubicBezTo>
                  <a:cubicBezTo>
                    <a:pt x="2376353" y="2875471"/>
                    <a:pt x="2456611" y="2825614"/>
                    <a:pt x="2382253" y="2887579"/>
                  </a:cubicBezTo>
                  <a:cubicBezTo>
                    <a:pt x="2371144" y="2896836"/>
                    <a:pt x="2358190" y="2903621"/>
                    <a:pt x="2346158" y="2911642"/>
                  </a:cubicBezTo>
                  <a:cubicBezTo>
                    <a:pt x="2313832" y="2960132"/>
                    <a:pt x="2294542" y="2994180"/>
                    <a:pt x="2237874" y="3031958"/>
                  </a:cubicBezTo>
                  <a:cubicBezTo>
                    <a:pt x="2225842" y="3039979"/>
                    <a:pt x="2214713" y="3049554"/>
                    <a:pt x="2201779" y="3056021"/>
                  </a:cubicBezTo>
                  <a:cubicBezTo>
                    <a:pt x="2190436" y="3061693"/>
                    <a:pt x="2177560" y="3063600"/>
                    <a:pt x="2165685" y="3068053"/>
                  </a:cubicBezTo>
                  <a:cubicBezTo>
                    <a:pt x="2145463" y="3075636"/>
                    <a:pt x="2126016" y="3085286"/>
                    <a:pt x="2105527" y="3092116"/>
                  </a:cubicBezTo>
                  <a:cubicBezTo>
                    <a:pt x="2089840" y="3097345"/>
                    <a:pt x="2073542" y="3100560"/>
                    <a:pt x="2057400" y="3104147"/>
                  </a:cubicBezTo>
                  <a:cubicBezTo>
                    <a:pt x="2017908" y="3112923"/>
                    <a:pt x="1987260" y="3116475"/>
                    <a:pt x="1949116" y="3128211"/>
                  </a:cubicBezTo>
                  <a:cubicBezTo>
                    <a:pt x="1790656" y="3176967"/>
                    <a:pt x="1895158" y="3157514"/>
                    <a:pt x="1744579" y="3176337"/>
                  </a:cubicBezTo>
                  <a:cubicBezTo>
                    <a:pt x="1728537" y="3172326"/>
                    <a:pt x="1708145" y="3175998"/>
                    <a:pt x="1696453" y="3164305"/>
                  </a:cubicBezTo>
                  <a:cubicBezTo>
                    <a:pt x="1684761" y="3152612"/>
                    <a:pt x="1682925" y="3132647"/>
                    <a:pt x="1684422" y="3116179"/>
                  </a:cubicBezTo>
                  <a:cubicBezTo>
                    <a:pt x="1691048" y="3043294"/>
                    <a:pt x="1720516" y="2899611"/>
                    <a:pt x="1720516" y="2899611"/>
                  </a:cubicBezTo>
                  <a:cubicBezTo>
                    <a:pt x="1716506" y="2815390"/>
                    <a:pt x="1722346" y="2730117"/>
                    <a:pt x="1708485" y="2646947"/>
                  </a:cubicBezTo>
                  <a:cubicBezTo>
                    <a:pt x="1705688" y="2630163"/>
                    <a:pt x="1688188" y="2617172"/>
                    <a:pt x="1672390" y="2610853"/>
                  </a:cubicBezTo>
                  <a:cubicBezTo>
                    <a:pt x="1626331" y="2592429"/>
                    <a:pt x="1575710" y="2588386"/>
                    <a:pt x="1528011" y="2574758"/>
                  </a:cubicBezTo>
                  <a:lnTo>
                    <a:pt x="1443790" y="2550695"/>
                  </a:lnTo>
                  <a:cubicBezTo>
                    <a:pt x="1427748" y="2538663"/>
                    <a:pt x="1413600" y="2523568"/>
                    <a:pt x="1395664" y="2514600"/>
                  </a:cubicBezTo>
                  <a:cubicBezTo>
                    <a:pt x="1380874" y="2507205"/>
                    <a:pt x="1363437" y="2507111"/>
                    <a:pt x="1347537" y="2502568"/>
                  </a:cubicBezTo>
                  <a:cubicBezTo>
                    <a:pt x="1335343" y="2499084"/>
                    <a:pt x="1323218" y="2495247"/>
                    <a:pt x="1311443" y="2490537"/>
                  </a:cubicBezTo>
                  <a:cubicBezTo>
                    <a:pt x="1283084" y="2479194"/>
                    <a:pt x="1256198" y="2464101"/>
                    <a:pt x="1227222" y="2454442"/>
                  </a:cubicBezTo>
                  <a:cubicBezTo>
                    <a:pt x="1207822" y="2447975"/>
                    <a:pt x="1186903" y="2447371"/>
                    <a:pt x="1167064" y="2442411"/>
                  </a:cubicBezTo>
                  <a:cubicBezTo>
                    <a:pt x="1154760" y="2439335"/>
                    <a:pt x="1143001" y="2434390"/>
                    <a:pt x="1130969" y="2430379"/>
                  </a:cubicBezTo>
                  <a:cubicBezTo>
                    <a:pt x="1050758" y="2434390"/>
                    <a:pt x="969352" y="2428045"/>
                    <a:pt x="890337" y="2442411"/>
                  </a:cubicBezTo>
                  <a:cubicBezTo>
                    <a:pt x="876110" y="2444998"/>
                    <a:pt x="876499" y="2468280"/>
                    <a:pt x="866274" y="2478505"/>
                  </a:cubicBezTo>
                  <a:cubicBezTo>
                    <a:pt x="852095" y="2492684"/>
                    <a:pt x="834190" y="2502568"/>
                    <a:pt x="818148" y="2514600"/>
                  </a:cubicBezTo>
                  <a:cubicBezTo>
                    <a:pt x="778043" y="2510589"/>
                    <a:pt x="736069" y="2515314"/>
                    <a:pt x="697832" y="2502568"/>
                  </a:cubicBezTo>
                  <a:cubicBezTo>
                    <a:pt x="687858" y="2499243"/>
                    <a:pt x="650420" y="2420250"/>
                    <a:pt x="649706" y="2418347"/>
                  </a:cubicBezTo>
                  <a:cubicBezTo>
                    <a:pt x="630363" y="2366765"/>
                    <a:pt x="646523" y="2362722"/>
                    <a:pt x="613611" y="2310063"/>
                  </a:cubicBezTo>
                  <a:cubicBezTo>
                    <a:pt x="604593" y="2295634"/>
                    <a:pt x="589548" y="2286000"/>
                    <a:pt x="577516" y="2273968"/>
                  </a:cubicBezTo>
                  <a:cubicBezTo>
                    <a:pt x="541421" y="2277979"/>
                    <a:pt x="504151" y="2276023"/>
                    <a:pt x="469232" y="2286000"/>
                  </a:cubicBezTo>
                  <a:cubicBezTo>
                    <a:pt x="446747" y="2292425"/>
                    <a:pt x="429990" y="2311637"/>
                    <a:pt x="409074" y="2322095"/>
                  </a:cubicBezTo>
                  <a:cubicBezTo>
                    <a:pt x="397730" y="2327767"/>
                    <a:pt x="384854" y="2329673"/>
                    <a:pt x="372979" y="2334126"/>
                  </a:cubicBezTo>
                  <a:cubicBezTo>
                    <a:pt x="257886" y="2377286"/>
                    <a:pt x="358656" y="2342913"/>
                    <a:pt x="276727" y="2370221"/>
                  </a:cubicBezTo>
                  <a:cubicBezTo>
                    <a:pt x="244643" y="2362200"/>
                    <a:pt x="211002" y="2358878"/>
                    <a:pt x="180474" y="2346158"/>
                  </a:cubicBezTo>
                  <a:cubicBezTo>
                    <a:pt x="148795" y="2332958"/>
                    <a:pt x="51080" y="2231748"/>
                    <a:pt x="48127" y="2225842"/>
                  </a:cubicBezTo>
                  <a:lnTo>
                    <a:pt x="0" y="2129590"/>
                  </a:lnTo>
                  <a:cubicBezTo>
                    <a:pt x="12032" y="2073442"/>
                    <a:pt x="11407" y="2012991"/>
                    <a:pt x="36095" y="1961147"/>
                  </a:cubicBezTo>
                  <a:cubicBezTo>
                    <a:pt x="45839" y="1940685"/>
                    <a:pt x="118132" y="1872003"/>
                    <a:pt x="156411" y="1852863"/>
                  </a:cubicBezTo>
                  <a:cubicBezTo>
                    <a:pt x="175728" y="1843204"/>
                    <a:pt x="197252" y="1838459"/>
                    <a:pt x="216569" y="1828800"/>
                  </a:cubicBezTo>
                  <a:cubicBezTo>
                    <a:pt x="237485" y="1818342"/>
                    <a:pt x="256197" y="1803903"/>
                    <a:pt x="276727" y="1792705"/>
                  </a:cubicBezTo>
                  <a:cubicBezTo>
                    <a:pt x="300345" y="1779822"/>
                    <a:pt x="324853" y="1768642"/>
                    <a:pt x="348916" y="1756611"/>
                  </a:cubicBezTo>
                  <a:cubicBezTo>
                    <a:pt x="360948" y="1744579"/>
                    <a:pt x="372206" y="1731721"/>
                    <a:pt x="385011" y="1720516"/>
                  </a:cubicBezTo>
                  <a:cubicBezTo>
                    <a:pt x="404337" y="1703606"/>
                    <a:pt x="425671" y="1689102"/>
                    <a:pt x="445169" y="1672390"/>
                  </a:cubicBezTo>
                  <a:cubicBezTo>
                    <a:pt x="453782" y="1665008"/>
                    <a:pt x="463516" y="1658124"/>
                    <a:pt x="469232" y="1648326"/>
                  </a:cubicBezTo>
                  <a:cubicBezTo>
                    <a:pt x="491825" y="1609595"/>
                    <a:pt x="517072" y="1571125"/>
                    <a:pt x="529390" y="1528011"/>
                  </a:cubicBezTo>
                  <a:cubicBezTo>
                    <a:pt x="541118" y="1486964"/>
                    <a:pt x="555931" y="1438658"/>
                    <a:pt x="565485" y="1395663"/>
                  </a:cubicBezTo>
                  <a:cubicBezTo>
                    <a:pt x="575323" y="1351390"/>
                    <a:pt x="569728" y="1331262"/>
                    <a:pt x="601579" y="1299411"/>
                  </a:cubicBezTo>
                  <a:cubicBezTo>
                    <a:pt x="611804" y="1289186"/>
                    <a:pt x="627449" y="1285572"/>
                    <a:pt x="637674" y="1275347"/>
                  </a:cubicBezTo>
                  <a:cubicBezTo>
                    <a:pt x="655832" y="1257189"/>
                    <a:pt x="667642" y="1233348"/>
                    <a:pt x="685800" y="1215190"/>
                  </a:cubicBezTo>
                  <a:cubicBezTo>
                    <a:pt x="696025" y="1204965"/>
                    <a:pt x="711012" y="1200648"/>
                    <a:pt x="721895" y="1191126"/>
                  </a:cubicBezTo>
                  <a:cubicBezTo>
                    <a:pt x="743237" y="1172452"/>
                    <a:pt x="762000" y="1151021"/>
                    <a:pt x="782053" y="1130968"/>
                  </a:cubicBezTo>
                  <a:lnTo>
                    <a:pt x="842211" y="1070811"/>
                  </a:lnTo>
                  <a:cubicBezTo>
                    <a:pt x="858253" y="1054769"/>
                    <a:pt x="877752" y="1041561"/>
                    <a:pt x="890337" y="1022684"/>
                  </a:cubicBezTo>
                  <a:cubicBezTo>
                    <a:pt x="898358" y="1010653"/>
                    <a:pt x="905995" y="998357"/>
                    <a:pt x="914400" y="986590"/>
                  </a:cubicBezTo>
                  <a:cubicBezTo>
                    <a:pt x="926056" y="970272"/>
                    <a:pt x="940893" y="956067"/>
                    <a:pt x="950495" y="938463"/>
                  </a:cubicBezTo>
                  <a:cubicBezTo>
                    <a:pt x="965121" y="911649"/>
                    <a:pt x="973951" y="882048"/>
                    <a:pt x="986590" y="854242"/>
                  </a:cubicBezTo>
                  <a:cubicBezTo>
                    <a:pt x="994012" y="837914"/>
                    <a:pt x="1002632" y="822158"/>
                    <a:pt x="1010653" y="806116"/>
                  </a:cubicBezTo>
                  <a:cubicBezTo>
                    <a:pt x="1018674" y="774032"/>
                    <a:pt x="1025631" y="741662"/>
                    <a:pt x="1034716" y="709863"/>
                  </a:cubicBezTo>
                  <a:cubicBezTo>
                    <a:pt x="1041684" y="685474"/>
                    <a:pt x="1052105" y="662145"/>
                    <a:pt x="1058779" y="637674"/>
                  </a:cubicBezTo>
                  <a:cubicBezTo>
                    <a:pt x="1064160" y="617945"/>
                    <a:pt x="1061116" y="595521"/>
                    <a:pt x="1070811" y="577516"/>
                  </a:cubicBezTo>
                  <a:cubicBezTo>
                    <a:pt x="1125396" y="476143"/>
                    <a:pt x="1132820" y="496441"/>
                    <a:pt x="1203158" y="433137"/>
                  </a:cubicBezTo>
                  <a:cubicBezTo>
                    <a:pt x="1224237" y="414166"/>
                    <a:pt x="1241367" y="390937"/>
                    <a:pt x="1263316" y="372979"/>
                  </a:cubicBezTo>
                  <a:cubicBezTo>
                    <a:pt x="1285699" y="354666"/>
                    <a:pt x="1313289" y="343367"/>
                    <a:pt x="1335506" y="324853"/>
                  </a:cubicBezTo>
                  <a:cubicBezTo>
                    <a:pt x="1393081" y="276873"/>
                    <a:pt x="1404243" y="257266"/>
                    <a:pt x="1443790" y="204537"/>
                  </a:cubicBezTo>
                  <a:cubicBezTo>
                    <a:pt x="1447801" y="192505"/>
                    <a:pt x="1453553" y="180920"/>
                    <a:pt x="1455822" y="168442"/>
                  </a:cubicBezTo>
                  <a:cubicBezTo>
                    <a:pt x="1470838" y="85856"/>
                    <a:pt x="1467853" y="76583"/>
                    <a:pt x="1467853" y="0"/>
                  </a:cubicBezTo>
                </a:path>
              </a:pathLst>
            </a:custGeom>
            <a:ln w="76200" cap="flat" cmpd="sng" algn="ctr">
              <a:solidFill>
                <a:srgbClr val="FFC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NZ">
                <a:solidFill>
                  <a:schemeClr val="tx1"/>
                </a:solidFill>
              </a:endParaRPr>
            </a:p>
          </p:txBody>
        </p:sp>
        <p:sp>
          <p:nvSpPr>
            <p:cNvPr id="9" name="Isosceles Triangle 8">
              <a:extLst>
                <a:ext uri="{FF2B5EF4-FFF2-40B4-BE49-F238E27FC236}">
                  <a16:creationId xmlns:a16="http://schemas.microsoft.com/office/drawing/2014/main" id="{F2457D76-785D-9550-8230-E5BB4CFE8A68}"/>
                </a:ext>
              </a:extLst>
            </p:cNvPr>
            <p:cNvSpPr/>
            <p:nvPr/>
          </p:nvSpPr>
          <p:spPr>
            <a:xfrm>
              <a:off x="8007816" y="4464519"/>
              <a:ext cx="330067" cy="338493"/>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Isosceles Triangle 9">
              <a:extLst>
                <a:ext uri="{FF2B5EF4-FFF2-40B4-BE49-F238E27FC236}">
                  <a16:creationId xmlns:a16="http://schemas.microsoft.com/office/drawing/2014/main" id="{44014204-D3EA-CA10-2F78-AC652DC148C8}"/>
                </a:ext>
              </a:extLst>
            </p:cNvPr>
            <p:cNvSpPr/>
            <p:nvPr/>
          </p:nvSpPr>
          <p:spPr>
            <a:xfrm>
              <a:off x="8007816" y="5197642"/>
              <a:ext cx="330067" cy="338493"/>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spTree>
    <p:extLst>
      <p:ext uri="{BB962C8B-B14F-4D97-AF65-F5344CB8AC3E}">
        <p14:creationId xmlns:p14="http://schemas.microsoft.com/office/powerpoint/2010/main" val="2178388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omputer&#10;&#10;Description automatically generated">
            <a:extLst>
              <a:ext uri="{FF2B5EF4-FFF2-40B4-BE49-F238E27FC236}">
                <a16:creationId xmlns:a16="http://schemas.microsoft.com/office/drawing/2014/main" id="{C2E5B5AB-E5B5-C7C1-A80D-F0B2B78A77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50" t="8230" r="4066" b="5692"/>
          <a:stretch/>
        </p:blipFill>
        <p:spPr bwMode="auto">
          <a:xfrm>
            <a:off x="-768681" y="-424397"/>
            <a:ext cx="11207418" cy="7927514"/>
          </a:xfrm>
          <a:prstGeom prst="rect">
            <a:avLst/>
          </a:prstGeom>
          <a:ln>
            <a:noFill/>
          </a:ln>
          <a:extLst>
            <a:ext uri="{53640926-AAD7-44D8-BBD7-CCE9431645EC}">
              <a14:shadowObscured xmlns:a14="http://schemas.microsoft.com/office/drawing/2010/main"/>
            </a:ext>
          </a:extLst>
        </p:spPr>
      </p:pic>
      <p:pic>
        <p:nvPicPr>
          <p:cNvPr id="5" name="Graphic 4">
            <a:extLst>
              <a:ext uri="{FF2B5EF4-FFF2-40B4-BE49-F238E27FC236}">
                <a16:creationId xmlns:a16="http://schemas.microsoft.com/office/drawing/2014/main" id="{778AC36F-4594-49BD-815D-82923B5CA1FD}"/>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233045" y="-1"/>
            <a:ext cx="6958953" cy="6148251"/>
          </a:xfrm>
          <a:prstGeom prst="rect">
            <a:avLst/>
          </a:prstGeom>
        </p:spPr>
      </p:pic>
      <p:sp>
        <p:nvSpPr>
          <p:cNvPr id="12" name="Rectangle 11">
            <a:extLst>
              <a:ext uri="{FF2B5EF4-FFF2-40B4-BE49-F238E27FC236}">
                <a16:creationId xmlns:a16="http://schemas.microsoft.com/office/drawing/2014/main" id="{980D0B0F-D65B-4285-8199-19C41A202EA6}"/>
              </a:ext>
              <a:ext uri="{C183D7F6-B498-43B3-948B-1728B52AA6E4}">
                <adec:decorative xmlns:adec="http://schemas.microsoft.com/office/drawing/2017/decorative" val="1"/>
              </a:ext>
            </a:extLst>
          </p:cNvPr>
          <p:cNvSpPr/>
          <p:nvPr/>
        </p:nvSpPr>
        <p:spPr bwMode="white">
          <a:xfrm>
            <a:off x="0" y="6149888"/>
            <a:ext cx="12192000" cy="713015"/>
          </a:xfrm>
          <a:prstGeom prst="rect">
            <a:avLst/>
          </a:prstGeom>
          <a:solidFill>
            <a:schemeClr val="bg1"/>
          </a:solidFill>
          <a:ln>
            <a:noFill/>
          </a:ln>
          <a:effectLst>
            <a:outerShdw blurRad="50800" dist="38100" dir="16200000"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pic>
        <p:nvPicPr>
          <p:cNvPr id="15" name="Picture 14" descr="Toitū Te Whenua Land Information New Zealand logo">
            <a:extLst>
              <a:ext uri="{FF2B5EF4-FFF2-40B4-BE49-F238E27FC236}">
                <a16:creationId xmlns:a16="http://schemas.microsoft.com/office/drawing/2014/main" id="{27F344B2-CACB-44B2-A21A-260E02FA34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631" y="6337199"/>
            <a:ext cx="1549088" cy="360000"/>
          </a:xfrm>
          <a:prstGeom prst="rect">
            <a:avLst/>
          </a:prstGeom>
        </p:spPr>
      </p:pic>
      <p:pic>
        <p:nvPicPr>
          <p:cNvPr id="13" name="Graphic 3" descr="NZ Government logo">
            <a:extLst>
              <a:ext uri="{FF2B5EF4-FFF2-40B4-BE49-F238E27FC236}">
                <a16:creationId xmlns:a16="http://schemas.microsoft.com/office/drawing/2014/main" id="{B26AF714-63D9-460D-B97E-E65A5B600A9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22303" y="6312382"/>
            <a:ext cx="1700981" cy="388341"/>
          </a:xfrm>
          <a:prstGeom prst="rect">
            <a:avLst/>
          </a:prstGeom>
        </p:spPr>
      </p:pic>
      <p:sp>
        <p:nvSpPr>
          <p:cNvPr id="17" name="Content Placeholder 2">
            <a:extLst>
              <a:ext uri="{FF2B5EF4-FFF2-40B4-BE49-F238E27FC236}">
                <a16:creationId xmlns:a16="http://schemas.microsoft.com/office/drawing/2014/main" id="{AD9117CA-103B-3642-40EA-0D72D1A99A36}"/>
              </a:ext>
            </a:extLst>
          </p:cNvPr>
          <p:cNvSpPr txBox="1">
            <a:spLocks/>
          </p:cNvSpPr>
          <p:nvPr/>
        </p:nvSpPr>
        <p:spPr>
          <a:xfrm>
            <a:off x="7164346" y="920370"/>
            <a:ext cx="5675813" cy="2397900"/>
          </a:xfrm>
          <a:prstGeom prst="rect">
            <a:avLst/>
          </a:prstGeom>
        </p:spPr>
        <p:txBody>
          <a:bodyPr/>
          <a:lst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3200" kern="1200">
                <a:solidFill>
                  <a:srgbClr val="41404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500"/>
              </a:spcBef>
              <a:spcAft>
                <a:spcPts val="600"/>
              </a:spcAft>
              <a:buFont typeface="Arial" panose="020B0604020202020204" pitchFamily="34" charset="0"/>
              <a:buChar char="•"/>
              <a:defRPr sz="2800" kern="1200">
                <a:solidFill>
                  <a:srgbClr val="41404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rgbClr val="41404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rgbClr val="41404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rgbClr val="41404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mi-NZ" b="1" dirty="0">
                <a:solidFill>
                  <a:schemeClr val="bg1"/>
                </a:solidFill>
              </a:rPr>
              <a:t>Joining Land and Sea</a:t>
            </a:r>
          </a:p>
          <a:p>
            <a:pPr marL="0" indent="0">
              <a:buNone/>
            </a:pPr>
            <a:r>
              <a:rPr lang="mi-NZ" b="1" dirty="0">
                <a:solidFill>
                  <a:schemeClr val="bg1"/>
                </a:solidFill>
              </a:rPr>
              <a:t>(JLAS)</a:t>
            </a:r>
            <a:endParaRPr lang="mi-NZ" dirty="0">
              <a:solidFill>
                <a:schemeClr val="bg1"/>
              </a:solidFill>
            </a:endParaRPr>
          </a:p>
          <a:p>
            <a:r>
              <a:rPr lang="mi-NZ" dirty="0">
                <a:solidFill>
                  <a:schemeClr val="bg1"/>
                </a:solidFill>
              </a:rPr>
              <a:t>New national tidal model</a:t>
            </a:r>
          </a:p>
          <a:p>
            <a:r>
              <a:rPr lang="mi-NZ" dirty="0">
                <a:solidFill>
                  <a:schemeClr val="bg1"/>
                </a:solidFill>
              </a:rPr>
              <a:t>Coastal Link Sites</a:t>
            </a:r>
          </a:p>
        </p:txBody>
      </p:sp>
    </p:spTree>
    <p:extLst>
      <p:ext uri="{BB962C8B-B14F-4D97-AF65-F5344CB8AC3E}">
        <p14:creationId xmlns:p14="http://schemas.microsoft.com/office/powerpoint/2010/main" val="4081149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E4A8B-A3D0-45D0-AC16-8CE3C5A197B3}"/>
              </a:ext>
            </a:extLst>
          </p:cNvPr>
          <p:cNvSpPr>
            <a:spLocks noGrp="1"/>
          </p:cNvSpPr>
          <p:nvPr>
            <p:ph type="title"/>
          </p:nvPr>
        </p:nvSpPr>
        <p:spPr/>
        <p:txBody>
          <a:bodyPr/>
          <a:lstStyle/>
          <a:p>
            <a:r>
              <a:rPr lang="mi-NZ" dirty="0"/>
              <a:t>Tide Model</a:t>
            </a:r>
            <a:endParaRPr lang="en-NZ" dirty="0"/>
          </a:p>
        </p:txBody>
      </p:sp>
      <p:sp>
        <p:nvSpPr>
          <p:cNvPr id="4" name="Content Placeholder 2">
            <a:extLst>
              <a:ext uri="{FF2B5EF4-FFF2-40B4-BE49-F238E27FC236}">
                <a16:creationId xmlns:a16="http://schemas.microsoft.com/office/drawing/2014/main" id="{44BE7264-2CAF-E9C8-27F5-F3A8CB9ADF6B}"/>
              </a:ext>
            </a:extLst>
          </p:cNvPr>
          <p:cNvSpPr txBox="1">
            <a:spLocks/>
          </p:cNvSpPr>
          <p:nvPr/>
        </p:nvSpPr>
        <p:spPr>
          <a:xfrm>
            <a:off x="420029" y="1352691"/>
            <a:ext cx="9270953" cy="5758509"/>
          </a:xfrm>
          <a:prstGeom prst="rect">
            <a:avLst/>
          </a:prstGeom>
        </p:spPr>
        <p:txBody>
          <a:bodyPr>
            <a:normAutofit/>
          </a:bodyPr>
          <a:lst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3200" kern="1200">
                <a:solidFill>
                  <a:srgbClr val="41404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500"/>
              </a:spcBef>
              <a:spcAft>
                <a:spcPts val="600"/>
              </a:spcAft>
              <a:buFont typeface="Arial" panose="020B0604020202020204" pitchFamily="34" charset="0"/>
              <a:buChar char="•"/>
              <a:defRPr sz="2800" kern="1200">
                <a:solidFill>
                  <a:srgbClr val="41404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rgbClr val="41404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rgbClr val="41404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rgbClr val="41404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dirty="0"/>
              <a:t>Oceanographic model produced by NIWA</a:t>
            </a:r>
          </a:p>
          <a:p>
            <a:r>
              <a:rPr lang="en-NZ" dirty="0"/>
              <a:t>Tidal surfaces:</a:t>
            </a:r>
          </a:p>
          <a:p>
            <a:endParaRPr lang="en-NZ" dirty="0"/>
          </a:p>
        </p:txBody>
      </p:sp>
      <p:grpSp>
        <p:nvGrpSpPr>
          <p:cNvPr id="5" name="Group 4">
            <a:extLst>
              <a:ext uri="{FF2B5EF4-FFF2-40B4-BE49-F238E27FC236}">
                <a16:creationId xmlns:a16="http://schemas.microsoft.com/office/drawing/2014/main" id="{482F2950-91F1-A866-08B7-74BB86BA0D88}"/>
              </a:ext>
            </a:extLst>
          </p:cNvPr>
          <p:cNvGrpSpPr/>
          <p:nvPr/>
        </p:nvGrpSpPr>
        <p:grpSpPr>
          <a:xfrm>
            <a:off x="420029" y="3083368"/>
            <a:ext cx="11386860" cy="2297153"/>
            <a:chOff x="385111" y="3866426"/>
            <a:chExt cx="11386860" cy="2297153"/>
          </a:xfrm>
        </p:grpSpPr>
        <p:pic>
          <p:nvPicPr>
            <p:cNvPr id="6" name="Picture 5">
              <a:extLst>
                <a:ext uri="{FF2B5EF4-FFF2-40B4-BE49-F238E27FC236}">
                  <a16:creationId xmlns:a16="http://schemas.microsoft.com/office/drawing/2014/main" id="{CE302ABD-E120-55FB-71D7-CD50058D9F6C}"/>
                </a:ext>
              </a:extLst>
            </p:cNvPr>
            <p:cNvPicPr>
              <a:picLocks noChangeAspect="1"/>
            </p:cNvPicPr>
            <p:nvPr/>
          </p:nvPicPr>
          <p:blipFill rotWithShape="1">
            <a:blip r:embed="rId3"/>
            <a:srcRect b="80018"/>
            <a:stretch/>
          </p:blipFill>
          <p:spPr>
            <a:xfrm>
              <a:off x="385112" y="3866426"/>
              <a:ext cx="11386859" cy="544449"/>
            </a:xfrm>
            <a:prstGeom prst="rect">
              <a:avLst/>
            </a:prstGeom>
          </p:spPr>
        </p:pic>
        <p:pic>
          <p:nvPicPr>
            <p:cNvPr id="3" name="Picture 2">
              <a:extLst>
                <a:ext uri="{FF2B5EF4-FFF2-40B4-BE49-F238E27FC236}">
                  <a16:creationId xmlns:a16="http://schemas.microsoft.com/office/drawing/2014/main" id="{05E914D4-7F1D-813A-9D48-C96CE6B8F3E4}"/>
                </a:ext>
              </a:extLst>
            </p:cNvPr>
            <p:cNvPicPr>
              <a:picLocks noChangeAspect="1"/>
            </p:cNvPicPr>
            <p:nvPr/>
          </p:nvPicPr>
          <p:blipFill rotWithShape="1">
            <a:blip r:embed="rId3"/>
            <a:srcRect t="35038"/>
            <a:stretch/>
          </p:blipFill>
          <p:spPr>
            <a:xfrm>
              <a:off x="385111" y="4393583"/>
              <a:ext cx="11386859" cy="1769996"/>
            </a:xfrm>
            <a:prstGeom prst="rect">
              <a:avLst/>
            </a:prstGeom>
          </p:spPr>
        </p:pic>
      </p:grpSp>
    </p:spTree>
    <p:extLst>
      <p:ext uri="{BB962C8B-B14F-4D97-AF65-F5344CB8AC3E}">
        <p14:creationId xmlns:p14="http://schemas.microsoft.com/office/powerpoint/2010/main" val="3511216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E4A8B-A3D0-45D0-AC16-8CE3C5A197B3}"/>
              </a:ext>
            </a:extLst>
          </p:cNvPr>
          <p:cNvSpPr>
            <a:spLocks noGrp="1"/>
          </p:cNvSpPr>
          <p:nvPr>
            <p:ph type="title"/>
          </p:nvPr>
        </p:nvSpPr>
        <p:spPr>
          <a:xfrm>
            <a:off x="377989" y="387748"/>
            <a:ext cx="11078811" cy="1325563"/>
          </a:xfrm>
        </p:spPr>
        <p:txBody>
          <a:bodyPr/>
          <a:lstStyle/>
          <a:p>
            <a:r>
              <a:rPr lang="mi-NZ" dirty="0"/>
              <a:t>Coastal Link Sites</a:t>
            </a:r>
            <a:endParaRPr lang="en-NZ" dirty="0"/>
          </a:p>
        </p:txBody>
      </p:sp>
      <p:pic>
        <p:nvPicPr>
          <p:cNvPr id="6" name="Picture 5">
            <a:extLst>
              <a:ext uri="{FF2B5EF4-FFF2-40B4-BE49-F238E27FC236}">
                <a16:creationId xmlns:a16="http://schemas.microsoft.com/office/drawing/2014/main" id="{99C67BEB-1FF6-86C0-D02F-A42FB605FF9D}"/>
              </a:ext>
            </a:extLst>
          </p:cNvPr>
          <p:cNvPicPr>
            <a:picLocks noChangeAspect="1"/>
          </p:cNvPicPr>
          <p:nvPr/>
        </p:nvPicPr>
        <p:blipFill rotWithShape="1">
          <a:blip r:embed="rId3"/>
          <a:srcRect l="13907" r="15725" b="4990"/>
          <a:stretch/>
        </p:blipFill>
        <p:spPr bwMode="auto">
          <a:xfrm>
            <a:off x="7795034" y="167354"/>
            <a:ext cx="4191265" cy="5692538"/>
          </a:xfrm>
          <a:prstGeom prst="rect">
            <a:avLst/>
          </a:prstGeom>
          <a:noFill/>
          <a:ln w="25400">
            <a:solidFill>
              <a:schemeClr val="accent2"/>
            </a:solid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A815059B-6E23-55B4-C9C9-37D1331B4160}"/>
              </a:ext>
            </a:extLst>
          </p:cNvPr>
          <p:cNvSpPr txBox="1"/>
          <p:nvPr/>
        </p:nvSpPr>
        <p:spPr>
          <a:xfrm>
            <a:off x="205701" y="1938880"/>
            <a:ext cx="7707027" cy="1877437"/>
          </a:xfrm>
          <a:prstGeom prst="rect">
            <a:avLst/>
          </a:prstGeom>
          <a:noFill/>
        </p:spPr>
        <p:txBody>
          <a:bodyPr wrap="square" rtlCol="0">
            <a:spAutoFit/>
          </a:bodyPr>
          <a:lstStyle/>
          <a:p>
            <a:pPr marL="285750" indent="-285750">
              <a:buFont typeface="Arial" panose="020B0604020202020204" pitchFamily="34" charset="0"/>
              <a:buChar char="•"/>
            </a:pPr>
            <a:r>
              <a:rPr lang="en-NZ" sz="3200" dirty="0"/>
              <a:t>Used to link tidal surfaces to NZVD2016 </a:t>
            </a:r>
          </a:p>
          <a:p>
            <a:pPr marL="285750" indent="-285750">
              <a:buFont typeface="Arial" panose="020B0604020202020204" pitchFamily="34" charset="0"/>
              <a:buChar char="•"/>
            </a:pPr>
            <a:r>
              <a:rPr lang="en-NZ" sz="3200" dirty="0"/>
              <a:t>Short-term tide gauges</a:t>
            </a:r>
          </a:p>
          <a:p>
            <a:pPr marL="285750" indent="-285750">
              <a:buFont typeface="Arial" panose="020B0604020202020204" pitchFamily="34" charset="0"/>
              <a:buChar char="•"/>
            </a:pPr>
            <a:r>
              <a:rPr lang="en-NZ" sz="3200" dirty="0"/>
              <a:t>Surveying benchmarks</a:t>
            </a:r>
          </a:p>
          <a:p>
            <a:endParaRPr lang="en-NZ" sz="2000" b="1" dirty="0"/>
          </a:p>
        </p:txBody>
      </p:sp>
    </p:spTree>
    <p:extLst>
      <p:ext uri="{BB962C8B-B14F-4D97-AF65-F5344CB8AC3E}">
        <p14:creationId xmlns:p14="http://schemas.microsoft.com/office/powerpoint/2010/main" val="1362606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170490-8E02-CB4F-8317-B33ACDF530F6}"/>
              </a:ext>
            </a:extLst>
          </p:cNvPr>
          <p:cNvPicPr>
            <a:picLocks noChangeAspect="1"/>
          </p:cNvPicPr>
          <p:nvPr/>
        </p:nvPicPr>
        <p:blipFill rotWithShape="1">
          <a:blip r:embed="rId3"/>
          <a:srcRect b="34991"/>
          <a:stretch/>
        </p:blipFill>
        <p:spPr>
          <a:xfrm>
            <a:off x="52428" y="2477936"/>
            <a:ext cx="5791201" cy="3581033"/>
          </a:xfrm>
          <a:prstGeom prst="rect">
            <a:avLst/>
          </a:prstGeom>
          <a:ln w="25400">
            <a:solidFill>
              <a:schemeClr val="accent1"/>
            </a:solidFill>
          </a:ln>
        </p:spPr>
      </p:pic>
      <p:sp>
        <p:nvSpPr>
          <p:cNvPr id="6" name="TextBox 5">
            <a:extLst>
              <a:ext uri="{FF2B5EF4-FFF2-40B4-BE49-F238E27FC236}">
                <a16:creationId xmlns:a16="http://schemas.microsoft.com/office/drawing/2014/main" id="{E457EFA3-4AE1-0F58-A1AB-E81EAE2B815E}"/>
              </a:ext>
            </a:extLst>
          </p:cNvPr>
          <p:cNvSpPr txBox="1"/>
          <p:nvPr/>
        </p:nvSpPr>
        <p:spPr>
          <a:xfrm>
            <a:off x="544473" y="1219252"/>
            <a:ext cx="7707027" cy="1384995"/>
          </a:xfrm>
          <a:prstGeom prst="rect">
            <a:avLst/>
          </a:prstGeom>
          <a:noFill/>
        </p:spPr>
        <p:txBody>
          <a:bodyPr wrap="square" rtlCol="0">
            <a:spAutoFit/>
          </a:bodyPr>
          <a:lstStyle/>
          <a:p>
            <a:pPr marL="285750" indent="-285750">
              <a:buFont typeface="Arial" panose="020B0604020202020204" pitchFamily="34" charset="0"/>
              <a:buChar char="•"/>
            </a:pPr>
            <a:r>
              <a:rPr lang="en-NZ" sz="3200" dirty="0"/>
              <a:t>Conversion grids on the LDS</a:t>
            </a:r>
          </a:p>
          <a:p>
            <a:pPr marL="285750" indent="-285750">
              <a:buFont typeface="Arial" panose="020B0604020202020204" pitchFamily="34" charset="0"/>
              <a:buChar char="•"/>
            </a:pPr>
            <a:r>
              <a:rPr lang="en-NZ" sz="3200" dirty="0"/>
              <a:t>Coordinate converter</a:t>
            </a:r>
          </a:p>
          <a:p>
            <a:endParaRPr lang="en-NZ" sz="2000" b="1" dirty="0"/>
          </a:p>
        </p:txBody>
      </p:sp>
      <p:sp>
        <p:nvSpPr>
          <p:cNvPr id="8" name="Rectangle 7">
            <a:extLst>
              <a:ext uri="{FF2B5EF4-FFF2-40B4-BE49-F238E27FC236}">
                <a16:creationId xmlns:a16="http://schemas.microsoft.com/office/drawing/2014/main" id="{F6262E56-CBDC-EDCF-2A90-E3AE87D323EA}"/>
              </a:ext>
            </a:extLst>
          </p:cNvPr>
          <p:cNvSpPr/>
          <p:nvPr/>
        </p:nvSpPr>
        <p:spPr>
          <a:xfrm>
            <a:off x="9493622" y="6179650"/>
            <a:ext cx="2241179" cy="6006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ln>
                <a:solidFill>
                  <a:schemeClr val="bg1"/>
                </a:solidFill>
              </a:ln>
              <a:solidFill>
                <a:schemeClr val="bg1"/>
              </a:solidFill>
            </a:endParaRPr>
          </a:p>
        </p:txBody>
      </p:sp>
      <p:pic>
        <p:nvPicPr>
          <p:cNvPr id="12" name="Picture 11">
            <a:extLst>
              <a:ext uri="{FF2B5EF4-FFF2-40B4-BE49-F238E27FC236}">
                <a16:creationId xmlns:a16="http://schemas.microsoft.com/office/drawing/2014/main" id="{3FFEB55B-5E4C-048D-9289-897C8F7FBBC8}"/>
              </a:ext>
            </a:extLst>
          </p:cNvPr>
          <p:cNvPicPr>
            <a:picLocks noChangeAspect="1"/>
          </p:cNvPicPr>
          <p:nvPr/>
        </p:nvPicPr>
        <p:blipFill rotWithShape="1">
          <a:blip r:embed="rId4"/>
          <a:srcRect l="2429" t="1032" r="1415" b="2365"/>
          <a:stretch/>
        </p:blipFill>
        <p:spPr>
          <a:xfrm>
            <a:off x="5924661" y="2477936"/>
            <a:ext cx="6213549" cy="4104663"/>
          </a:xfrm>
          <a:prstGeom prst="rect">
            <a:avLst/>
          </a:prstGeom>
          <a:ln w="25400">
            <a:solidFill>
              <a:schemeClr val="accent1"/>
            </a:solidFill>
          </a:ln>
        </p:spPr>
      </p:pic>
      <p:sp>
        <p:nvSpPr>
          <p:cNvPr id="10" name="Title 1">
            <a:extLst>
              <a:ext uri="{FF2B5EF4-FFF2-40B4-BE49-F238E27FC236}">
                <a16:creationId xmlns:a16="http://schemas.microsoft.com/office/drawing/2014/main" id="{3B4B975A-EE33-7D6D-E42E-01B1112B06A7}"/>
              </a:ext>
            </a:extLst>
          </p:cNvPr>
          <p:cNvSpPr>
            <a:spLocks noGrp="1"/>
          </p:cNvSpPr>
          <p:nvPr>
            <p:ph type="title"/>
          </p:nvPr>
        </p:nvSpPr>
        <p:spPr>
          <a:xfrm>
            <a:off x="544473" y="244538"/>
            <a:ext cx="11078811" cy="1325563"/>
          </a:xfrm>
        </p:spPr>
        <p:txBody>
          <a:bodyPr/>
          <a:lstStyle/>
          <a:p>
            <a:r>
              <a:rPr lang="mi-NZ" dirty="0"/>
              <a:t>Public Launch</a:t>
            </a:r>
            <a:endParaRPr lang="en-NZ" dirty="0"/>
          </a:p>
        </p:txBody>
      </p:sp>
    </p:spTree>
    <p:extLst>
      <p:ext uri="{BB962C8B-B14F-4D97-AF65-F5344CB8AC3E}">
        <p14:creationId xmlns:p14="http://schemas.microsoft.com/office/powerpoint/2010/main" val="1868652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59E07-7BD2-71BD-645F-2592CF146C2E}"/>
              </a:ext>
            </a:extLst>
          </p:cNvPr>
          <p:cNvSpPr>
            <a:spLocks noGrp="1"/>
          </p:cNvSpPr>
          <p:nvPr>
            <p:ph type="title"/>
          </p:nvPr>
        </p:nvSpPr>
        <p:spPr/>
        <p:txBody>
          <a:bodyPr/>
          <a:lstStyle/>
          <a:p>
            <a:r>
              <a:rPr lang="en-NZ" dirty="0"/>
              <a:t>Vertical Uncertainty – JLAS </a:t>
            </a:r>
          </a:p>
        </p:txBody>
      </p:sp>
      <p:sp>
        <p:nvSpPr>
          <p:cNvPr id="3" name="Content Placeholder 2">
            <a:extLst>
              <a:ext uri="{FF2B5EF4-FFF2-40B4-BE49-F238E27FC236}">
                <a16:creationId xmlns:a16="http://schemas.microsoft.com/office/drawing/2014/main" id="{221DD85E-5215-DD27-99F9-53BEA911D711}"/>
              </a:ext>
            </a:extLst>
          </p:cNvPr>
          <p:cNvSpPr>
            <a:spLocks noGrp="1"/>
          </p:cNvSpPr>
          <p:nvPr>
            <p:ph sz="quarter" idx="10"/>
          </p:nvPr>
        </p:nvSpPr>
        <p:spPr>
          <a:xfrm>
            <a:off x="380106" y="1366837"/>
            <a:ext cx="11079162" cy="4124325"/>
          </a:xfrm>
        </p:spPr>
        <p:txBody>
          <a:bodyPr/>
          <a:lstStyle/>
          <a:p>
            <a:r>
              <a:rPr lang="en-NZ" dirty="0"/>
              <a:t>Sum of errors in: data, models, transformations </a:t>
            </a:r>
          </a:p>
          <a:p>
            <a:r>
              <a:rPr lang="en-NZ" dirty="0"/>
              <a:t>Increases with distance from tide gauge</a:t>
            </a:r>
          </a:p>
          <a:p>
            <a:endParaRPr lang="en-NZ" dirty="0"/>
          </a:p>
        </p:txBody>
      </p:sp>
      <p:sp>
        <p:nvSpPr>
          <p:cNvPr id="5" name="Rectangle 4">
            <a:extLst>
              <a:ext uri="{FF2B5EF4-FFF2-40B4-BE49-F238E27FC236}">
                <a16:creationId xmlns:a16="http://schemas.microsoft.com/office/drawing/2014/main" id="{9A55301B-7FB2-87FA-5EBE-E3E368A0B3DA}"/>
              </a:ext>
            </a:extLst>
          </p:cNvPr>
          <p:cNvSpPr/>
          <p:nvPr/>
        </p:nvSpPr>
        <p:spPr>
          <a:xfrm>
            <a:off x="9493622" y="6179650"/>
            <a:ext cx="2241179" cy="6006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ln>
                <a:solidFill>
                  <a:schemeClr val="bg1"/>
                </a:solidFill>
              </a:ln>
              <a:solidFill>
                <a:schemeClr val="bg1"/>
              </a:solidFill>
            </a:endParaRPr>
          </a:p>
        </p:txBody>
      </p:sp>
      <p:sp>
        <p:nvSpPr>
          <p:cNvPr id="6" name="TextBox 5">
            <a:extLst>
              <a:ext uri="{FF2B5EF4-FFF2-40B4-BE49-F238E27FC236}">
                <a16:creationId xmlns:a16="http://schemas.microsoft.com/office/drawing/2014/main" id="{18B01AE1-82A1-469C-9DA0-6FA7B15D1092}"/>
              </a:ext>
            </a:extLst>
          </p:cNvPr>
          <p:cNvSpPr txBox="1"/>
          <p:nvPr/>
        </p:nvSpPr>
        <p:spPr>
          <a:xfrm>
            <a:off x="5153762" y="6291845"/>
            <a:ext cx="7154779" cy="369332"/>
          </a:xfrm>
          <a:prstGeom prst="rect">
            <a:avLst/>
          </a:prstGeom>
          <a:noFill/>
        </p:spPr>
        <p:txBody>
          <a:bodyPr wrap="none" rtlCol="0">
            <a:spAutoFit/>
          </a:bodyPr>
          <a:lstStyle/>
          <a:p>
            <a:r>
              <a:rPr lang="en-NZ" dirty="0"/>
              <a:t>https://vdatum.noaa.gov/docs/est_uncertainties.html#estTidalDatum</a:t>
            </a:r>
          </a:p>
        </p:txBody>
      </p:sp>
      <p:pic>
        <p:nvPicPr>
          <p:cNvPr id="7" name="Picture 6">
            <a:extLst>
              <a:ext uri="{FF2B5EF4-FFF2-40B4-BE49-F238E27FC236}">
                <a16:creationId xmlns:a16="http://schemas.microsoft.com/office/drawing/2014/main" id="{D3475016-4626-78BD-9E42-C36DABC5321E}"/>
              </a:ext>
            </a:extLst>
          </p:cNvPr>
          <p:cNvPicPr>
            <a:picLocks noChangeAspect="1"/>
          </p:cNvPicPr>
          <p:nvPr/>
        </p:nvPicPr>
        <p:blipFill rotWithShape="1">
          <a:blip r:embed="rId3"/>
          <a:srcRect l="13907" r="15725" b="4990"/>
          <a:stretch/>
        </p:blipFill>
        <p:spPr bwMode="auto">
          <a:xfrm>
            <a:off x="9465974" y="77715"/>
            <a:ext cx="2645832" cy="3593546"/>
          </a:xfrm>
          <a:prstGeom prst="rect">
            <a:avLst/>
          </a:prstGeom>
          <a:noFill/>
          <a:ln w="25400">
            <a:solidFill>
              <a:schemeClr val="accent2"/>
            </a:solid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F538D4ED-FF0C-5458-7939-875E12FB13EC}"/>
              </a:ext>
            </a:extLst>
          </p:cNvPr>
          <p:cNvPicPr>
            <a:picLocks noChangeAspect="1"/>
          </p:cNvPicPr>
          <p:nvPr/>
        </p:nvPicPr>
        <p:blipFill>
          <a:blip r:embed="rId4"/>
          <a:stretch>
            <a:fillRect/>
          </a:stretch>
        </p:blipFill>
        <p:spPr>
          <a:xfrm>
            <a:off x="0" y="2748316"/>
            <a:ext cx="5220809" cy="4054398"/>
          </a:xfrm>
          <a:prstGeom prst="rect">
            <a:avLst/>
          </a:prstGeom>
        </p:spPr>
      </p:pic>
      <p:grpSp>
        <p:nvGrpSpPr>
          <p:cNvPr id="18" name="Group 17">
            <a:extLst>
              <a:ext uri="{FF2B5EF4-FFF2-40B4-BE49-F238E27FC236}">
                <a16:creationId xmlns:a16="http://schemas.microsoft.com/office/drawing/2014/main" id="{2C71EB82-5EE7-BCA8-4D16-ACC968C7BE1C}"/>
              </a:ext>
            </a:extLst>
          </p:cNvPr>
          <p:cNvGrpSpPr/>
          <p:nvPr/>
        </p:nvGrpSpPr>
        <p:grpSpPr>
          <a:xfrm>
            <a:off x="5244701" y="3671262"/>
            <a:ext cx="5828146" cy="2422130"/>
            <a:chOff x="5244701" y="3662287"/>
            <a:chExt cx="5828146" cy="2422130"/>
          </a:xfrm>
        </p:grpSpPr>
        <p:pic>
          <p:nvPicPr>
            <p:cNvPr id="11" name="Picture 10">
              <a:extLst>
                <a:ext uri="{FF2B5EF4-FFF2-40B4-BE49-F238E27FC236}">
                  <a16:creationId xmlns:a16="http://schemas.microsoft.com/office/drawing/2014/main" id="{03303811-8E0A-9279-952A-C333626F0B4E}"/>
                </a:ext>
              </a:extLst>
            </p:cNvPr>
            <p:cNvPicPr>
              <a:picLocks noChangeAspect="1"/>
            </p:cNvPicPr>
            <p:nvPr/>
          </p:nvPicPr>
          <p:blipFill rotWithShape="1">
            <a:blip r:embed="rId5"/>
            <a:srcRect l="8704" t="1460" r="34543" b="94090"/>
            <a:stretch/>
          </p:blipFill>
          <p:spPr>
            <a:xfrm>
              <a:off x="5244701" y="3738281"/>
              <a:ext cx="4188748" cy="223529"/>
            </a:xfrm>
            <a:prstGeom prst="rect">
              <a:avLst/>
            </a:prstGeom>
          </p:spPr>
        </p:pic>
        <p:pic>
          <p:nvPicPr>
            <p:cNvPr id="12" name="Picture 11">
              <a:extLst>
                <a:ext uri="{FF2B5EF4-FFF2-40B4-BE49-F238E27FC236}">
                  <a16:creationId xmlns:a16="http://schemas.microsoft.com/office/drawing/2014/main" id="{3F83EFA0-2518-57A7-1772-9F621C17EAEA}"/>
                </a:ext>
              </a:extLst>
            </p:cNvPr>
            <p:cNvPicPr>
              <a:picLocks noChangeAspect="1"/>
            </p:cNvPicPr>
            <p:nvPr/>
          </p:nvPicPr>
          <p:blipFill rotWithShape="1">
            <a:blip r:embed="rId5"/>
            <a:srcRect l="77789" t="58155"/>
            <a:stretch/>
          </p:blipFill>
          <p:spPr>
            <a:xfrm>
              <a:off x="9433449" y="3982228"/>
              <a:ext cx="1639398" cy="2102189"/>
            </a:xfrm>
            <a:prstGeom prst="rect">
              <a:avLst/>
            </a:prstGeom>
          </p:spPr>
        </p:pic>
        <p:pic>
          <p:nvPicPr>
            <p:cNvPr id="14" name="Picture 13">
              <a:extLst>
                <a:ext uri="{FF2B5EF4-FFF2-40B4-BE49-F238E27FC236}">
                  <a16:creationId xmlns:a16="http://schemas.microsoft.com/office/drawing/2014/main" id="{C65973F6-721F-D651-00BE-237CD87545E2}"/>
                </a:ext>
              </a:extLst>
            </p:cNvPr>
            <p:cNvPicPr>
              <a:picLocks noChangeAspect="1"/>
            </p:cNvPicPr>
            <p:nvPr/>
          </p:nvPicPr>
          <p:blipFill rotWithShape="1">
            <a:blip r:embed="rId5"/>
            <a:srcRect l="-1" t="58155" r="42718"/>
            <a:stretch/>
          </p:blipFill>
          <p:spPr>
            <a:xfrm>
              <a:off x="5245484" y="3982227"/>
              <a:ext cx="4227992" cy="2102189"/>
            </a:xfrm>
            <a:prstGeom prst="rect">
              <a:avLst/>
            </a:prstGeom>
          </p:spPr>
        </p:pic>
        <p:pic>
          <p:nvPicPr>
            <p:cNvPr id="15" name="Picture 14">
              <a:extLst>
                <a:ext uri="{FF2B5EF4-FFF2-40B4-BE49-F238E27FC236}">
                  <a16:creationId xmlns:a16="http://schemas.microsoft.com/office/drawing/2014/main" id="{60A69F86-E08A-CD8E-4B3E-F2A0E5E66022}"/>
                </a:ext>
              </a:extLst>
            </p:cNvPr>
            <p:cNvPicPr>
              <a:picLocks noChangeAspect="1"/>
            </p:cNvPicPr>
            <p:nvPr/>
          </p:nvPicPr>
          <p:blipFill rotWithShape="1">
            <a:blip r:embed="rId5"/>
            <a:srcRect l="77789" t="-813" b="94851"/>
            <a:stretch/>
          </p:blipFill>
          <p:spPr>
            <a:xfrm>
              <a:off x="9433449" y="3662287"/>
              <a:ext cx="1639398" cy="299524"/>
            </a:xfrm>
            <a:prstGeom prst="rect">
              <a:avLst/>
            </a:prstGeom>
          </p:spPr>
        </p:pic>
      </p:grpSp>
    </p:spTree>
    <p:extLst>
      <p:ext uri="{BB962C8B-B14F-4D97-AF65-F5344CB8AC3E}">
        <p14:creationId xmlns:p14="http://schemas.microsoft.com/office/powerpoint/2010/main" val="1706645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6CD6D3E5-5A91-7AC5-924E-6AE2FDAD4A6F}"/>
              </a:ext>
            </a:extLst>
          </p:cNvPr>
          <p:cNvSpPr/>
          <p:nvPr/>
        </p:nvSpPr>
        <p:spPr>
          <a:xfrm>
            <a:off x="9815804" y="6201054"/>
            <a:ext cx="1931437" cy="55746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3" name="Picture 22">
            <a:extLst>
              <a:ext uri="{FF2B5EF4-FFF2-40B4-BE49-F238E27FC236}">
                <a16:creationId xmlns:a16="http://schemas.microsoft.com/office/drawing/2014/main" id="{3151B1DD-31E9-8E38-94E5-55369CE70522}"/>
              </a:ext>
            </a:extLst>
          </p:cNvPr>
          <p:cNvPicPr>
            <a:picLocks noChangeAspect="1"/>
          </p:cNvPicPr>
          <p:nvPr/>
        </p:nvPicPr>
        <p:blipFill>
          <a:blip r:embed="rId3"/>
          <a:stretch>
            <a:fillRect/>
          </a:stretch>
        </p:blipFill>
        <p:spPr>
          <a:xfrm>
            <a:off x="3366655" y="0"/>
            <a:ext cx="8825347" cy="6149888"/>
          </a:xfrm>
          <a:prstGeom prst="rect">
            <a:avLst/>
          </a:prstGeom>
        </p:spPr>
      </p:pic>
      <p:pic>
        <p:nvPicPr>
          <p:cNvPr id="25" name="Picture 24" descr="Map&#10;&#10;Description automatically generated">
            <a:extLst>
              <a:ext uri="{FF2B5EF4-FFF2-40B4-BE49-F238E27FC236}">
                <a16:creationId xmlns:a16="http://schemas.microsoft.com/office/drawing/2014/main" id="{4D228341-5488-CF36-563D-11F7789419B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9437"/>
          <a:stretch/>
        </p:blipFill>
        <p:spPr>
          <a:xfrm>
            <a:off x="3704254" y="0"/>
            <a:ext cx="8487746" cy="6174893"/>
          </a:xfrm>
          <a:prstGeom prst="rect">
            <a:avLst/>
          </a:prstGeom>
        </p:spPr>
      </p:pic>
      <p:sp>
        <p:nvSpPr>
          <p:cNvPr id="12" name="Rectangle 11">
            <a:extLst>
              <a:ext uri="{FF2B5EF4-FFF2-40B4-BE49-F238E27FC236}">
                <a16:creationId xmlns:a16="http://schemas.microsoft.com/office/drawing/2014/main" id="{47D3A540-4500-4DB3-9690-E333FDEC01F2}"/>
              </a:ext>
            </a:extLst>
          </p:cNvPr>
          <p:cNvSpPr/>
          <p:nvPr/>
        </p:nvSpPr>
        <p:spPr bwMode="white">
          <a:xfrm>
            <a:off x="0" y="6149890"/>
            <a:ext cx="12192000" cy="713015"/>
          </a:xfrm>
          <a:prstGeom prst="rect">
            <a:avLst/>
          </a:prstGeom>
          <a:solidFill>
            <a:schemeClr val="bg1"/>
          </a:solidFill>
          <a:ln>
            <a:noFill/>
          </a:ln>
          <a:effectLst>
            <a:outerShdw blurRad="50800" dist="38100" dir="16200000"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1"/>
          </a:p>
        </p:txBody>
      </p:sp>
      <p:pic>
        <p:nvPicPr>
          <p:cNvPr id="15" name="Picture 14" descr="Toitū Te Whenua Land Information New Zealand logo">
            <a:extLst>
              <a:ext uri="{FF2B5EF4-FFF2-40B4-BE49-F238E27FC236}">
                <a16:creationId xmlns:a16="http://schemas.microsoft.com/office/drawing/2014/main" id="{605E692B-2FD7-49EA-BEC8-39408A50D9C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60526" y="6320901"/>
            <a:ext cx="1421318" cy="330307"/>
          </a:xfrm>
          <a:prstGeom prst="rect">
            <a:avLst/>
          </a:prstGeom>
        </p:spPr>
      </p:pic>
      <p:pic>
        <p:nvPicPr>
          <p:cNvPr id="5" name="Graphic 4">
            <a:extLst>
              <a:ext uri="{FF2B5EF4-FFF2-40B4-BE49-F238E27FC236}">
                <a16:creationId xmlns:a16="http://schemas.microsoft.com/office/drawing/2014/main" id="{A6916C4A-F31A-4B24-B306-B1FC0157DD5F}"/>
              </a:ext>
            </a:extLst>
          </p:cNvPr>
          <p:cNvPicPr>
            <a:picLocks noChangeAspect="1"/>
          </p:cNvPicPr>
          <p:nvPr/>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2255"/>
          <a:stretch/>
        </p:blipFill>
        <p:spPr>
          <a:xfrm>
            <a:off x="-1" y="464"/>
            <a:ext cx="6272944" cy="6155559"/>
          </a:xfrm>
          <a:prstGeom prst="rect">
            <a:avLst/>
          </a:prstGeom>
        </p:spPr>
      </p:pic>
      <p:pic>
        <p:nvPicPr>
          <p:cNvPr id="8" name="Picture 7" descr="Icon&#10;&#10;Description automatically generated">
            <a:extLst>
              <a:ext uri="{FF2B5EF4-FFF2-40B4-BE49-F238E27FC236}">
                <a16:creationId xmlns:a16="http://schemas.microsoft.com/office/drawing/2014/main" id="{C60168AC-187F-345F-0FE9-D64494AD0F51}"/>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38164" y="472853"/>
            <a:ext cx="1022465" cy="1022465"/>
          </a:xfrm>
          <a:prstGeom prst="rect">
            <a:avLst/>
          </a:prstGeom>
        </p:spPr>
      </p:pic>
      <p:sp>
        <p:nvSpPr>
          <p:cNvPr id="11" name="Title 1">
            <a:extLst>
              <a:ext uri="{FF2B5EF4-FFF2-40B4-BE49-F238E27FC236}">
                <a16:creationId xmlns:a16="http://schemas.microsoft.com/office/drawing/2014/main" id="{71DE54A4-6C40-E630-8400-F8A42B3B2FC2}"/>
              </a:ext>
            </a:extLst>
          </p:cNvPr>
          <p:cNvSpPr txBox="1">
            <a:spLocks/>
          </p:cNvSpPr>
          <p:nvPr/>
        </p:nvSpPr>
        <p:spPr bwMode="white">
          <a:xfrm>
            <a:off x="327946" y="1843212"/>
            <a:ext cx="5167841" cy="145557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b="1" kern="1200">
                <a:solidFill>
                  <a:schemeClr val="bg1"/>
                </a:solidFill>
                <a:latin typeface="Segoe UI" panose="020B0502040204020203" pitchFamily="34" charset="0"/>
                <a:ea typeface="+mj-ea"/>
                <a:cs typeface="Segoe UI" panose="020B0502040204020203" pitchFamily="34" charset="0"/>
              </a:defRPr>
            </a:lvl1pPr>
          </a:lstStyle>
          <a:p>
            <a:pPr>
              <a:lnSpc>
                <a:spcPts val="4000"/>
              </a:lnSpc>
            </a:pPr>
            <a:r>
              <a:rPr lang="mi-NZ" sz="3600" dirty="0"/>
              <a:t>MHWS coastline</a:t>
            </a:r>
          </a:p>
        </p:txBody>
      </p:sp>
    </p:spTree>
    <p:extLst>
      <p:ext uri="{BB962C8B-B14F-4D97-AF65-F5344CB8AC3E}">
        <p14:creationId xmlns:p14="http://schemas.microsoft.com/office/powerpoint/2010/main" val="2799024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5" name="Google Shape;185;p34"/>
          <p:cNvSpPr txBox="1"/>
          <p:nvPr/>
        </p:nvSpPr>
        <p:spPr>
          <a:xfrm>
            <a:off x="2871347" y="380483"/>
            <a:ext cx="6223885" cy="594672"/>
          </a:xfrm>
          <a:prstGeom prst="rect">
            <a:avLst/>
          </a:prstGeom>
          <a:noFill/>
          <a:ln>
            <a:noFill/>
          </a:ln>
        </p:spPr>
        <p:txBody>
          <a:bodyPr spcFirstLastPara="1" wrap="square" lIns="91433" tIns="45700" rIns="91433" bIns="45700" anchor="ctr" anchorCtr="0">
            <a:noAutofit/>
          </a:bodyPr>
          <a:lstStyle/>
          <a:p>
            <a:pPr defTabSz="1219170">
              <a:buClr>
                <a:srgbClr val="000000"/>
              </a:buClr>
            </a:pPr>
            <a:endParaRPr sz="2400" b="1" kern="0">
              <a:solidFill>
                <a:srgbClr val="00ACCD"/>
              </a:solidFill>
              <a:latin typeface="Quattrocento Sans"/>
              <a:ea typeface="Quattrocento Sans"/>
              <a:cs typeface="Quattrocento Sans"/>
              <a:sym typeface="Quattrocento Sans"/>
            </a:endParaRPr>
          </a:p>
        </p:txBody>
      </p:sp>
      <p:sp>
        <p:nvSpPr>
          <p:cNvPr id="186" name="Google Shape;186;p34"/>
          <p:cNvSpPr/>
          <p:nvPr/>
        </p:nvSpPr>
        <p:spPr>
          <a:xfrm>
            <a:off x="69670" y="6191795"/>
            <a:ext cx="11991703" cy="592183"/>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Quattrocento Sans"/>
              <a:ea typeface="Quattrocento Sans"/>
              <a:cs typeface="Quattrocento Sans"/>
              <a:sym typeface="Quattrocento Sans"/>
            </a:endParaRPr>
          </a:p>
        </p:txBody>
      </p:sp>
      <p:grpSp>
        <p:nvGrpSpPr>
          <p:cNvPr id="187" name="Google Shape;187;p34"/>
          <p:cNvGrpSpPr/>
          <p:nvPr/>
        </p:nvGrpSpPr>
        <p:grpSpPr>
          <a:xfrm>
            <a:off x="403144" y="6189244"/>
            <a:ext cx="11499848" cy="650008"/>
            <a:chOff x="403144" y="6189244"/>
            <a:chExt cx="11499848" cy="650008"/>
          </a:xfrm>
        </p:grpSpPr>
        <p:sp>
          <p:nvSpPr>
            <p:cNvPr id="188" name="Google Shape;188;p34"/>
            <p:cNvSpPr/>
            <p:nvPr/>
          </p:nvSpPr>
          <p:spPr>
            <a:xfrm>
              <a:off x="522852" y="6279752"/>
              <a:ext cx="1624676" cy="423889"/>
            </a:xfrm>
            <a:prstGeom prst="rect">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Quattrocento Sans"/>
                <a:ea typeface="Quattrocento Sans"/>
                <a:cs typeface="Quattrocento Sans"/>
                <a:sym typeface="Quattrocento Sans"/>
              </a:endParaRPr>
            </a:p>
          </p:txBody>
        </p:sp>
        <p:pic>
          <p:nvPicPr>
            <p:cNvPr id="189" name="Google Shape;189;p34" descr="A picture containing text, outdoor, sign, orange&#10;&#10;Description automatically generated"/>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03144" y="6327669"/>
              <a:ext cx="1624676" cy="375563"/>
            </a:xfrm>
            <a:prstGeom prst="rect">
              <a:avLst/>
            </a:prstGeom>
            <a:noFill/>
            <a:ln>
              <a:noFill/>
            </a:ln>
          </p:spPr>
        </p:pic>
        <p:pic>
          <p:nvPicPr>
            <p:cNvPr id="190" name="Google Shape;190;p34"/>
            <p:cNvPicPr preferRelativeResize="0"/>
            <p:nvPr/>
          </p:nvPicPr>
          <p:blipFill rotWithShape="1">
            <a:blip r:embed="rId4">
              <a:alphaModFix/>
            </a:blip>
            <a:srcRect/>
            <a:stretch/>
          </p:blipFill>
          <p:spPr>
            <a:xfrm>
              <a:off x="2609016" y="6189244"/>
              <a:ext cx="1116779" cy="650008"/>
            </a:xfrm>
            <a:prstGeom prst="rect">
              <a:avLst/>
            </a:prstGeom>
            <a:noFill/>
            <a:ln>
              <a:noFill/>
            </a:ln>
          </p:spPr>
        </p:pic>
        <p:pic>
          <p:nvPicPr>
            <p:cNvPr id="191" name="Google Shape;191;p34"/>
            <p:cNvPicPr preferRelativeResize="0"/>
            <p:nvPr/>
          </p:nvPicPr>
          <p:blipFill rotWithShape="1">
            <a:blip r:embed="rId5">
              <a:alphaModFix/>
            </a:blip>
            <a:srcRect/>
            <a:stretch/>
          </p:blipFill>
          <p:spPr>
            <a:xfrm>
              <a:off x="4318249" y="6285542"/>
              <a:ext cx="1302805" cy="457413"/>
            </a:xfrm>
            <a:prstGeom prst="rect">
              <a:avLst/>
            </a:prstGeom>
            <a:noFill/>
            <a:ln>
              <a:noFill/>
            </a:ln>
          </p:spPr>
        </p:pic>
        <p:pic>
          <p:nvPicPr>
            <p:cNvPr id="192" name="Google Shape;192;p34"/>
            <p:cNvPicPr preferRelativeResize="0"/>
            <p:nvPr/>
          </p:nvPicPr>
          <p:blipFill rotWithShape="1">
            <a:blip r:embed="rId6">
              <a:alphaModFix/>
            </a:blip>
            <a:srcRect/>
            <a:stretch/>
          </p:blipFill>
          <p:spPr>
            <a:xfrm>
              <a:off x="6213508" y="6325264"/>
              <a:ext cx="1500692" cy="377968"/>
            </a:xfrm>
            <a:prstGeom prst="rect">
              <a:avLst/>
            </a:prstGeom>
            <a:noFill/>
            <a:ln>
              <a:noFill/>
            </a:ln>
          </p:spPr>
        </p:pic>
        <p:pic>
          <p:nvPicPr>
            <p:cNvPr id="193" name="Google Shape;193;p34" descr="Logo&#10;&#10;Description automatically generated"/>
            <p:cNvPicPr preferRelativeResize="0"/>
            <p:nvPr/>
          </p:nvPicPr>
          <p:blipFill rotWithShape="1">
            <a:blip r:embed="rId7">
              <a:alphaModFix/>
            </a:blip>
            <a:srcRect/>
            <a:stretch/>
          </p:blipFill>
          <p:spPr>
            <a:xfrm>
              <a:off x="10178279" y="6246918"/>
              <a:ext cx="1724713" cy="534661"/>
            </a:xfrm>
            <a:prstGeom prst="rect">
              <a:avLst/>
            </a:prstGeom>
            <a:noFill/>
            <a:ln>
              <a:noFill/>
            </a:ln>
          </p:spPr>
        </p:pic>
        <p:pic>
          <p:nvPicPr>
            <p:cNvPr id="194" name="Google Shape;194;p34"/>
            <p:cNvPicPr preferRelativeResize="0"/>
            <p:nvPr/>
          </p:nvPicPr>
          <p:blipFill rotWithShape="1">
            <a:blip r:embed="rId8">
              <a:alphaModFix/>
            </a:blip>
            <a:srcRect/>
            <a:stretch/>
          </p:blipFill>
          <p:spPr>
            <a:xfrm>
              <a:off x="8306654" y="6279752"/>
              <a:ext cx="1279170" cy="468993"/>
            </a:xfrm>
            <a:prstGeom prst="rect">
              <a:avLst/>
            </a:prstGeom>
            <a:noFill/>
            <a:ln>
              <a:noFill/>
            </a:ln>
          </p:spPr>
        </p:pic>
      </p:grpSp>
      <p:pic>
        <p:nvPicPr>
          <p:cNvPr id="197" name="Google Shape;197;p34"/>
          <p:cNvPicPr preferRelativeResize="0"/>
          <p:nvPr/>
        </p:nvPicPr>
        <p:blipFill rotWithShape="1">
          <a:blip r:embed="rId9">
            <a:alphaModFix/>
          </a:blip>
          <a:srcRect/>
          <a:stretch/>
        </p:blipFill>
        <p:spPr>
          <a:xfrm>
            <a:off x="0" y="6064421"/>
            <a:ext cx="12192000" cy="793580"/>
          </a:xfrm>
          <a:prstGeom prst="rect">
            <a:avLst/>
          </a:prstGeom>
          <a:noFill/>
          <a:ln>
            <a:noFill/>
          </a:ln>
        </p:spPr>
      </p:pic>
      <p:sp>
        <p:nvSpPr>
          <p:cNvPr id="5" name="Google Shape;218;p35">
            <a:extLst>
              <a:ext uri="{FF2B5EF4-FFF2-40B4-BE49-F238E27FC236}">
                <a16:creationId xmlns:a16="http://schemas.microsoft.com/office/drawing/2014/main" id="{92F25EEA-479D-3290-54E1-49DCF8A31F87}"/>
              </a:ext>
            </a:extLst>
          </p:cNvPr>
          <p:cNvSpPr txBox="1">
            <a:spLocks/>
          </p:cNvSpPr>
          <p:nvPr/>
        </p:nvSpPr>
        <p:spPr>
          <a:xfrm>
            <a:off x="544015" y="438980"/>
            <a:ext cx="11030670" cy="811905"/>
          </a:xfrm>
          <a:prstGeom prst="rect">
            <a:avLst/>
          </a:prstGeom>
          <a:noFill/>
          <a:ln>
            <a:noFill/>
          </a:ln>
        </p:spPr>
        <p:txBody>
          <a:bodyPr spcFirstLastPara="1" vert="horz" wrap="square" lIns="91433" tIns="45700" rIns="91433" bIns="45700" rtlCol="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300"/>
              <a:buFont typeface="Quattrocento Sans"/>
              <a:buNone/>
              <a:defRPr sz="3300" b="1" i="0" u="none" strike="noStrike" cap="none">
                <a:solidFill>
                  <a:schemeClr val="lt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buClr>
                <a:srgbClr val="7BCEDF"/>
              </a:buClr>
              <a:buSzPts val="2400"/>
            </a:pPr>
            <a:r>
              <a:rPr lang="en-GB" sz="4000" dirty="0">
                <a:solidFill>
                  <a:schemeClr val="bg1"/>
                </a:solidFill>
                <a:latin typeface="+mj-lt"/>
              </a:rPr>
              <a:t>Key Datasets - Resilience and Climate Change</a:t>
            </a:r>
            <a:endParaRPr lang="en-US" sz="4000" kern="0" dirty="0">
              <a:solidFill>
                <a:schemeClr val="bg1"/>
              </a:solidFill>
              <a:latin typeface="+mj-lt"/>
            </a:endParaRPr>
          </a:p>
        </p:txBody>
      </p:sp>
      <p:sp>
        <p:nvSpPr>
          <p:cNvPr id="6" name="Rectangle 5">
            <a:extLst>
              <a:ext uri="{FF2B5EF4-FFF2-40B4-BE49-F238E27FC236}">
                <a16:creationId xmlns:a16="http://schemas.microsoft.com/office/drawing/2014/main" id="{294EAD50-7BF2-1835-7A37-AF6CA5AED908}"/>
              </a:ext>
            </a:extLst>
          </p:cNvPr>
          <p:cNvSpPr/>
          <p:nvPr/>
        </p:nvSpPr>
        <p:spPr>
          <a:xfrm>
            <a:off x="2609016" y="2176319"/>
            <a:ext cx="3216600" cy="3362459"/>
          </a:xfrm>
          <a:prstGeom prst="rect">
            <a:avLst/>
          </a:prstGeom>
        </p:spPr>
        <p:txBody>
          <a:bodyPr wrap="square" numCol="1">
            <a:spAutoFit/>
          </a:bodyPr>
          <a:lstStyle/>
          <a:p>
            <a:pPr marL="236841" lvl="2">
              <a:lnSpc>
                <a:spcPts val="3331"/>
              </a:lnSpc>
            </a:pPr>
            <a:r>
              <a:rPr lang="en-NZ" sz="2000" dirty="0">
                <a:solidFill>
                  <a:schemeClr val="accent2"/>
                </a:solidFill>
                <a:ea typeface="+mj-ea"/>
                <a:cs typeface="+mj-cs"/>
              </a:rPr>
              <a:t>Population</a:t>
            </a:r>
          </a:p>
          <a:p>
            <a:pPr marL="236841" lvl="2">
              <a:lnSpc>
                <a:spcPts val="3331"/>
              </a:lnSpc>
            </a:pPr>
            <a:r>
              <a:rPr lang="en-NZ" sz="2000" dirty="0">
                <a:solidFill>
                  <a:schemeClr val="accent2"/>
                </a:solidFill>
                <a:ea typeface="+mj-ea"/>
                <a:cs typeface="+mj-cs"/>
              </a:rPr>
              <a:t>Address</a:t>
            </a:r>
          </a:p>
          <a:p>
            <a:pPr marL="236841" lvl="2">
              <a:lnSpc>
                <a:spcPts val="3331"/>
              </a:lnSpc>
            </a:pPr>
            <a:r>
              <a:rPr lang="en-NZ" sz="2000" dirty="0">
                <a:solidFill>
                  <a:schemeClr val="accent2"/>
                </a:solidFill>
                <a:ea typeface="+mj-ea"/>
                <a:cs typeface="+mj-cs"/>
              </a:rPr>
              <a:t>Buildings</a:t>
            </a:r>
          </a:p>
          <a:p>
            <a:pPr marL="236841" lvl="2">
              <a:lnSpc>
                <a:spcPts val="3331"/>
              </a:lnSpc>
            </a:pPr>
            <a:r>
              <a:rPr lang="en-NZ" sz="2000" dirty="0">
                <a:solidFill>
                  <a:schemeClr val="accent2"/>
                </a:solidFill>
                <a:ea typeface="+mj-ea"/>
                <a:cs typeface="+mj-cs"/>
              </a:rPr>
              <a:t>Property</a:t>
            </a:r>
          </a:p>
          <a:p>
            <a:pPr marL="236841" lvl="2">
              <a:lnSpc>
                <a:spcPts val="3331"/>
              </a:lnSpc>
            </a:pPr>
            <a:endParaRPr lang="en-NZ" sz="2000" dirty="0">
              <a:solidFill>
                <a:schemeClr val="accent2"/>
              </a:solidFill>
              <a:ea typeface="+mj-ea"/>
              <a:cs typeface="+mj-cs"/>
            </a:endParaRPr>
          </a:p>
          <a:p>
            <a:pPr marL="236841" lvl="2">
              <a:lnSpc>
                <a:spcPts val="3331"/>
              </a:lnSpc>
            </a:pPr>
            <a:r>
              <a:rPr lang="en-NZ" sz="2000" dirty="0">
                <a:solidFill>
                  <a:schemeClr val="accent2"/>
                </a:solidFill>
                <a:ea typeface="+mj-ea"/>
                <a:cs typeface="+mj-cs"/>
              </a:rPr>
              <a:t>Road Network</a:t>
            </a:r>
          </a:p>
          <a:p>
            <a:pPr marL="236841" lvl="2">
              <a:lnSpc>
                <a:spcPts val="3331"/>
              </a:lnSpc>
            </a:pPr>
            <a:r>
              <a:rPr lang="en-NZ" sz="2000" dirty="0">
                <a:solidFill>
                  <a:schemeClr val="accent2"/>
                </a:solidFill>
                <a:ea typeface="+mj-ea"/>
                <a:cs typeface="+mj-cs"/>
              </a:rPr>
              <a:t>Rail Network</a:t>
            </a:r>
          </a:p>
          <a:p>
            <a:pPr marL="473683"/>
            <a:endParaRPr lang="en-NZ" sz="2000" dirty="0">
              <a:solidFill>
                <a:schemeClr val="accent2"/>
              </a:solidFill>
              <a:ea typeface="+mj-ea"/>
              <a:cs typeface="+mj-cs"/>
            </a:endParaRPr>
          </a:p>
        </p:txBody>
      </p:sp>
      <p:pic>
        <p:nvPicPr>
          <p:cNvPr id="8" name="Picture 7">
            <a:extLst>
              <a:ext uri="{FF2B5EF4-FFF2-40B4-BE49-F238E27FC236}">
                <a16:creationId xmlns:a16="http://schemas.microsoft.com/office/drawing/2014/main" id="{62975C76-5167-8CC1-8680-B105307D8229}"/>
              </a:ext>
            </a:extLst>
          </p:cNvPr>
          <p:cNvPicPr>
            <a:picLocks noChangeAspect="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987842" y="2285234"/>
            <a:ext cx="719679" cy="540259"/>
          </a:xfrm>
          <a:prstGeom prst="rect">
            <a:avLst/>
          </a:prstGeom>
        </p:spPr>
      </p:pic>
      <p:pic>
        <p:nvPicPr>
          <p:cNvPr id="10" name="Picture 9">
            <a:extLst>
              <a:ext uri="{FF2B5EF4-FFF2-40B4-BE49-F238E27FC236}">
                <a16:creationId xmlns:a16="http://schemas.microsoft.com/office/drawing/2014/main" id="{60AF04EA-E37B-D06F-7957-C119BAC59170}"/>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6702221" y="4231130"/>
            <a:ext cx="475737" cy="357133"/>
          </a:xfrm>
          <a:prstGeom prst="rect">
            <a:avLst/>
          </a:prstGeom>
        </p:spPr>
      </p:pic>
      <p:pic>
        <p:nvPicPr>
          <p:cNvPr id="12" name="Picture 11">
            <a:extLst>
              <a:ext uri="{FF2B5EF4-FFF2-40B4-BE49-F238E27FC236}">
                <a16:creationId xmlns:a16="http://schemas.microsoft.com/office/drawing/2014/main" id="{AFCFFC2D-D804-6ACB-D58F-01C339227691}"/>
              </a:ext>
            </a:extLst>
          </p:cNvPr>
          <p:cNvPicPr>
            <a:picLocks noChangeAspect="1"/>
          </p:cNvPicPr>
          <p:nvPr/>
        </p:nvPicPr>
        <p:blipFill>
          <a:blip r:embed="rId12">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6446791" y="2153323"/>
            <a:ext cx="815684" cy="612330"/>
          </a:xfrm>
          <a:prstGeom prst="rect">
            <a:avLst/>
          </a:prstGeom>
        </p:spPr>
      </p:pic>
      <p:pic>
        <p:nvPicPr>
          <p:cNvPr id="14" name="Graphic 13">
            <a:extLst>
              <a:ext uri="{FF2B5EF4-FFF2-40B4-BE49-F238E27FC236}">
                <a16:creationId xmlns:a16="http://schemas.microsoft.com/office/drawing/2014/main" id="{1CEF95C4-5C29-F5B6-8BD8-8FC530D74FD2}"/>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196517" y="4261854"/>
            <a:ext cx="412499" cy="412499"/>
          </a:xfrm>
          <a:prstGeom prst="rect">
            <a:avLst/>
          </a:prstGeom>
        </p:spPr>
      </p:pic>
      <p:sp>
        <p:nvSpPr>
          <p:cNvPr id="16" name="Rectangle 15">
            <a:extLst>
              <a:ext uri="{FF2B5EF4-FFF2-40B4-BE49-F238E27FC236}">
                <a16:creationId xmlns:a16="http://schemas.microsoft.com/office/drawing/2014/main" id="{CD5FDBCF-3BCD-207B-3CEE-C028C5C06F90}"/>
              </a:ext>
            </a:extLst>
          </p:cNvPr>
          <p:cNvSpPr/>
          <p:nvPr/>
        </p:nvSpPr>
        <p:spPr>
          <a:xfrm>
            <a:off x="7177958" y="1877638"/>
            <a:ext cx="3937903" cy="4093428"/>
          </a:xfrm>
          <a:prstGeom prst="rect">
            <a:avLst/>
          </a:prstGeom>
        </p:spPr>
        <p:txBody>
          <a:bodyPr wrap="square" numCol="1">
            <a:spAutoFit/>
          </a:bodyPr>
          <a:lstStyle/>
          <a:p>
            <a:pPr marL="473683"/>
            <a:endParaRPr lang="en-NZ" sz="2000" dirty="0">
              <a:solidFill>
                <a:schemeClr val="accent2"/>
              </a:solidFill>
              <a:ea typeface="+mj-ea"/>
              <a:cs typeface="+mj-cs"/>
            </a:endParaRPr>
          </a:p>
          <a:p>
            <a:pPr marL="236841" lvl="2">
              <a:lnSpc>
                <a:spcPts val="3331"/>
              </a:lnSpc>
            </a:pPr>
            <a:r>
              <a:rPr lang="en-NZ" sz="2000" dirty="0">
                <a:solidFill>
                  <a:schemeClr val="accent2"/>
                </a:solidFill>
              </a:rPr>
              <a:t>Elevation </a:t>
            </a:r>
          </a:p>
          <a:p>
            <a:pPr marL="236841" lvl="2">
              <a:lnSpc>
                <a:spcPts val="3331"/>
              </a:lnSpc>
            </a:pPr>
            <a:r>
              <a:rPr lang="en-NZ" sz="2000" dirty="0">
                <a:solidFill>
                  <a:schemeClr val="accent2"/>
                </a:solidFill>
                <a:ea typeface="+mj-ea"/>
                <a:cs typeface="+mj-cs"/>
              </a:rPr>
              <a:t>Aerial Photography</a:t>
            </a:r>
          </a:p>
          <a:p>
            <a:pPr marL="236841" lvl="2">
              <a:lnSpc>
                <a:spcPts val="3331"/>
              </a:lnSpc>
            </a:pPr>
            <a:r>
              <a:rPr lang="en-NZ" sz="2000" dirty="0">
                <a:solidFill>
                  <a:schemeClr val="accent2"/>
                </a:solidFill>
                <a:ea typeface="+mj-ea"/>
                <a:cs typeface="+mj-cs"/>
              </a:rPr>
              <a:t>Topographic Map</a:t>
            </a:r>
          </a:p>
          <a:p>
            <a:pPr marL="236841" lvl="2">
              <a:lnSpc>
                <a:spcPts val="3331"/>
              </a:lnSpc>
            </a:pPr>
            <a:r>
              <a:rPr lang="en-NZ" sz="2000" dirty="0">
                <a:solidFill>
                  <a:schemeClr val="accent2"/>
                </a:solidFill>
                <a:ea typeface="+mj-ea"/>
                <a:cs typeface="+mj-cs"/>
              </a:rPr>
              <a:t>Coastline</a:t>
            </a:r>
          </a:p>
          <a:p>
            <a:pPr marL="236841" lvl="2">
              <a:lnSpc>
                <a:spcPts val="3331"/>
              </a:lnSpc>
            </a:pPr>
            <a:endParaRPr lang="en-NZ" sz="2000" dirty="0">
              <a:solidFill>
                <a:schemeClr val="accent2"/>
              </a:solidFill>
              <a:ea typeface="+mj-ea"/>
              <a:cs typeface="+mj-cs"/>
            </a:endParaRPr>
          </a:p>
          <a:p>
            <a:pPr marL="236841" lvl="2">
              <a:lnSpc>
                <a:spcPts val="3331"/>
              </a:lnSpc>
            </a:pPr>
            <a:r>
              <a:rPr lang="en-NZ" sz="2000" dirty="0">
                <a:solidFill>
                  <a:schemeClr val="accent2"/>
                </a:solidFill>
                <a:ea typeface="+mj-ea"/>
                <a:cs typeface="+mj-cs"/>
              </a:rPr>
              <a:t>River Network</a:t>
            </a:r>
          </a:p>
          <a:p>
            <a:pPr marL="236841" lvl="2">
              <a:lnSpc>
                <a:spcPts val="3331"/>
              </a:lnSpc>
            </a:pPr>
            <a:r>
              <a:rPr lang="en-NZ" sz="2000" dirty="0">
                <a:solidFill>
                  <a:schemeClr val="accent2"/>
                </a:solidFill>
                <a:ea typeface="+mj-ea"/>
                <a:cs typeface="+mj-cs"/>
              </a:rPr>
              <a:t>Water Catchments</a:t>
            </a:r>
          </a:p>
          <a:p>
            <a:pPr marL="236841" lvl="2">
              <a:lnSpc>
                <a:spcPts val="3331"/>
              </a:lnSpc>
            </a:pPr>
            <a:endParaRPr lang="en-NZ" sz="2000" dirty="0">
              <a:solidFill>
                <a:schemeClr val="accent2"/>
              </a:solidFill>
              <a:ea typeface="+mj-ea"/>
              <a:cs typeface="+mj-cs"/>
            </a:endParaRPr>
          </a:p>
          <a:p>
            <a:pPr marL="473683"/>
            <a:endParaRPr lang="en-NZ" sz="2000" dirty="0">
              <a:solidFill>
                <a:schemeClr val="accent2"/>
              </a:solidFill>
              <a:ea typeface="+mj-ea"/>
              <a:cs typeface="+mj-cs"/>
            </a:endParaRPr>
          </a:p>
        </p:txBody>
      </p:sp>
      <p:sp>
        <p:nvSpPr>
          <p:cNvPr id="25" name="Rectangle: Rounded Corners 24">
            <a:extLst>
              <a:ext uri="{FF2B5EF4-FFF2-40B4-BE49-F238E27FC236}">
                <a16:creationId xmlns:a16="http://schemas.microsoft.com/office/drawing/2014/main" id="{B722E7ED-34CD-FFF1-8951-2825CF4DF36C}"/>
              </a:ext>
            </a:extLst>
          </p:cNvPr>
          <p:cNvSpPr/>
          <p:nvPr/>
        </p:nvSpPr>
        <p:spPr>
          <a:xfrm>
            <a:off x="-126460" y="5993900"/>
            <a:ext cx="12568137" cy="92404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nvGrpSpPr>
          <p:cNvPr id="17" name="Group 16">
            <a:extLst>
              <a:ext uri="{FF2B5EF4-FFF2-40B4-BE49-F238E27FC236}">
                <a16:creationId xmlns:a16="http://schemas.microsoft.com/office/drawing/2014/main" id="{D6A27AB7-B59F-97B1-80DC-D5DB4B60C281}"/>
              </a:ext>
            </a:extLst>
          </p:cNvPr>
          <p:cNvGrpSpPr/>
          <p:nvPr/>
        </p:nvGrpSpPr>
        <p:grpSpPr>
          <a:xfrm>
            <a:off x="522852" y="6071491"/>
            <a:ext cx="11499848" cy="650008"/>
            <a:chOff x="403144" y="6189244"/>
            <a:chExt cx="11499848" cy="650008"/>
          </a:xfrm>
        </p:grpSpPr>
        <p:sp>
          <p:nvSpPr>
            <p:cNvPr id="18" name="Rectangle 17">
              <a:extLst>
                <a:ext uri="{FF2B5EF4-FFF2-40B4-BE49-F238E27FC236}">
                  <a16:creationId xmlns:a16="http://schemas.microsoft.com/office/drawing/2014/main" id="{D0371367-CEEE-6BAB-0B36-DB175AA36B71}"/>
                </a:ext>
              </a:extLst>
            </p:cNvPr>
            <p:cNvSpPr>
              <a:spLocks noChangeAspect="1"/>
            </p:cNvSpPr>
            <p:nvPr/>
          </p:nvSpPr>
          <p:spPr>
            <a:xfrm>
              <a:off x="522852" y="6279752"/>
              <a:ext cx="1624676" cy="423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00"/>
            </a:p>
          </p:txBody>
        </p:sp>
        <p:pic>
          <p:nvPicPr>
            <p:cNvPr id="19" name="Picture 18" descr="A picture containing text, outdoor, sign, orange&#10;&#10;Description automatically generated">
              <a:extLst>
                <a:ext uri="{FF2B5EF4-FFF2-40B4-BE49-F238E27FC236}">
                  <a16:creationId xmlns:a16="http://schemas.microsoft.com/office/drawing/2014/main" id="{35CA2E13-04EF-A369-7C9A-2262C0E9D713}"/>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403144" y="6327669"/>
              <a:ext cx="1624676" cy="375563"/>
            </a:xfrm>
            <a:prstGeom prst="rect">
              <a:avLst/>
            </a:prstGeom>
          </p:spPr>
        </p:pic>
        <p:pic>
          <p:nvPicPr>
            <p:cNvPr id="20" name="Picture 19">
              <a:extLst>
                <a:ext uri="{FF2B5EF4-FFF2-40B4-BE49-F238E27FC236}">
                  <a16:creationId xmlns:a16="http://schemas.microsoft.com/office/drawing/2014/main" id="{C7044F3E-42BD-CA26-4E43-0B0B1232E36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09016" y="6189244"/>
              <a:ext cx="1116779" cy="650008"/>
            </a:xfrm>
            <a:prstGeom prst="rect">
              <a:avLst/>
            </a:prstGeom>
          </p:spPr>
        </p:pic>
        <p:pic>
          <p:nvPicPr>
            <p:cNvPr id="21" name="Picture 20">
              <a:extLst>
                <a:ext uri="{FF2B5EF4-FFF2-40B4-BE49-F238E27FC236}">
                  <a16:creationId xmlns:a16="http://schemas.microsoft.com/office/drawing/2014/main" id="{CF0A66EF-AB48-7EEF-FFC0-91D1DCBA298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18249" y="6285542"/>
              <a:ext cx="1302805" cy="457413"/>
            </a:xfrm>
            <a:prstGeom prst="rect">
              <a:avLst/>
            </a:prstGeom>
          </p:spPr>
        </p:pic>
        <p:pic>
          <p:nvPicPr>
            <p:cNvPr id="22" name="Picture 21">
              <a:extLst>
                <a:ext uri="{FF2B5EF4-FFF2-40B4-BE49-F238E27FC236}">
                  <a16:creationId xmlns:a16="http://schemas.microsoft.com/office/drawing/2014/main" id="{33AA08ED-4FAB-B265-0837-DA2377B9BF3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13508" y="6325264"/>
              <a:ext cx="1500692" cy="377968"/>
            </a:xfrm>
            <a:prstGeom prst="rect">
              <a:avLst/>
            </a:prstGeom>
          </p:spPr>
        </p:pic>
        <p:pic>
          <p:nvPicPr>
            <p:cNvPr id="23" name="Picture 22" descr="Logo&#10;&#10;Description automatically generated">
              <a:extLst>
                <a:ext uri="{FF2B5EF4-FFF2-40B4-BE49-F238E27FC236}">
                  <a16:creationId xmlns:a16="http://schemas.microsoft.com/office/drawing/2014/main" id="{3346794E-8A6A-8B94-211B-A24C2EAE4CA9}"/>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10178279" y="6246918"/>
              <a:ext cx="1724713" cy="534661"/>
            </a:xfrm>
            <a:prstGeom prst="rect">
              <a:avLst/>
            </a:prstGeom>
          </p:spPr>
        </p:pic>
        <p:pic>
          <p:nvPicPr>
            <p:cNvPr id="24" name="Picture 23">
              <a:extLst>
                <a:ext uri="{FF2B5EF4-FFF2-40B4-BE49-F238E27FC236}">
                  <a16:creationId xmlns:a16="http://schemas.microsoft.com/office/drawing/2014/main" id="{4E060C37-5F19-7534-05B4-10719FD64393}"/>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8306654" y="6279752"/>
              <a:ext cx="1279170" cy="468993"/>
            </a:xfrm>
            <a:prstGeom prst="rect">
              <a:avLst/>
            </a:prstGeom>
          </p:spPr>
        </p:pic>
      </p:grpSp>
      <p:sp>
        <p:nvSpPr>
          <p:cNvPr id="2" name="Rectangle 1">
            <a:extLst>
              <a:ext uri="{FF2B5EF4-FFF2-40B4-BE49-F238E27FC236}">
                <a16:creationId xmlns:a16="http://schemas.microsoft.com/office/drawing/2014/main" id="{FA1BE7D1-8292-4359-E3E7-45D001CFDC4A}"/>
              </a:ext>
            </a:extLst>
          </p:cNvPr>
          <p:cNvSpPr/>
          <p:nvPr/>
        </p:nvSpPr>
        <p:spPr>
          <a:xfrm>
            <a:off x="7397393" y="3513762"/>
            <a:ext cx="1294544" cy="359595"/>
          </a:xfrm>
          <a:custGeom>
            <a:avLst/>
            <a:gdLst>
              <a:gd name="connsiteX0" fmla="*/ 0 w 1294544"/>
              <a:gd name="connsiteY0" fmla="*/ 0 h 359595"/>
              <a:gd name="connsiteX1" fmla="*/ 418569 w 1294544"/>
              <a:gd name="connsiteY1" fmla="*/ 0 h 359595"/>
              <a:gd name="connsiteX2" fmla="*/ 811248 w 1294544"/>
              <a:gd name="connsiteY2" fmla="*/ 0 h 359595"/>
              <a:gd name="connsiteX3" fmla="*/ 1294544 w 1294544"/>
              <a:gd name="connsiteY3" fmla="*/ 0 h 359595"/>
              <a:gd name="connsiteX4" fmla="*/ 1294544 w 1294544"/>
              <a:gd name="connsiteY4" fmla="*/ 359595 h 359595"/>
              <a:gd name="connsiteX5" fmla="*/ 888920 w 1294544"/>
              <a:gd name="connsiteY5" fmla="*/ 359595 h 359595"/>
              <a:gd name="connsiteX6" fmla="*/ 431515 w 1294544"/>
              <a:gd name="connsiteY6" fmla="*/ 359595 h 359595"/>
              <a:gd name="connsiteX7" fmla="*/ 0 w 1294544"/>
              <a:gd name="connsiteY7" fmla="*/ 359595 h 359595"/>
              <a:gd name="connsiteX8" fmla="*/ 0 w 1294544"/>
              <a:gd name="connsiteY8" fmla="*/ 0 h 35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4544" h="359595" extrusionOk="0">
                <a:moveTo>
                  <a:pt x="0" y="0"/>
                </a:moveTo>
                <a:cubicBezTo>
                  <a:pt x="151948" y="-2061"/>
                  <a:pt x="312799" y="2980"/>
                  <a:pt x="418569" y="0"/>
                </a:cubicBezTo>
                <a:cubicBezTo>
                  <a:pt x="524339" y="-2980"/>
                  <a:pt x="724753" y="36256"/>
                  <a:pt x="811248" y="0"/>
                </a:cubicBezTo>
                <a:cubicBezTo>
                  <a:pt x="897743" y="-36256"/>
                  <a:pt x="1110977" y="18671"/>
                  <a:pt x="1294544" y="0"/>
                </a:cubicBezTo>
                <a:cubicBezTo>
                  <a:pt x="1306278" y="94534"/>
                  <a:pt x="1267511" y="208387"/>
                  <a:pt x="1294544" y="359595"/>
                </a:cubicBezTo>
                <a:cubicBezTo>
                  <a:pt x="1125322" y="384845"/>
                  <a:pt x="989568" y="329622"/>
                  <a:pt x="888920" y="359595"/>
                </a:cubicBezTo>
                <a:cubicBezTo>
                  <a:pt x="788272" y="389568"/>
                  <a:pt x="582021" y="312036"/>
                  <a:pt x="431515" y="359595"/>
                </a:cubicBezTo>
                <a:cubicBezTo>
                  <a:pt x="281010" y="407154"/>
                  <a:pt x="91255" y="330218"/>
                  <a:pt x="0" y="359595"/>
                </a:cubicBezTo>
                <a:cubicBezTo>
                  <a:pt x="-34274" y="197928"/>
                  <a:pt x="13918" y="91680"/>
                  <a:pt x="0" y="0"/>
                </a:cubicBezTo>
                <a:close/>
              </a:path>
            </a:pathLst>
          </a:custGeom>
          <a:noFill/>
          <a:ln w="19050">
            <a:solidFill>
              <a:srgbClr val="FF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97192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9DF3A-CF10-77B0-F713-C38790B1C609}"/>
              </a:ext>
            </a:extLst>
          </p:cNvPr>
          <p:cNvSpPr>
            <a:spLocks noGrp="1"/>
          </p:cNvSpPr>
          <p:nvPr>
            <p:ph type="title"/>
          </p:nvPr>
        </p:nvSpPr>
        <p:spPr>
          <a:xfrm>
            <a:off x="544473" y="244538"/>
            <a:ext cx="11078811" cy="1325563"/>
          </a:xfrm>
        </p:spPr>
        <p:txBody>
          <a:bodyPr anchor="ctr">
            <a:normAutofit/>
          </a:bodyPr>
          <a:lstStyle/>
          <a:p>
            <a:r>
              <a:rPr lang="en-NZ" dirty="0"/>
              <a:t>Published NZ Coastline </a:t>
            </a:r>
          </a:p>
        </p:txBody>
      </p:sp>
      <p:sp>
        <p:nvSpPr>
          <p:cNvPr id="3" name="Content Placeholder 2">
            <a:extLst>
              <a:ext uri="{FF2B5EF4-FFF2-40B4-BE49-F238E27FC236}">
                <a16:creationId xmlns:a16="http://schemas.microsoft.com/office/drawing/2014/main" id="{60D55FEB-67C5-C747-DDE5-6DDBCBE8379C}"/>
              </a:ext>
            </a:extLst>
          </p:cNvPr>
          <p:cNvSpPr>
            <a:spLocks noGrp="1"/>
          </p:cNvSpPr>
          <p:nvPr>
            <p:ph sz="half" idx="2"/>
          </p:nvPr>
        </p:nvSpPr>
        <p:spPr>
          <a:xfrm>
            <a:off x="6415270" y="1647930"/>
            <a:ext cx="5451084" cy="4160017"/>
          </a:xfrm>
        </p:spPr>
        <p:txBody>
          <a:bodyPr>
            <a:normAutofit/>
          </a:bodyPr>
          <a:lstStyle/>
          <a:p>
            <a:r>
              <a:rPr lang="en-US" dirty="0"/>
              <a:t>Based on Mean High Water </a:t>
            </a:r>
          </a:p>
          <a:p>
            <a:r>
              <a:rPr lang="en-US" dirty="0"/>
              <a:t>Sourced from topo maps</a:t>
            </a:r>
          </a:p>
          <a:p>
            <a:r>
              <a:rPr lang="en-US" dirty="0"/>
              <a:t>Attributes from charts</a:t>
            </a:r>
          </a:p>
          <a:p>
            <a:r>
              <a:rPr lang="en-US" dirty="0"/>
              <a:t>Scale of 1:50,000</a:t>
            </a:r>
            <a:endParaRPr lang="en-NZ" dirty="0"/>
          </a:p>
        </p:txBody>
      </p:sp>
      <p:pic>
        <p:nvPicPr>
          <p:cNvPr id="14" name="Content Placeholder 13">
            <a:extLst>
              <a:ext uri="{FF2B5EF4-FFF2-40B4-BE49-F238E27FC236}">
                <a16:creationId xmlns:a16="http://schemas.microsoft.com/office/drawing/2014/main" id="{33F60D3B-5B82-858F-4443-58B5D70FE43B}"/>
              </a:ext>
            </a:extLst>
          </p:cNvPr>
          <p:cNvPicPr>
            <a:picLocks noGrp="1" noChangeAspect="1"/>
          </p:cNvPicPr>
          <p:nvPr>
            <p:ph sz="half" idx="1"/>
          </p:nvPr>
        </p:nvPicPr>
        <p:blipFill rotWithShape="1">
          <a:blip r:embed="rId3"/>
          <a:srcRect b="5520"/>
          <a:stretch/>
        </p:blipFill>
        <p:spPr>
          <a:xfrm>
            <a:off x="591615" y="1647825"/>
            <a:ext cx="5381083" cy="3931172"/>
          </a:xfrm>
        </p:spPr>
      </p:pic>
    </p:spTree>
    <p:extLst>
      <p:ext uri="{BB962C8B-B14F-4D97-AF65-F5344CB8AC3E}">
        <p14:creationId xmlns:p14="http://schemas.microsoft.com/office/powerpoint/2010/main" val="3180192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591C2D-82E6-4C76-AF2B-D452E86BD3B6}"/>
              </a:ext>
            </a:extLst>
          </p:cNvPr>
          <p:cNvSpPr>
            <a:spLocks noGrp="1"/>
          </p:cNvSpPr>
          <p:nvPr>
            <p:ph type="title"/>
          </p:nvPr>
        </p:nvSpPr>
        <p:spPr/>
        <p:txBody>
          <a:bodyPr/>
          <a:lstStyle/>
          <a:p>
            <a:r>
              <a:rPr lang="en-NZ" dirty="0"/>
              <a:t>Elevation datasets</a:t>
            </a:r>
          </a:p>
        </p:txBody>
      </p:sp>
      <p:sp>
        <p:nvSpPr>
          <p:cNvPr id="7" name="Content Placeholder 6">
            <a:extLst>
              <a:ext uri="{FF2B5EF4-FFF2-40B4-BE49-F238E27FC236}">
                <a16:creationId xmlns:a16="http://schemas.microsoft.com/office/drawing/2014/main" id="{F2D72614-088F-DB8E-2432-04A248EEBC63}"/>
              </a:ext>
            </a:extLst>
          </p:cNvPr>
          <p:cNvSpPr>
            <a:spLocks noGrp="1"/>
          </p:cNvSpPr>
          <p:nvPr>
            <p:ph sz="half" idx="1"/>
          </p:nvPr>
        </p:nvSpPr>
        <p:spPr>
          <a:xfrm>
            <a:off x="544473" y="1647930"/>
            <a:ext cx="5993487" cy="4160017"/>
          </a:xfrm>
        </p:spPr>
        <p:txBody>
          <a:bodyPr/>
          <a:lstStyle/>
          <a:p>
            <a:r>
              <a:rPr lang="mi-NZ" dirty="0"/>
              <a:t>1m DEMs available in most coastal regions</a:t>
            </a:r>
          </a:p>
          <a:p>
            <a:pPr lvl="1"/>
            <a:r>
              <a:rPr lang="mi-NZ" dirty="0"/>
              <a:t>Vertical accuracy +/- 0.2m</a:t>
            </a:r>
          </a:p>
          <a:p>
            <a:pPr lvl="1"/>
            <a:r>
              <a:rPr lang="mi-NZ" dirty="0"/>
              <a:t>Horizontal accuracy +/- 1m</a:t>
            </a:r>
          </a:p>
          <a:p>
            <a:r>
              <a:rPr lang="mi-NZ" dirty="0"/>
              <a:t>8m DEM available for all NZ </a:t>
            </a:r>
          </a:p>
          <a:p>
            <a:r>
              <a:rPr lang="mi-NZ" dirty="0"/>
              <a:t>Chatham Islands no DEMs yet</a:t>
            </a:r>
            <a:endParaRPr lang="en-NZ" dirty="0"/>
          </a:p>
          <a:p>
            <a:endParaRPr lang="mi-NZ" dirty="0"/>
          </a:p>
        </p:txBody>
      </p:sp>
      <p:pic>
        <p:nvPicPr>
          <p:cNvPr id="16" name="Content Placeholder 15" descr="A picture containing map, text&#10;&#10;Description automatically generated">
            <a:extLst>
              <a:ext uri="{FF2B5EF4-FFF2-40B4-BE49-F238E27FC236}">
                <a16:creationId xmlns:a16="http://schemas.microsoft.com/office/drawing/2014/main" id="{98CD2020-B6BC-4D12-B538-9771F8611F04}"/>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7822" b="7822"/>
          <a:stretch/>
        </p:blipFill>
        <p:spPr>
          <a:xfrm>
            <a:off x="7166967" y="361772"/>
            <a:ext cx="4678680" cy="5581828"/>
          </a:xfrm>
          <a:prstGeom prst="rect">
            <a:avLst/>
          </a:prstGeom>
          <a:ln>
            <a:noFill/>
          </a:ln>
        </p:spPr>
      </p:pic>
      <p:sp>
        <p:nvSpPr>
          <p:cNvPr id="17" name="TextBox 16">
            <a:extLst>
              <a:ext uri="{FF2B5EF4-FFF2-40B4-BE49-F238E27FC236}">
                <a16:creationId xmlns:a16="http://schemas.microsoft.com/office/drawing/2014/main" id="{A09E316F-6FCE-411A-79F7-979B00A911F6}"/>
              </a:ext>
            </a:extLst>
          </p:cNvPr>
          <p:cNvSpPr txBox="1"/>
          <p:nvPr/>
        </p:nvSpPr>
        <p:spPr>
          <a:xfrm flipH="1">
            <a:off x="9153003" y="5499575"/>
            <a:ext cx="2814564" cy="369332"/>
          </a:xfrm>
          <a:prstGeom prst="rect">
            <a:avLst/>
          </a:prstGeom>
          <a:noFill/>
        </p:spPr>
        <p:txBody>
          <a:bodyPr wrap="square" rtlCol="0">
            <a:spAutoFit/>
          </a:bodyPr>
          <a:lstStyle/>
          <a:p>
            <a:r>
              <a:rPr lang="mi-NZ" dirty="0"/>
              <a:t>LiDAR coverage 2024</a:t>
            </a:r>
            <a:endParaRPr lang="en-NZ" dirty="0"/>
          </a:p>
        </p:txBody>
      </p:sp>
    </p:spTree>
    <p:extLst>
      <p:ext uri="{BB962C8B-B14F-4D97-AF65-F5344CB8AC3E}">
        <p14:creationId xmlns:p14="http://schemas.microsoft.com/office/powerpoint/2010/main" val="1924499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BB643-EC69-5335-9704-BBB53C5AB8CC}"/>
              </a:ext>
            </a:extLst>
          </p:cNvPr>
          <p:cNvSpPr>
            <a:spLocks noGrp="1"/>
          </p:cNvSpPr>
          <p:nvPr>
            <p:ph type="title" idx="4294967295"/>
          </p:nvPr>
        </p:nvSpPr>
        <p:spPr>
          <a:xfrm>
            <a:off x="668744" y="409575"/>
            <a:ext cx="4805363" cy="712788"/>
          </a:xfrm>
        </p:spPr>
        <p:txBody>
          <a:bodyPr>
            <a:noAutofit/>
          </a:bodyPr>
          <a:lstStyle/>
          <a:p>
            <a:r>
              <a:rPr lang="en-NZ" sz="3600" dirty="0"/>
              <a:t>Today’s presentation</a:t>
            </a:r>
          </a:p>
        </p:txBody>
      </p:sp>
      <p:sp>
        <p:nvSpPr>
          <p:cNvPr id="4" name="Text Placeholder 3">
            <a:extLst>
              <a:ext uri="{FF2B5EF4-FFF2-40B4-BE49-F238E27FC236}">
                <a16:creationId xmlns:a16="http://schemas.microsoft.com/office/drawing/2014/main" id="{1320933A-7E25-DDE8-76FE-EEA6DBEBECFE}"/>
              </a:ext>
            </a:extLst>
          </p:cNvPr>
          <p:cNvSpPr>
            <a:spLocks noGrp="1"/>
          </p:cNvSpPr>
          <p:nvPr>
            <p:ph type="body" sz="half" idx="4294967295"/>
          </p:nvPr>
        </p:nvSpPr>
        <p:spPr>
          <a:xfrm>
            <a:off x="668744" y="1757363"/>
            <a:ext cx="9340850" cy="3944937"/>
          </a:xfrm>
        </p:spPr>
        <p:txBody>
          <a:bodyPr>
            <a:normAutofit/>
          </a:bodyPr>
          <a:lstStyle/>
          <a:p>
            <a:pPr marL="342900" indent="-342900">
              <a:buFont typeface="Arial" panose="020B0604020202020204" pitchFamily="34" charset="0"/>
              <a:buChar char="•"/>
            </a:pPr>
            <a:r>
              <a:rPr lang="en-NZ" sz="2800" dirty="0"/>
              <a:t>Background on vertical datums</a:t>
            </a:r>
          </a:p>
          <a:p>
            <a:pPr marL="342900" indent="-342900">
              <a:buFont typeface="Arial" panose="020B0604020202020204" pitchFamily="34" charset="0"/>
              <a:buChar char="•"/>
            </a:pPr>
            <a:r>
              <a:rPr lang="en-NZ" sz="2800" dirty="0"/>
              <a:t>The Joining Land and Sea project</a:t>
            </a:r>
          </a:p>
          <a:p>
            <a:pPr marL="342900" indent="-342900">
              <a:buFont typeface="Arial" panose="020B0604020202020204" pitchFamily="34" charset="0"/>
              <a:buChar char="•"/>
            </a:pPr>
            <a:r>
              <a:rPr lang="en-NZ" sz="2800" dirty="0"/>
              <a:t>MHWS coastline project</a:t>
            </a:r>
          </a:p>
          <a:p>
            <a:pPr marL="342900" indent="-342900">
              <a:buFont typeface="Arial" panose="020B0604020202020204" pitchFamily="34" charset="0"/>
              <a:buChar char="•"/>
            </a:pPr>
            <a:r>
              <a:rPr lang="en-NZ" sz="2800" dirty="0"/>
              <a:t>Implications for cadastral surveys</a:t>
            </a:r>
          </a:p>
          <a:p>
            <a:pPr marL="342900" indent="-342900">
              <a:buFont typeface="Arial" panose="020B0604020202020204" pitchFamily="34" charset="0"/>
              <a:buChar char="•"/>
            </a:pPr>
            <a:r>
              <a:rPr lang="en-NZ" sz="2800" dirty="0"/>
              <a:t>Questions and comments</a:t>
            </a:r>
          </a:p>
          <a:p>
            <a:pPr marL="342900" indent="-342900">
              <a:buFont typeface="Arial" panose="020B0604020202020204" pitchFamily="34" charset="0"/>
              <a:buChar char="•"/>
            </a:pPr>
            <a:endParaRPr lang="en-NZ" sz="2800" dirty="0"/>
          </a:p>
          <a:p>
            <a:pPr marL="342900" indent="-342900">
              <a:buFont typeface="Arial" panose="020B0604020202020204" pitchFamily="34" charset="0"/>
              <a:buChar char="•"/>
            </a:pPr>
            <a:endParaRPr lang="en-NZ" sz="2800" dirty="0"/>
          </a:p>
          <a:p>
            <a:pPr marL="342900" indent="-342900">
              <a:buFont typeface="Arial" panose="020B0604020202020204" pitchFamily="34" charset="0"/>
              <a:buChar char="•"/>
            </a:pPr>
            <a:endParaRPr lang="en-NZ" sz="2800" dirty="0"/>
          </a:p>
          <a:p>
            <a:pPr marL="342900" indent="-342900">
              <a:buFont typeface="Arial" panose="020B0604020202020204" pitchFamily="34" charset="0"/>
              <a:buChar char="•"/>
            </a:pPr>
            <a:endParaRPr lang="en-NZ" sz="2800" dirty="0"/>
          </a:p>
        </p:txBody>
      </p:sp>
      <p:pic>
        <p:nvPicPr>
          <p:cNvPr id="5" name="Picture 4">
            <a:extLst>
              <a:ext uri="{FF2B5EF4-FFF2-40B4-BE49-F238E27FC236}">
                <a16:creationId xmlns:a16="http://schemas.microsoft.com/office/drawing/2014/main" id="{EE8763D9-6A7D-D049-4D72-54DA5F514123}"/>
              </a:ext>
            </a:extLst>
          </p:cNvPr>
          <p:cNvPicPr>
            <a:picLocks noChangeAspect="1"/>
          </p:cNvPicPr>
          <p:nvPr/>
        </p:nvPicPr>
        <p:blipFill rotWithShape="1">
          <a:blip r:embed="rId3">
            <a:duotone>
              <a:schemeClr val="accent5">
                <a:shade val="45000"/>
                <a:satMod val="135000"/>
              </a:schemeClr>
              <a:prstClr val="white"/>
            </a:duotone>
            <a:alphaModFix amt="50000"/>
            <a:extLst>
              <a:ext uri="{BEBA8EAE-BF5A-486C-A8C5-ECC9F3942E4B}">
                <a14:imgProps xmlns:a14="http://schemas.microsoft.com/office/drawing/2010/main">
                  <a14:imgLayer r:embed="rId4">
                    <a14:imgEffect>
                      <a14:brightnessContrast bright="40000" contrast="40000"/>
                    </a14:imgEffect>
                  </a14:imgLayer>
                </a14:imgProps>
              </a:ext>
            </a:extLst>
          </a:blip>
          <a:srcRect l="4405" t="3006" r="13496" b="7582"/>
          <a:stretch/>
        </p:blipFill>
        <p:spPr>
          <a:xfrm>
            <a:off x="6941304" y="0"/>
            <a:ext cx="5250696" cy="6149788"/>
          </a:xfrm>
          <a:prstGeom prst="rect">
            <a:avLst/>
          </a:prstGeom>
        </p:spPr>
      </p:pic>
    </p:spTree>
    <p:extLst>
      <p:ext uri="{BB962C8B-B14F-4D97-AF65-F5344CB8AC3E}">
        <p14:creationId xmlns:p14="http://schemas.microsoft.com/office/powerpoint/2010/main" val="3548728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1390187-3065-4374-A605-4792FCF3E2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38470" y="2716275"/>
            <a:ext cx="759387" cy="853470"/>
          </a:xfrm>
          <a:prstGeom prst="rect">
            <a:avLst/>
          </a:prstGeom>
        </p:spPr>
      </p:pic>
      <p:pic>
        <p:nvPicPr>
          <p:cNvPr id="12" name="Graphic 11">
            <a:extLst>
              <a:ext uri="{FF2B5EF4-FFF2-40B4-BE49-F238E27FC236}">
                <a16:creationId xmlns:a16="http://schemas.microsoft.com/office/drawing/2014/main" id="{58B50EC9-7A6E-4A42-9E32-A754D25A05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68750" y="3282810"/>
            <a:ext cx="463696" cy="255369"/>
          </a:xfrm>
          <a:prstGeom prst="rect">
            <a:avLst/>
          </a:prstGeom>
        </p:spPr>
      </p:pic>
      <p:pic>
        <p:nvPicPr>
          <p:cNvPr id="23" name="Graphic 22">
            <a:extLst>
              <a:ext uri="{FF2B5EF4-FFF2-40B4-BE49-F238E27FC236}">
                <a16:creationId xmlns:a16="http://schemas.microsoft.com/office/drawing/2014/main" id="{8EAF2901-8A8D-4DB5-9C4C-ACD17BFCB0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45930" y="2917462"/>
            <a:ext cx="1465971" cy="886208"/>
          </a:xfrm>
          <a:prstGeom prst="rect">
            <a:avLst/>
          </a:prstGeom>
        </p:spPr>
      </p:pic>
      <p:sp>
        <p:nvSpPr>
          <p:cNvPr id="29" name="Graphic 5">
            <a:extLst>
              <a:ext uri="{FF2B5EF4-FFF2-40B4-BE49-F238E27FC236}">
                <a16:creationId xmlns:a16="http://schemas.microsoft.com/office/drawing/2014/main" id="{1F0AB8CD-A929-433A-A641-EC0EA6CA1725}"/>
              </a:ext>
            </a:extLst>
          </p:cNvPr>
          <p:cNvSpPr/>
          <p:nvPr/>
        </p:nvSpPr>
        <p:spPr>
          <a:xfrm flipH="1" flipV="1">
            <a:off x="2456430" y="4423604"/>
            <a:ext cx="4093215" cy="1481421"/>
          </a:xfrm>
          <a:custGeom>
            <a:avLst/>
            <a:gdLst>
              <a:gd name="connsiteX0" fmla="*/ 788099 w 6337363"/>
              <a:gd name="connsiteY0" fmla="*/ 980570 h 984285"/>
              <a:gd name="connsiteX1" fmla="*/ 1105567 w 6337363"/>
              <a:gd name="connsiteY1" fmla="*/ 982761 h 984285"/>
              <a:gd name="connsiteX2" fmla="*/ 1840802 w 6337363"/>
              <a:gd name="connsiteY2" fmla="*/ 981047 h 984285"/>
              <a:gd name="connsiteX3" fmla="*/ 2165604 w 6337363"/>
              <a:gd name="connsiteY3" fmla="*/ 981713 h 984285"/>
              <a:gd name="connsiteX4" fmla="*/ 6269165 w 6337363"/>
              <a:gd name="connsiteY4" fmla="*/ 980570 h 984285"/>
              <a:gd name="connsiteX5" fmla="*/ 6337364 w 6337363"/>
              <a:gd name="connsiteY5" fmla="*/ 76457 h 984285"/>
              <a:gd name="connsiteX6" fmla="*/ 6328696 w 6337363"/>
              <a:gd name="connsiteY6" fmla="*/ 638 h 984285"/>
              <a:gd name="connsiteX7" fmla="*/ 6277642 w 6337363"/>
              <a:gd name="connsiteY7" fmla="*/ 25118 h 984285"/>
              <a:gd name="connsiteX8" fmla="*/ 6131148 w 6337363"/>
              <a:gd name="connsiteY8" fmla="*/ 102746 h 984285"/>
              <a:gd name="connsiteX9" fmla="*/ 5977319 w 6337363"/>
              <a:gd name="connsiteY9" fmla="*/ 157039 h 984285"/>
              <a:gd name="connsiteX10" fmla="*/ 5756529 w 6337363"/>
              <a:gd name="connsiteY10" fmla="*/ 262195 h 984285"/>
              <a:gd name="connsiteX11" fmla="*/ 4965383 w 6337363"/>
              <a:gd name="connsiteY11" fmla="*/ 310868 h 984285"/>
              <a:gd name="connsiteX12" fmla="*/ 4899470 w 6337363"/>
              <a:gd name="connsiteY12" fmla="*/ 284579 h 984285"/>
              <a:gd name="connsiteX13" fmla="*/ 4752213 w 6337363"/>
              <a:gd name="connsiteY13" fmla="*/ 335252 h 984285"/>
              <a:gd name="connsiteX14" fmla="*/ 4647533 w 6337363"/>
              <a:gd name="connsiteY14" fmla="*/ 330870 h 984285"/>
              <a:gd name="connsiteX15" fmla="*/ 4607243 w 6337363"/>
              <a:gd name="connsiteY15" fmla="*/ 343062 h 984285"/>
              <a:gd name="connsiteX16" fmla="*/ 4586288 w 6337363"/>
              <a:gd name="connsiteY16" fmla="*/ 343253 h 984285"/>
              <a:gd name="connsiteX17" fmla="*/ 4562094 w 6337363"/>
              <a:gd name="connsiteY17" fmla="*/ 343634 h 984285"/>
              <a:gd name="connsiteX18" fmla="*/ 4445604 w 6337363"/>
              <a:gd name="connsiteY18" fmla="*/ 373637 h 984285"/>
              <a:gd name="connsiteX19" fmla="*/ 4318635 w 6337363"/>
              <a:gd name="connsiteY19" fmla="*/ 394021 h 984285"/>
              <a:gd name="connsiteX20" fmla="*/ 4219766 w 6337363"/>
              <a:gd name="connsiteY20" fmla="*/ 353635 h 984285"/>
              <a:gd name="connsiteX21" fmla="*/ 4105180 w 6337363"/>
              <a:gd name="connsiteY21" fmla="*/ 311630 h 984285"/>
              <a:gd name="connsiteX22" fmla="*/ 4008120 w 6337363"/>
              <a:gd name="connsiteY22" fmla="*/ 362684 h 984285"/>
              <a:gd name="connsiteX23" fmla="*/ 3992023 w 6337363"/>
              <a:gd name="connsiteY23" fmla="*/ 362969 h 984285"/>
              <a:gd name="connsiteX24" fmla="*/ 3957066 w 6337363"/>
              <a:gd name="connsiteY24" fmla="*/ 370494 h 984285"/>
              <a:gd name="connsiteX25" fmla="*/ 3938111 w 6337363"/>
              <a:gd name="connsiteY25" fmla="*/ 388592 h 984285"/>
              <a:gd name="connsiteX26" fmla="*/ 3912108 w 6337363"/>
              <a:gd name="connsiteY26" fmla="*/ 398593 h 984285"/>
              <a:gd name="connsiteX27" fmla="*/ 3856958 w 6337363"/>
              <a:gd name="connsiteY27" fmla="*/ 424787 h 984285"/>
              <a:gd name="connsiteX28" fmla="*/ 3790283 w 6337363"/>
              <a:gd name="connsiteY28" fmla="*/ 449837 h 984285"/>
              <a:gd name="connsiteX29" fmla="*/ 3769233 w 6337363"/>
              <a:gd name="connsiteY29" fmla="*/ 448885 h 984285"/>
              <a:gd name="connsiteX30" fmla="*/ 3741896 w 6337363"/>
              <a:gd name="connsiteY30" fmla="*/ 450218 h 984285"/>
              <a:gd name="connsiteX31" fmla="*/ 3714083 w 6337363"/>
              <a:gd name="connsiteY31" fmla="*/ 465268 h 984285"/>
              <a:gd name="connsiteX32" fmla="*/ 3533585 w 6337363"/>
              <a:gd name="connsiteY32" fmla="*/ 464601 h 984285"/>
              <a:gd name="connsiteX33" fmla="*/ 3460814 w 6337363"/>
              <a:gd name="connsiteY33" fmla="*/ 457076 h 984285"/>
              <a:gd name="connsiteX34" fmla="*/ 3401092 w 6337363"/>
              <a:gd name="connsiteY34" fmla="*/ 480032 h 984285"/>
              <a:gd name="connsiteX35" fmla="*/ 3217640 w 6337363"/>
              <a:gd name="connsiteY35" fmla="*/ 478603 h 984285"/>
              <a:gd name="connsiteX36" fmla="*/ 3175254 w 6337363"/>
              <a:gd name="connsiteY36" fmla="*/ 515560 h 984285"/>
              <a:gd name="connsiteX37" fmla="*/ 3118009 w 6337363"/>
              <a:gd name="connsiteY37" fmla="*/ 541754 h 984285"/>
              <a:gd name="connsiteX38" fmla="*/ 2974562 w 6337363"/>
              <a:gd name="connsiteY38" fmla="*/ 600523 h 984285"/>
              <a:gd name="connsiteX39" fmla="*/ 2894933 w 6337363"/>
              <a:gd name="connsiteY39" fmla="*/ 596237 h 984285"/>
              <a:gd name="connsiteX40" fmla="*/ 2837498 w 6337363"/>
              <a:gd name="connsiteY40" fmla="*/ 590617 h 984285"/>
              <a:gd name="connsiteX41" fmla="*/ 2629376 w 6337363"/>
              <a:gd name="connsiteY41" fmla="*/ 645386 h 984285"/>
              <a:gd name="connsiteX42" fmla="*/ 2468880 w 6337363"/>
              <a:gd name="connsiteY42" fmla="*/ 733778 h 984285"/>
              <a:gd name="connsiteX43" fmla="*/ 2385917 w 6337363"/>
              <a:gd name="connsiteY43" fmla="*/ 754352 h 984285"/>
              <a:gd name="connsiteX44" fmla="*/ 2288858 w 6337363"/>
              <a:gd name="connsiteY44" fmla="*/ 746255 h 984285"/>
              <a:gd name="connsiteX45" fmla="*/ 2185797 w 6337363"/>
              <a:gd name="connsiteY45" fmla="*/ 763305 h 984285"/>
              <a:gd name="connsiteX46" fmla="*/ 2101406 w 6337363"/>
              <a:gd name="connsiteY46" fmla="*/ 779688 h 984285"/>
              <a:gd name="connsiteX47" fmla="*/ 1908524 w 6337363"/>
              <a:gd name="connsiteY47" fmla="*/ 754828 h 984285"/>
              <a:gd name="connsiteX48" fmla="*/ 1796320 w 6337363"/>
              <a:gd name="connsiteY48" fmla="*/ 787118 h 984285"/>
              <a:gd name="connsiteX49" fmla="*/ 1680305 w 6337363"/>
              <a:gd name="connsiteY49" fmla="*/ 818264 h 984285"/>
              <a:gd name="connsiteX50" fmla="*/ 1574959 w 6337363"/>
              <a:gd name="connsiteY50" fmla="*/ 797405 h 984285"/>
              <a:gd name="connsiteX51" fmla="*/ 1548860 w 6337363"/>
              <a:gd name="connsiteY51" fmla="*/ 779688 h 984285"/>
              <a:gd name="connsiteX52" fmla="*/ 1516761 w 6337363"/>
              <a:gd name="connsiteY52" fmla="*/ 788737 h 984285"/>
              <a:gd name="connsiteX53" fmla="*/ 1435703 w 6337363"/>
              <a:gd name="connsiteY53" fmla="*/ 813121 h 984285"/>
              <a:gd name="connsiteX54" fmla="*/ 1410176 w 6337363"/>
              <a:gd name="connsiteY54" fmla="*/ 819122 h 984285"/>
              <a:gd name="connsiteX55" fmla="*/ 1380173 w 6337363"/>
              <a:gd name="connsiteY55" fmla="*/ 811406 h 984285"/>
              <a:gd name="connsiteX56" fmla="*/ 1334929 w 6337363"/>
              <a:gd name="connsiteY56" fmla="*/ 823884 h 984285"/>
              <a:gd name="connsiteX57" fmla="*/ 1261396 w 6337363"/>
              <a:gd name="connsiteY57" fmla="*/ 845792 h 984285"/>
              <a:gd name="connsiteX58" fmla="*/ 1185291 w 6337363"/>
              <a:gd name="connsiteY58" fmla="*/ 826361 h 984285"/>
              <a:gd name="connsiteX59" fmla="*/ 1133475 w 6337363"/>
              <a:gd name="connsiteY59" fmla="*/ 801500 h 984285"/>
              <a:gd name="connsiteX60" fmla="*/ 1064324 w 6337363"/>
              <a:gd name="connsiteY60" fmla="*/ 786641 h 984285"/>
              <a:gd name="connsiteX61" fmla="*/ 1031653 w 6337363"/>
              <a:gd name="connsiteY61" fmla="*/ 785117 h 984285"/>
              <a:gd name="connsiteX62" fmla="*/ 1016889 w 6337363"/>
              <a:gd name="connsiteY62" fmla="*/ 785403 h 984285"/>
              <a:gd name="connsiteX63" fmla="*/ 980027 w 6337363"/>
              <a:gd name="connsiteY63" fmla="*/ 767972 h 984285"/>
              <a:gd name="connsiteX64" fmla="*/ 896207 w 6337363"/>
              <a:gd name="connsiteY64" fmla="*/ 750637 h 984285"/>
              <a:gd name="connsiteX65" fmla="*/ 822008 w 6337363"/>
              <a:gd name="connsiteY65" fmla="*/ 729491 h 984285"/>
              <a:gd name="connsiteX66" fmla="*/ 687515 w 6337363"/>
              <a:gd name="connsiteY66" fmla="*/ 781688 h 984285"/>
              <a:gd name="connsiteX67" fmla="*/ 614267 w 6337363"/>
              <a:gd name="connsiteY67" fmla="*/ 828456 h 984285"/>
              <a:gd name="connsiteX68" fmla="*/ 535877 w 6337363"/>
              <a:gd name="connsiteY68" fmla="*/ 853602 h 984285"/>
              <a:gd name="connsiteX69" fmla="*/ 482156 w 6337363"/>
              <a:gd name="connsiteY69" fmla="*/ 890369 h 984285"/>
              <a:gd name="connsiteX70" fmla="*/ 418338 w 6337363"/>
              <a:gd name="connsiteY70" fmla="*/ 915991 h 984285"/>
              <a:gd name="connsiteX71" fmla="*/ 252508 w 6337363"/>
              <a:gd name="connsiteY71" fmla="*/ 937613 h 984285"/>
              <a:gd name="connsiteX72" fmla="*/ 98584 w 6337363"/>
              <a:gd name="connsiteY72" fmla="*/ 957234 h 984285"/>
              <a:gd name="connsiteX73" fmla="*/ 0 w 6337363"/>
              <a:gd name="connsiteY73" fmla="*/ 984285 h 98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337363" h="984285">
                <a:moveTo>
                  <a:pt x="788099" y="980570"/>
                </a:moveTo>
                <a:cubicBezTo>
                  <a:pt x="788099" y="980570"/>
                  <a:pt x="1089470" y="983904"/>
                  <a:pt x="1105567" y="982761"/>
                </a:cubicBezTo>
                <a:cubicBezTo>
                  <a:pt x="1152906" y="979332"/>
                  <a:pt x="1543336" y="980189"/>
                  <a:pt x="1840802" y="981047"/>
                </a:cubicBezTo>
                <a:cubicBezTo>
                  <a:pt x="1992535" y="981428"/>
                  <a:pt x="2120170" y="981904"/>
                  <a:pt x="2165604" y="981713"/>
                </a:cubicBezTo>
                <a:cubicBezTo>
                  <a:pt x="2198084" y="981618"/>
                  <a:pt x="6269165" y="980570"/>
                  <a:pt x="6269165" y="980570"/>
                </a:cubicBezTo>
                <a:lnTo>
                  <a:pt x="6337364" y="76457"/>
                </a:lnTo>
                <a:cubicBezTo>
                  <a:pt x="6313742" y="67313"/>
                  <a:pt x="6344222" y="-7648"/>
                  <a:pt x="6328696" y="638"/>
                </a:cubicBezTo>
                <a:cubicBezTo>
                  <a:pt x="6312218" y="9401"/>
                  <a:pt x="6294120" y="15116"/>
                  <a:pt x="6277642" y="25118"/>
                </a:cubicBezTo>
                <a:cubicBezTo>
                  <a:pt x="6228779" y="54740"/>
                  <a:pt x="6182773" y="78743"/>
                  <a:pt x="6131148" y="102746"/>
                </a:cubicBezTo>
                <a:cubicBezTo>
                  <a:pt x="6084475" y="124368"/>
                  <a:pt x="6033040" y="143799"/>
                  <a:pt x="5977319" y="157039"/>
                </a:cubicBezTo>
                <a:cubicBezTo>
                  <a:pt x="5920455" y="170564"/>
                  <a:pt x="5813394" y="251432"/>
                  <a:pt x="5756529" y="262195"/>
                </a:cubicBezTo>
                <a:cubicBezTo>
                  <a:pt x="5710809" y="270863"/>
                  <a:pt x="5182934" y="366684"/>
                  <a:pt x="4965383" y="310868"/>
                </a:cubicBezTo>
                <a:cubicBezTo>
                  <a:pt x="4935760" y="303248"/>
                  <a:pt x="4922425" y="300200"/>
                  <a:pt x="4899470" y="284579"/>
                </a:cubicBezTo>
                <a:cubicBezTo>
                  <a:pt x="4851368" y="309248"/>
                  <a:pt x="4807268" y="338300"/>
                  <a:pt x="4752213" y="335252"/>
                </a:cubicBezTo>
                <a:cubicBezTo>
                  <a:pt x="4719733" y="333442"/>
                  <a:pt x="4680204" y="325155"/>
                  <a:pt x="4647533" y="330870"/>
                </a:cubicBezTo>
                <a:cubicBezTo>
                  <a:pt x="4631150" y="333728"/>
                  <a:pt x="4626579" y="340490"/>
                  <a:pt x="4607243" y="343062"/>
                </a:cubicBezTo>
                <a:cubicBezTo>
                  <a:pt x="4600575" y="343919"/>
                  <a:pt x="4593527" y="343634"/>
                  <a:pt x="4586288" y="343253"/>
                </a:cubicBezTo>
                <a:cubicBezTo>
                  <a:pt x="4578477" y="342872"/>
                  <a:pt x="4570286" y="342491"/>
                  <a:pt x="4562094" y="343634"/>
                </a:cubicBezTo>
                <a:cubicBezTo>
                  <a:pt x="4535139" y="377733"/>
                  <a:pt x="4485704" y="370113"/>
                  <a:pt x="4445604" y="373637"/>
                </a:cubicBezTo>
                <a:cubicBezTo>
                  <a:pt x="4402360" y="377352"/>
                  <a:pt x="4342829" y="389449"/>
                  <a:pt x="4318635" y="394021"/>
                </a:cubicBezTo>
                <a:cubicBezTo>
                  <a:pt x="4295108" y="398498"/>
                  <a:pt x="4237006" y="361636"/>
                  <a:pt x="4219766" y="353635"/>
                </a:cubicBezTo>
                <a:cubicBezTo>
                  <a:pt x="4192048" y="340681"/>
                  <a:pt x="4140422" y="328298"/>
                  <a:pt x="4105180" y="311630"/>
                </a:cubicBezTo>
                <a:cubicBezTo>
                  <a:pt x="4083749" y="329537"/>
                  <a:pt x="4036314" y="358112"/>
                  <a:pt x="4008120" y="362684"/>
                </a:cubicBezTo>
                <a:cubicBezTo>
                  <a:pt x="4002024" y="363065"/>
                  <a:pt x="3996785" y="362969"/>
                  <a:pt x="3992023" y="362969"/>
                </a:cubicBezTo>
                <a:cubicBezTo>
                  <a:pt x="3978974" y="362874"/>
                  <a:pt x="3969925" y="362779"/>
                  <a:pt x="3957066" y="370494"/>
                </a:cubicBezTo>
                <a:cubicBezTo>
                  <a:pt x="3949351" y="375161"/>
                  <a:pt x="3946874" y="383353"/>
                  <a:pt x="3938111" y="388592"/>
                </a:cubicBezTo>
                <a:cubicBezTo>
                  <a:pt x="3930777" y="392973"/>
                  <a:pt x="3919919" y="395259"/>
                  <a:pt x="3912108" y="398593"/>
                </a:cubicBezTo>
                <a:cubicBezTo>
                  <a:pt x="3892106" y="407165"/>
                  <a:pt x="3876104" y="417167"/>
                  <a:pt x="3856958" y="424787"/>
                </a:cubicBezTo>
                <a:cubicBezTo>
                  <a:pt x="3840766" y="431264"/>
                  <a:pt x="3804952" y="447837"/>
                  <a:pt x="3790283" y="449837"/>
                </a:cubicBezTo>
                <a:cubicBezTo>
                  <a:pt x="3781616" y="451076"/>
                  <a:pt x="3775234" y="449933"/>
                  <a:pt x="3769233" y="448885"/>
                </a:cubicBezTo>
                <a:cubicBezTo>
                  <a:pt x="3761137" y="447456"/>
                  <a:pt x="3753612" y="446027"/>
                  <a:pt x="3741896" y="450218"/>
                </a:cubicBezTo>
                <a:cubicBezTo>
                  <a:pt x="3731133" y="454028"/>
                  <a:pt x="3722465" y="459648"/>
                  <a:pt x="3714083" y="465268"/>
                </a:cubicBezTo>
                <a:cubicBezTo>
                  <a:pt x="3644551" y="479460"/>
                  <a:pt x="3580638" y="472031"/>
                  <a:pt x="3533585" y="464601"/>
                </a:cubicBezTo>
                <a:cubicBezTo>
                  <a:pt x="3498056" y="458981"/>
                  <a:pt x="3472148" y="453362"/>
                  <a:pt x="3460814" y="457076"/>
                </a:cubicBezTo>
                <a:cubicBezTo>
                  <a:pt x="3440621" y="463553"/>
                  <a:pt x="3420713" y="471364"/>
                  <a:pt x="3401092" y="480032"/>
                </a:cubicBezTo>
                <a:cubicBezTo>
                  <a:pt x="3338989" y="484032"/>
                  <a:pt x="3279648" y="490509"/>
                  <a:pt x="3217640" y="478603"/>
                </a:cubicBezTo>
                <a:cubicBezTo>
                  <a:pt x="3200972" y="487366"/>
                  <a:pt x="3189828" y="504511"/>
                  <a:pt x="3175254" y="515560"/>
                </a:cubicBezTo>
                <a:cubicBezTo>
                  <a:pt x="3158681" y="528133"/>
                  <a:pt x="3138011" y="535086"/>
                  <a:pt x="3118009" y="541754"/>
                </a:cubicBezTo>
                <a:cubicBezTo>
                  <a:pt x="3077909" y="555184"/>
                  <a:pt x="3017520" y="590331"/>
                  <a:pt x="2974562" y="600523"/>
                </a:cubicBezTo>
                <a:cubicBezTo>
                  <a:pt x="2952464" y="605762"/>
                  <a:pt x="2922175" y="600999"/>
                  <a:pt x="2894933" y="596237"/>
                </a:cubicBezTo>
                <a:cubicBezTo>
                  <a:pt x="2870549" y="591950"/>
                  <a:pt x="2848737" y="587664"/>
                  <a:pt x="2837498" y="590617"/>
                </a:cubicBezTo>
                <a:cubicBezTo>
                  <a:pt x="2815781" y="596237"/>
                  <a:pt x="2678049" y="638051"/>
                  <a:pt x="2629376" y="645386"/>
                </a:cubicBezTo>
                <a:cubicBezTo>
                  <a:pt x="2578322" y="653006"/>
                  <a:pt x="2519458" y="721967"/>
                  <a:pt x="2468880" y="733778"/>
                </a:cubicBezTo>
                <a:cubicBezTo>
                  <a:pt x="2434114" y="741969"/>
                  <a:pt x="2404967" y="749303"/>
                  <a:pt x="2385917" y="754352"/>
                </a:cubicBezTo>
                <a:cubicBezTo>
                  <a:pt x="2356104" y="745303"/>
                  <a:pt x="2320195" y="752161"/>
                  <a:pt x="2288858" y="746255"/>
                </a:cubicBezTo>
                <a:cubicBezTo>
                  <a:pt x="2266379" y="741969"/>
                  <a:pt x="2224469" y="752637"/>
                  <a:pt x="2185797" y="763305"/>
                </a:cubicBezTo>
                <a:cubicBezTo>
                  <a:pt x="2145602" y="774449"/>
                  <a:pt x="2108930" y="785498"/>
                  <a:pt x="2101406" y="779688"/>
                </a:cubicBezTo>
                <a:cubicBezTo>
                  <a:pt x="2063306" y="750351"/>
                  <a:pt x="1939671" y="756828"/>
                  <a:pt x="1908524" y="754828"/>
                </a:cubicBezTo>
                <a:cubicBezTo>
                  <a:pt x="1896237" y="754066"/>
                  <a:pt x="1847564" y="770544"/>
                  <a:pt x="1796320" y="787118"/>
                </a:cubicBezTo>
                <a:cubicBezTo>
                  <a:pt x="1739360" y="805501"/>
                  <a:pt x="1697450" y="823694"/>
                  <a:pt x="1680305" y="818264"/>
                </a:cubicBezTo>
                <a:cubicBezTo>
                  <a:pt x="1654207" y="809978"/>
                  <a:pt x="1601248" y="808644"/>
                  <a:pt x="1574959" y="797405"/>
                </a:cubicBezTo>
                <a:cubicBezTo>
                  <a:pt x="1563624" y="792547"/>
                  <a:pt x="1559433" y="782069"/>
                  <a:pt x="1548860" y="779688"/>
                </a:cubicBezTo>
                <a:cubicBezTo>
                  <a:pt x="1541907" y="778164"/>
                  <a:pt x="1524095" y="787118"/>
                  <a:pt x="1516761" y="788737"/>
                </a:cubicBezTo>
                <a:cubicBezTo>
                  <a:pt x="1499521" y="792356"/>
                  <a:pt x="1441228" y="795119"/>
                  <a:pt x="1435703" y="813121"/>
                </a:cubicBezTo>
                <a:cubicBezTo>
                  <a:pt x="1426750" y="813121"/>
                  <a:pt x="1417987" y="819026"/>
                  <a:pt x="1410176" y="819122"/>
                </a:cubicBezTo>
                <a:cubicBezTo>
                  <a:pt x="1398651" y="819217"/>
                  <a:pt x="1391793" y="812835"/>
                  <a:pt x="1380173" y="811406"/>
                </a:cubicBezTo>
                <a:cubicBezTo>
                  <a:pt x="1362361" y="809216"/>
                  <a:pt x="1347692" y="814835"/>
                  <a:pt x="1334929" y="823884"/>
                </a:cubicBezTo>
                <a:cubicBezTo>
                  <a:pt x="1321689" y="840077"/>
                  <a:pt x="1290447" y="845792"/>
                  <a:pt x="1261396" y="845792"/>
                </a:cubicBezTo>
                <a:cubicBezTo>
                  <a:pt x="1235297" y="838743"/>
                  <a:pt x="1211580" y="837981"/>
                  <a:pt x="1185291" y="826361"/>
                </a:cubicBezTo>
                <a:cubicBezTo>
                  <a:pt x="1168432" y="818931"/>
                  <a:pt x="1150334" y="807501"/>
                  <a:pt x="1133475" y="801500"/>
                </a:cubicBezTo>
                <a:cubicBezTo>
                  <a:pt x="1112139" y="793976"/>
                  <a:pt x="1086422" y="791023"/>
                  <a:pt x="1064324" y="786641"/>
                </a:cubicBezTo>
                <a:cubicBezTo>
                  <a:pt x="1052608" y="784355"/>
                  <a:pt x="1042416" y="784736"/>
                  <a:pt x="1031653" y="785117"/>
                </a:cubicBezTo>
                <a:cubicBezTo>
                  <a:pt x="1026890" y="785308"/>
                  <a:pt x="1022033" y="785498"/>
                  <a:pt x="1016889" y="785403"/>
                </a:cubicBezTo>
                <a:cubicBezTo>
                  <a:pt x="991553" y="785117"/>
                  <a:pt x="996696" y="778164"/>
                  <a:pt x="980027" y="767972"/>
                </a:cubicBezTo>
                <a:cubicBezTo>
                  <a:pt x="956977" y="753780"/>
                  <a:pt x="923354" y="757019"/>
                  <a:pt x="896207" y="750637"/>
                </a:cubicBezTo>
                <a:cubicBezTo>
                  <a:pt x="870490" y="744541"/>
                  <a:pt x="847630" y="734635"/>
                  <a:pt x="822008" y="729491"/>
                </a:cubicBezTo>
                <a:cubicBezTo>
                  <a:pt x="799624" y="725015"/>
                  <a:pt x="706088" y="766639"/>
                  <a:pt x="687515" y="781688"/>
                </a:cubicBezTo>
                <a:cubicBezTo>
                  <a:pt x="666274" y="798929"/>
                  <a:pt x="637985" y="812835"/>
                  <a:pt x="614267" y="828456"/>
                </a:cubicBezTo>
                <a:cubicBezTo>
                  <a:pt x="592074" y="843125"/>
                  <a:pt x="563690" y="854078"/>
                  <a:pt x="535877" y="853602"/>
                </a:cubicBezTo>
                <a:cubicBezTo>
                  <a:pt x="521684" y="864365"/>
                  <a:pt x="500253" y="879415"/>
                  <a:pt x="482156" y="890369"/>
                </a:cubicBezTo>
                <a:cubicBezTo>
                  <a:pt x="460343" y="903608"/>
                  <a:pt x="448151" y="910562"/>
                  <a:pt x="418338" y="915991"/>
                </a:cubicBezTo>
                <a:cubicBezTo>
                  <a:pt x="360331" y="926659"/>
                  <a:pt x="312420" y="935041"/>
                  <a:pt x="252508" y="937613"/>
                </a:cubicBezTo>
                <a:cubicBezTo>
                  <a:pt x="227267" y="938660"/>
                  <a:pt x="121730" y="949328"/>
                  <a:pt x="98584" y="957234"/>
                </a:cubicBezTo>
                <a:cubicBezTo>
                  <a:pt x="76486" y="964664"/>
                  <a:pt x="0" y="984285"/>
                  <a:pt x="0" y="984285"/>
                </a:cubicBezTo>
              </a:path>
            </a:pathLst>
          </a:custGeom>
          <a:solidFill>
            <a:schemeClr val="accent1">
              <a:lumMod val="20000"/>
              <a:lumOff val="80000"/>
            </a:schemeClr>
          </a:solidFill>
          <a:ln w="38100" cap="flat">
            <a:solidFill>
              <a:srgbClr val="00AA9B"/>
            </a:solidFill>
            <a:prstDash val="solid"/>
            <a:miter/>
          </a:ln>
        </p:spPr>
        <p:txBody>
          <a:bodyPr rtlCol="0" anchor="ctr"/>
          <a:lstStyle/>
          <a:p>
            <a:pPr defTabSz="322555"/>
            <a:endParaRPr lang="en-NZ" sz="1270" dirty="0">
              <a:solidFill>
                <a:srgbClr val="000000"/>
              </a:solidFill>
              <a:latin typeface="Segoe UI"/>
            </a:endParaRPr>
          </a:p>
        </p:txBody>
      </p:sp>
      <p:sp>
        <p:nvSpPr>
          <p:cNvPr id="39" name="Freeform: Shape 38">
            <a:extLst>
              <a:ext uri="{FF2B5EF4-FFF2-40B4-BE49-F238E27FC236}">
                <a16:creationId xmlns:a16="http://schemas.microsoft.com/office/drawing/2014/main" id="{3BCCDA35-04BC-4E20-9060-13D28D61AFB1}"/>
              </a:ext>
            </a:extLst>
          </p:cNvPr>
          <p:cNvSpPr/>
          <p:nvPr/>
        </p:nvSpPr>
        <p:spPr>
          <a:xfrm>
            <a:off x="6434712" y="4170130"/>
            <a:ext cx="484728" cy="1630868"/>
          </a:xfrm>
          <a:custGeom>
            <a:avLst/>
            <a:gdLst>
              <a:gd name="connsiteX0" fmla="*/ 469576 w 469576"/>
              <a:gd name="connsiteY0" fmla="*/ 0 h 2128649"/>
              <a:gd name="connsiteX1" fmla="*/ 455265 w 469576"/>
              <a:gd name="connsiteY1" fmla="*/ 2121913 h 2128649"/>
              <a:gd name="connsiteX2" fmla="*/ 0 w 469576"/>
              <a:gd name="connsiteY2" fmla="*/ 2128649 h 2128649"/>
              <a:gd name="connsiteX3" fmla="*/ 1834 w 469576"/>
              <a:gd name="connsiteY3" fmla="*/ 307179 h 2128649"/>
              <a:gd name="connsiteX4" fmla="*/ 148783 w 469576"/>
              <a:gd name="connsiteY4" fmla="*/ 219883 h 2128649"/>
              <a:gd name="connsiteX5" fmla="*/ 232753 w 469576"/>
              <a:gd name="connsiteY5" fmla="*/ 154410 h 2128649"/>
              <a:gd name="connsiteX6" fmla="*/ 260743 w 469576"/>
              <a:gd name="connsiteY6" fmla="*/ 121674 h 2128649"/>
              <a:gd name="connsiteX7" fmla="*/ 463672 w 469576"/>
              <a:gd name="connsiteY7" fmla="*/ 1641 h 2128649"/>
              <a:gd name="connsiteX8" fmla="*/ 469576 w 469576"/>
              <a:gd name="connsiteY8" fmla="*/ 0 h 2128649"/>
              <a:gd name="connsiteX0" fmla="*/ 477196 w 477196"/>
              <a:gd name="connsiteY0" fmla="*/ 0 h 2281049"/>
              <a:gd name="connsiteX1" fmla="*/ 462885 w 477196"/>
              <a:gd name="connsiteY1" fmla="*/ 2121913 h 2281049"/>
              <a:gd name="connsiteX2" fmla="*/ 0 w 477196"/>
              <a:gd name="connsiteY2" fmla="*/ 2281049 h 2281049"/>
              <a:gd name="connsiteX3" fmla="*/ 9454 w 477196"/>
              <a:gd name="connsiteY3" fmla="*/ 307179 h 2281049"/>
              <a:gd name="connsiteX4" fmla="*/ 156403 w 477196"/>
              <a:gd name="connsiteY4" fmla="*/ 219883 h 2281049"/>
              <a:gd name="connsiteX5" fmla="*/ 240373 w 477196"/>
              <a:gd name="connsiteY5" fmla="*/ 154410 h 2281049"/>
              <a:gd name="connsiteX6" fmla="*/ 268363 w 477196"/>
              <a:gd name="connsiteY6" fmla="*/ 121674 h 2281049"/>
              <a:gd name="connsiteX7" fmla="*/ 471292 w 477196"/>
              <a:gd name="connsiteY7" fmla="*/ 1641 h 2281049"/>
              <a:gd name="connsiteX8" fmla="*/ 477196 w 477196"/>
              <a:gd name="connsiteY8" fmla="*/ 0 h 2281049"/>
              <a:gd name="connsiteX0" fmla="*/ 477196 w 477196"/>
              <a:gd name="connsiteY0" fmla="*/ 0 h 2281049"/>
              <a:gd name="connsiteX1" fmla="*/ 474315 w 477196"/>
              <a:gd name="connsiteY1" fmla="*/ 2270503 h 2281049"/>
              <a:gd name="connsiteX2" fmla="*/ 0 w 477196"/>
              <a:gd name="connsiteY2" fmla="*/ 2281049 h 2281049"/>
              <a:gd name="connsiteX3" fmla="*/ 9454 w 477196"/>
              <a:gd name="connsiteY3" fmla="*/ 307179 h 2281049"/>
              <a:gd name="connsiteX4" fmla="*/ 156403 w 477196"/>
              <a:gd name="connsiteY4" fmla="*/ 219883 h 2281049"/>
              <a:gd name="connsiteX5" fmla="*/ 240373 w 477196"/>
              <a:gd name="connsiteY5" fmla="*/ 154410 h 2281049"/>
              <a:gd name="connsiteX6" fmla="*/ 268363 w 477196"/>
              <a:gd name="connsiteY6" fmla="*/ 121674 h 2281049"/>
              <a:gd name="connsiteX7" fmla="*/ 471292 w 477196"/>
              <a:gd name="connsiteY7" fmla="*/ 1641 h 2281049"/>
              <a:gd name="connsiteX8" fmla="*/ 477196 w 477196"/>
              <a:gd name="connsiteY8" fmla="*/ 0 h 2281049"/>
              <a:gd name="connsiteX0" fmla="*/ 477196 w 477196"/>
              <a:gd name="connsiteY0" fmla="*/ 0 h 2281049"/>
              <a:gd name="connsiteX1" fmla="*/ 474315 w 477196"/>
              <a:gd name="connsiteY1" fmla="*/ 2270503 h 2281049"/>
              <a:gd name="connsiteX2" fmla="*/ 0 w 477196"/>
              <a:gd name="connsiteY2" fmla="*/ 2281049 h 2281049"/>
              <a:gd name="connsiteX3" fmla="*/ 7573 w 477196"/>
              <a:gd name="connsiteY3" fmla="*/ 330039 h 2281049"/>
              <a:gd name="connsiteX4" fmla="*/ 156403 w 477196"/>
              <a:gd name="connsiteY4" fmla="*/ 219883 h 2281049"/>
              <a:gd name="connsiteX5" fmla="*/ 240373 w 477196"/>
              <a:gd name="connsiteY5" fmla="*/ 154410 h 2281049"/>
              <a:gd name="connsiteX6" fmla="*/ 268363 w 477196"/>
              <a:gd name="connsiteY6" fmla="*/ 121674 h 2281049"/>
              <a:gd name="connsiteX7" fmla="*/ 471292 w 477196"/>
              <a:gd name="connsiteY7" fmla="*/ 1641 h 2281049"/>
              <a:gd name="connsiteX8" fmla="*/ 477196 w 477196"/>
              <a:gd name="connsiteY8" fmla="*/ 0 h 2281049"/>
              <a:gd name="connsiteX0" fmla="*/ 464028 w 475061"/>
              <a:gd name="connsiteY0" fmla="*/ 0 h 2286764"/>
              <a:gd name="connsiteX1" fmla="*/ 474315 w 475061"/>
              <a:gd name="connsiteY1" fmla="*/ 2276218 h 2286764"/>
              <a:gd name="connsiteX2" fmla="*/ 0 w 475061"/>
              <a:gd name="connsiteY2" fmla="*/ 2286764 h 2286764"/>
              <a:gd name="connsiteX3" fmla="*/ 7573 w 475061"/>
              <a:gd name="connsiteY3" fmla="*/ 335754 h 2286764"/>
              <a:gd name="connsiteX4" fmla="*/ 156403 w 475061"/>
              <a:gd name="connsiteY4" fmla="*/ 225598 h 2286764"/>
              <a:gd name="connsiteX5" fmla="*/ 240373 w 475061"/>
              <a:gd name="connsiteY5" fmla="*/ 160125 h 2286764"/>
              <a:gd name="connsiteX6" fmla="*/ 268363 w 475061"/>
              <a:gd name="connsiteY6" fmla="*/ 127389 h 2286764"/>
              <a:gd name="connsiteX7" fmla="*/ 471292 w 475061"/>
              <a:gd name="connsiteY7" fmla="*/ 7356 h 2286764"/>
              <a:gd name="connsiteX8" fmla="*/ 464028 w 475061"/>
              <a:gd name="connsiteY8" fmla="*/ 0 h 2286764"/>
              <a:gd name="connsiteX0" fmla="*/ 509175 w 509175"/>
              <a:gd name="connsiteY0" fmla="*/ 0 h 2311529"/>
              <a:gd name="connsiteX1" fmla="*/ 474315 w 509175"/>
              <a:gd name="connsiteY1" fmla="*/ 2300983 h 2311529"/>
              <a:gd name="connsiteX2" fmla="*/ 0 w 509175"/>
              <a:gd name="connsiteY2" fmla="*/ 2311529 h 2311529"/>
              <a:gd name="connsiteX3" fmla="*/ 7573 w 509175"/>
              <a:gd name="connsiteY3" fmla="*/ 360519 h 2311529"/>
              <a:gd name="connsiteX4" fmla="*/ 156403 w 509175"/>
              <a:gd name="connsiteY4" fmla="*/ 250363 h 2311529"/>
              <a:gd name="connsiteX5" fmla="*/ 240373 w 509175"/>
              <a:gd name="connsiteY5" fmla="*/ 184890 h 2311529"/>
              <a:gd name="connsiteX6" fmla="*/ 268363 w 509175"/>
              <a:gd name="connsiteY6" fmla="*/ 152154 h 2311529"/>
              <a:gd name="connsiteX7" fmla="*/ 471292 w 509175"/>
              <a:gd name="connsiteY7" fmla="*/ 32121 h 2311529"/>
              <a:gd name="connsiteX8" fmla="*/ 509175 w 509175"/>
              <a:gd name="connsiteY8" fmla="*/ 0 h 2311529"/>
              <a:gd name="connsiteX0" fmla="*/ 569327 w 569327"/>
              <a:gd name="connsiteY0" fmla="*/ 0 h 2311529"/>
              <a:gd name="connsiteX1" fmla="*/ 534467 w 569327"/>
              <a:gd name="connsiteY1" fmla="*/ 2300983 h 2311529"/>
              <a:gd name="connsiteX2" fmla="*/ 60152 w 569327"/>
              <a:gd name="connsiteY2" fmla="*/ 2311529 h 2311529"/>
              <a:gd name="connsiteX3" fmla="*/ 4 w 569327"/>
              <a:gd name="connsiteY3" fmla="*/ 394809 h 2311529"/>
              <a:gd name="connsiteX4" fmla="*/ 216555 w 569327"/>
              <a:gd name="connsiteY4" fmla="*/ 250363 h 2311529"/>
              <a:gd name="connsiteX5" fmla="*/ 300525 w 569327"/>
              <a:gd name="connsiteY5" fmla="*/ 184890 h 2311529"/>
              <a:gd name="connsiteX6" fmla="*/ 328515 w 569327"/>
              <a:gd name="connsiteY6" fmla="*/ 152154 h 2311529"/>
              <a:gd name="connsiteX7" fmla="*/ 531444 w 569327"/>
              <a:gd name="connsiteY7" fmla="*/ 32121 h 2311529"/>
              <a:gd name="connsiteX8" fmla="*/ 569327 w 569327"/>
              <a:gd name="connsiteY8" fmla="*/ 0 h 2311529"/>
              <a:gd name="connsiteX0" fmla="*/ 678430 w 678430"/>
              <a:gd name="connsiteY0" fmla="*/ 0 h 2311529"/>
              <a:gd name="connsiteX1" fmla="*/ 643570 w 678430"/>
              <a:gd name="connsiteY1" fmla="*/ 2300983 h 2311529"/>
              <a:gd name="connsiteX2" fmla="*/ 169255 w 678430"/>
              <a:gd name="connsiteY2" fmla="*/ 2311529 h 2311529"/>
              <a:gd name="connsiteX3" fmla="*/ 1 w 678430"/>
              <a:gd name="connsiteY3" fmla="*/ 444339 h 2311529"/>
              <a:gd name="connsiteX4" fmla="*/ 325658 w 678430"/>
              <a:gd name="connsiteY4" fmla="*/ 250363 h 2311529"/>
              <a:gd name="connsiteX5" fmla="*/ 409628 w 678430"/>
              <a:gd name="connsiteY5" fmla="*/ 184890 h 2311529"/>
              <a:gd name="connsiteX6" fmla="*/ 437618 w 678430"/>
              <a:gd name="connsiteY6" fmla="*/ 152154 h 2311529"/>
              <a:gd name="connsiteX7" fmla="*/ 640547 w 678430"/>
              <a:gd name="connsiteY7" fmla="*/ 32121 h 2311529"/>
              <a:gd name="connsiteX8" fmla="*/ 678430 w 678430"/>
              <a:gd name="connsiteY8" fmla="*/ 0 h 231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430" h="2311529">
                <a:moveTo>
                  <a:pt x="678430" y="0"/>
                </a:moveTo>
                <a:cubicBezTo>
                  <a:pt x="673660" y="707304"/>
                  <a:pt x="648340" y="1593679"/>
                  <a:pt x="643570" y="2300983"/>
                </a:cubicBezTo>
                <a:lnTo>
                  <a:pt x="169255" y="2311529"/>
                </a:lnTo>
                <a:cubicBezTo>
                  <a:pt x="169866" y="1704372"/>
                  <a:pt x="-610" y="1051496"/>
                  <a:pt x="1" y="444339"/>
                </a:cubicBezTo>
                <a:cubicBezTo>
                  <a:pt x="48984" y="415240"/>
                  <a:pt x="257387" y="293604"/>
                  <a:pt x="325658" y="250363"/>
                </a:cubicBezTo>
                <a:cubicBezTo>
                  <a:pt x="393929" y="207122"/>
                  <a:pt x="390968" y="201258"/>
                  <a:pt x="409628" y="184890"/>
                </a:cubicBezTo>
                <a:cubicBezTo>
                  <a:pt x="418958" y="173978"/>
                  <a:pt x="427618" y="161511"/>
                  <a:pt x="437618" y="152154"/>
                </a:cubicBezTo>
                <a:cubicBezTo>
                  <a:pt x="490661" y="102525"/>
                  <a:pt x="609109" y="44961"/>
                  <a:pt x="640547" y="32121"/>
                </a:cubicBezTo>
                <a:lnTo>
                  <a:pt x="678430" y="0"/>
                </a:lnTo>
                <a:close/>
              </a:path>
            </a:pathLst>
          </a:custGeom>
          <a:solidFill>
            <a:schemeClr val="bg1"/>
          </a:solidFill>
          <a:ln w="38100">
            <a:solidFill>
              <a:srgbClr val="00AA9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22555"/>
            <a:endParaRPr lang="en-NZ" sz="1270" dirty="0">
              <a:solidFill>
                <a:prstClr val="white"/>
              </a:solidFill>
              <a:latin typeface="Segoe UI"/>
            </a:endParaRPr>
          </a:p>
        </p:txBody>
      </p:sp>
      <p:sp>
        <p:nvSpPr>
          <p:cNvPr id="45" name="Graphic 5">
            <a:extLst>
              <a:ext uri="{FF2B5EF4-FFF2-40B4-BE49-F238E27FC236}">
                <a16:creationId xmlns:a16="http://schemas.microsoft.com/office/drawing/2014/main" id="{F34D6B14-80ED-4189-820B-91CB311774AE}"/>
              </a:ext>
            </a:extLst>
          </p:cNvPr>
          <p:cNvSpPr/>
          <p:nvPr/>
        </p:nvSpPr>
        <p:spPr>
          <a:xfrm flipH="1" flipV="1">
            <a:off x="2461192" y="4427586"/>
            <a:ext cx="4093216" cy="1481421"/>
          </a:xfrm>
          <a:custGeom>
            <a:avLst/>
            <a:gdLst>
              <a:gd name="connsiteX0" fmla="*/ 788099 w 6337363"/>
              <a:gd name="connsiteY0" fmla="*/ 980570 h 984285"/>
              <a:gd name="connsiteX1" fmla="*/ 1105567 w 6337363"/>
              <a:gd name="connsiteY1" fmla="*/ 982761 h 984285"/>
              <a:gd name="connsiteX2" fmla="*/ 1840802 w 6337363"/>
              <a:gd name="connsiteY2" fmla="*/ 981047 h 984285"/>
              <a:gd name="connsiteX3" fmla="*/ 2165604 w 6337363"/>
              <a:gd name="connsiteY3" fmla="*/ 981713 h 984285"/>
              <a:gd name="connsiteX4" fmla="*/ 6269165 w 6337363"/>
              <a:gd name="connsiteY4" fmla="*/ 980570 h 984285"/>
              <a:gd name="connsiteX5" fmla="*/ 6337364 w 6337363"/>
              <a:gd name="connsiteY5" fmla="*/ 76457 h 984285"/>
              <a:gd name="connsiteX6" fmla="*/ 6328696 w 6337363"/>
              <a:gd name="connsiteY6" fmla="*/ 638 h 984285"/>
              <a:gd name="connsiteX7" fmla="*/ 6277642 w 6337363"/>
              <a:gd name="connsiteY7" fmla="*/ 25118 h 984285"/>
              <a:gd name="connsiteX8" fmla="*/ 6131148 w 6337363"/>
              <a:gd name="connsiteY8" fmla="*/ 102746 h 984285"/>
              <a:gd name="connsiteX9" fmla="*/ 5977319 w 6337363"/>
              <a:gd name="connsiteY9" fmla="*/ 157039 h 984285"/>
              <a:gd name="connsiteX10" fmla="*/ 5756529 w 6337363"/>
              <a:gd name="connsiteY10" fmla="*/ 262195 h 984285"/>
              <a:gd name="connsiteX11" fmla="*/ 4965383 w 6337363"/>
              <a:gd name="connsiteY11" fmla="*/ 310868 h 984285"/>
              <a:gd name="connsiteX12" fmla="*/ 4899470 w 6337363"/>
              <a:gd name="connsiteY12" fmla="*/ 284579 h 984285"/>
              <a:gd name="connsiteX13" fmla="*/ 4752213 w 6337363"/>
              <a:gd name="connsiteY13" fmla="*/ 335252 h 984285"/>
              <a:gd name="connsiteX14" fmla="*/ 4647533 w 6337363"/>
              <a:gd name="connsiteY14" fmla="*/ 330870 h 984285"/>
              <a:gd name="connsiteX15" fmla="*/ 4607243 w 6337363"/>
              <a:gd name="connsiteY15" fmla="*/ 343062 h 984285"/>
              <a:gd name="connsiteX16" fmla="*/ 4586288 w 6337363"/>
              <a:gd name="connsiteY16" fmla="*/ 343253 h 984285"/>
              <a:gd name="connsiteX17" fmla="*/ 4562094 w 6337363"/>
              <a:gd name="connsiteY17" fmla="*/ 343634 h 984285"/>
              <a:gd name="connsiteX18" fmla="*/ 4445604 w 6337363"/>
              <a:gd name="connsiteY18" fmla="*/ 373637 h 984285"/>
              <a:gd name="connsiteX19" fmla="*/ 4318635 w 6337363"/>
              <a:gd name="connsiteY19" fmla="*/ 394021 h 984285"/>
              <a:gd name="connsiteX20" fmla="*/ 4219766 w 6337363"/>
              <a:gd name="connsiteY20" fmla="*/ 353635 h 984285"/>
              <a:gd name="connsiteX21" fmla="*/ 4105180 w 6337363"/>
              <a:gd name="connsiteY21" fmla="*/ 311630 h 984285"/>
              <a:gd name="connsiteX22" fmla="*/ 4008120 w 6337363"/>
              <a:gd name="connsiteY22" fmla="*/ 362684 h 984285"/>
              <a:gd name="connsiteX23" fmla="*/ 3992023 w 6337363"/>
              <a:gd name="connsiteY23" fmla="*/ 362969 h 984285"/>
              <a:gd name="connsiteX24" fmla="*/ 3957066 w 6337363"/>
              <a:gd name="connsiteY24" fmla="*/ 370494 h 984285"/>
              <a:gd name="connsiteX25" fmla="*/ 3938111 w 6337363"/>
              <a:gd name="connsiteY25" fmla="*/ 388592 h 984285"/>
              <a:gd name="connsiteX26" fmla="*/ 3912108 w 6337363"/>
              <a:gd name="connsiteY26" fmla="*/ 398593 h 984285"/>
              <a:gd name="connsiteX27" fmla="*/ 3856958 w 6337363"/>
              <a:gd name="connsiteY27" fmla="*/ 424787 h 984285"/>
              <a:gd name="connsiteX28" fmla="*/ 3790283 w 6337363"/>
              <a:gd name="connsiteY28" fmla="*/ 449837 h 984285"/>
              <a:gd name="connsiteX29" fmla="*/ 3769233 w 6337363"/>
              <a:gd name="connsiteY29" fmla="*/ 448885 h 984285"/>
              <a:gd name="connsiteX30" fmla="*/ 3741896 w 6337363"/>
              <a:gd name="connsiteY30" fmla="*/ 450218 h 984285"/>
              <a:gd name="connsiteX31" fmla="*/ 3714083 w 6337363"/>
              <a:gd name="connsiteY31" fmla="*/ 465268 h 984285"/>
              <a:gd name="connsiteX32" fmla="*/ 3533585 w 6337363"/>
              <a:gd name="connsiteY32" fmla="*/ 464601 h 984285"/>
              <a:gd name="connsiteX33" fmla="*/ 3460814 w 6337363"/>
              <a:gd name="connsiteY33" fmla="*/ 457076 h 984285"/>
              <a:gd name="connsiteX34" fmla="*/ 3401092 w 6337363"/>
              <a:gd name="connsiteY34" fmla="*/ 480032 h 984285"/>
              <a:gd name="connsiteX35" fmla="*/ 3217640 w 6337363"/>
              <a:gd name="connsiteY35" fmla="*/ 478603 h 984285"/>
              <a:gd name="connsiteX36" fmla="*/ 3175254 w 6337363"/>
              <a:gd name="connsiteY36" fmla="*/ 515560 h 984285"/>
              <a:gd name="connsiteX37" fmla="*/ 3118009 w 6337363"/>
              <a:gd name="connsiteY37" fmla="*/ 541754 h 984285"/>
              <a:gd name="connsiteX38" fmla="*/ 2974562 w 6337363"/>
              <a:gd name="connsiteY38" fmla="*/ 600523 h 984285"/>
              <a:gd name="connsiteX39" fmla="*/ 2894933 w 6337363"/>
              <a:gd name="connsiteY39" fmla="*/ 596237 h 984285"/>
              <a:gd name="connsiteX40" fmla="*/ 2837498 w 6337363"/>
              <a:gd name="connsiteY40" fmla="*/ 590617 h 984285"/>
              <a:gd name="connsiteX41" fmla="*/ 2629376 w 6337363"/>
              <a:gd name="connsiteY41" fmla="*/ 645386 h 984285"/>
              <a:gd name="connsiteX42" fmla="*/ 2468880 w 6337363"/>
              <a:gd name="connsiteY42" fmla="*/ 733778 h 984285"/>
              <a:gd name="connsiteX43" fmla="*/ 2385917 w 6337363"/>
              <a:gd name="connsiteY43" fmla="*/ 754352 h 984285"/>
              <a:gd name="connsiteX44" fmla="*/ 2288858 w 6337363"/>
              <a:gd name="connsiteY44" fmla="*/ 746255 h 984285"/>
              <a:gd name="connsiteX45" fmla="*/ 2185797 w 6337363"/>
              <a:gd name="connsiteY45" fmla="*/ 763305 h 984285"/>
              <a:gd name="connsiteX46" fmla="*/ 2101406 w 6337363"/>
              <a:gd name="connsiteY46" fmla="*/ 779688 h 984285"/>
              <a:gd name="connsiteX47" fmla="*/ 1908524 w 6337363"/>
              <a:gd name="connsiteY47" fmla="*/ 754828 h 984285"/>
              <a:gd name="connsiteX48" fmla="*/ 1796320 w 6337363"/>
              <a:gd name="connsiteY48" fmla="*/ 787118 h 984285"/>
              <a:gd name="connsiteX49" fmla="*/ 1680305 w 6337363"/>
              <a:gd name="connsiteY49" fmla="*/ 818264 h 984285"/>
              <a:gd name="connsiteX50" fmla="*/ 1574959 w 6337363"/>
              <a:gd name="connsiteY50" fmla="*/ 797405 h 984285"/>
              <a:gd name="connsiteX51" fmla="*/ 1548860 w 6337363"/>
              <a:gd name="connsiteY51" fmla="*/ 779688 h 984285"/>
              <a:gd name="connsiteX52" fmla="*/ 1516761 w 6337363"/>
              <a:gd name="connsiteY52" fmla="*/ 788737 h 984285"/>
              <a:gd name="connsiteX53" fmla="*/ 1435703 w 6337363"/>
              <a:gd name="connsiteY53" fmla="*/ 813121 h 984285"/>
              <a:gd name="connsiteX54" fmla="*/ 1410176 w 6337363"/>
              <a:gd name="connsiteY54" fmla="*/ 819122 h 984285"/>
              <a:gd name="connsiteX55" fmla="*/ 1380173 w 6337363"/>
              <a:gd name="connsiteY55" fmla="*/ 811406 h 984285"/>
              <a:gd name="connsiteX56" fmla="*/ 1334929 w 6337363"/>
              <a:gd name="connsiteY56" fmla="*/ 823884 h 984285"/>
              <a:gd name="connsiteX57" fmla="*/ 1261396 w 6337363"/>
              <a:gd name="connsiteY57" fmla="*/ 845792 h 984285"/>
              <a:gd name="connsiteX58" fmla="*/ 1185291 w 6337363"/>
              <a:gd name="connsiteY58" fmla="*/ 826361 h 984285"/>
              <a:gd name="connsiteX59" fmla="*/ 1133475 w 6337363"/>
              <a:gd name="connsiteY59" fmla="*/ 801500 h 984285"/>
              <a:gd name="connsiteX60" fmla="*/ 1064324 w 6337363"/>
              <a:gd name="connsiteY60" fmla="*/ 786641 h 984285"/>
              <a:gd name="connsiteX61" fmla="*/ 1031653 w 6337363"/>
              <a:gd name="connsiteY61" fmla="*/ 785117 h 984285"/>
              <a:gd name="connsiteX62" fmla="*/ 1016889 w 6337363"/>
              <a:gd name="connsiteY62" fmla="*/ 785403 h 984285"/>
              <a:gd name="connsiteX63" fmla="*/ 980027 w 6337363"/>
              <a:gd name="connsiteY63" fmla="*/ 767972 h 984285"/>
              <a:gd name="connsiteX64" fmla="*/ 896207 w 6337363"/>
              <a:gd name="connsiteY64" fmla="*/ 750637 h 984285"/>
              <a:gd name="connsiteX65" fmla="*/ 822008 w 6337363"/>
              <a:gd name="connsiteY65" fmla="*/ 729491 h 984285"/>
              <a:gd name="connsiteX66" fmla="*/ 687515 w 6337363"/>
              <a:gd name="connsiteY66" fmla="*/ 781688 h 984285"/>
              <a:gd name="connsiteX67" fmla="*/ 614267 w 6337363"/>
              <a:gd name="connsiteY67" fmla="*/ 828456 h 984285"/>
              <a:gd name="connsiteX68" fmla="*/ 535877 w 6337363"/>
              <a:gd name="connsiteY68" fmla="*/ 853602 h 984285"/>
              <a:gd name="connsiteX69" fmla="*/ 482156 w 6337363"/>
              <a:gd name="connsiteY69" fmla="*/ 890369 h 984285"/>
              <a:gd name="connsiteX70" fmla="*/ 418338 w 6337363"/>
              <a:gd name="connsiteY70" fmla="*/ 915991 h 984285"/>
              <a:gd name="connsiteX71" fmla="*/ 252508 w 6337363"/>
              <a:gd name="connsiteY71" fmla="*/ 937613 h 984285"/>
              <a:gd name="connsiteX72" fmla="*/ 98584 w 6337363"/>
              <a:gd name="connsiteY72" fmla="*/ 957234 h 984285"/>
              <a:gd name="connsiteX73" fmla="*/ 0 w 6337363"/>
              <a:gd name="connsiteY73" fmla="*/ 984285 h 984285"/>
              <a:gd name="connsiteX0" fmla="*/ 1105567 w 6337364"/>
              <a:gd name="connsiteY0" fmla="*/ 982761 h 984285"/>
              <a:gd name="connsiteX1" fmla="*/ 1840802 w 6337364"/>
              <a:gd name="connsiteY1" fmla="*/ 981047 h 984285"/>
              <a:gd name="connsiteX2" fmla="*/ 2165604 w 6337364"/>
              <a:gd name="connsiteY2" fmla="*/ 981713 h 984285"/>
              <a:gd name="connsiteX3" fmla="*/ 6269165 w 6337364"/>
              <a:gd name="connsiteY3" fmla="*/ 980570 h 984285"/>
              <a:gd name="connsiteX4" fmla="*/ 6337364 w 6337364"/>
              <a:gd name="connsiteY4" fmla="*/ 76457 h 984285"/>
              <a:gd name="connsiteX5" fmla="*/ 6328696 w 6337364"/>
              <a:gd name="connsiteY5" fmla="*/ 638 h 984285"/>
              <a:gd name="connsiteX6" fmla="*/ 6277642 w 6337364"/>
              <a:gd name="connsiteY6" fmla="*/ 25118 h 984285"/>
              <a:gd name="connsiteX7" fmla="*/ 6131148 w 6337364"/>
              <a:gd name="connsiteY7" fmla="*/ 102746 h 984285"/>
              <a:gd name="connsiteX8" fmla="*/ 5977319 w 6337364"/>
              <a:gd name="connsiteY8" fmla="*/ 157039 h 984285"/>
              <a:gd name="connsiteX9" fmla="*/ 5756529 w 6337364"/>
              <a:gd name="connsiteY9" fmla="*/ 262195 h 984285"/>
              <a:gd name="connsiteX10" fmla="*/ 4965383 w 6337364"/>
              <a:gd name="connsiteY10" fmla="*/ 310868 h 984285"/>
              <a:gd name="connsiteX11" fmla="*/ 4899470 w 6337364"/>
              <a:gd name="connsiteY11" fmla="*/ 284579 h 984285"/>
              <a:gd name="connsiteX12" fmla="*/ 4752213 w 6337364"/>
              <a:gd name="connsiteY12" fmla="*/ 335252 h 984285"/>
              <a:gd name="connsiteX13" fmla="*/ 4647533 w 6337364"/>
              <a:gd name="connsiteY13" fmla="*/ 330870 h 984285"/>
              <a:gd name="connsiteX14" fmla="*/ 4607243 w 6337364"/>
              <a:gd name="connsiteY14" fmla="*/ 343062 h 984285"/>
              <a:gd name="connsiteX15" fmla="*/ 4586288 w 6337364"/>
              <a:gd name="connsiteY15" fmla="*/ 343253 h 984285"/>
              <a:gd name="connsiteX16" fmla="*/ 4562094 w 6337364"/>
              <a:gd name="connsiteY16" fmla="*/ 343634 h 984285"/>
              <a:gd name="connsiteX17" fmla="*/ 4445604 w 6337364"/>
              <a:gd name="connsiteY17" fmla="*/ 373637 h 984285"/>
              <a:gd name="connsiteX18" fmla="*/ 4318635 w 6337364"/>
              <a:gd name="connsiteY18" fmla="*/ 394021 h 984285"/>
              <a:gd name="connsiteX19" fmla="*/ 4219766 w 6337364"/>
              <a:gd name="connsiteY19" fmla="*/ 353635 h 984285"/>
              <a:gd name="connsiteX20" fmla="*/ 4105180 w 6337364"/>
              <a:gd name="connsiteY20" fmla="*/ 311630 h 984285"/>
              <a:gd name="connsiteX21" fmla="*/ 4008120 w 6337364"/>
              <a:gd name="connsiteY21" fmla="*/ 362684 h 984285"/>
              <a:gd name="connsiteX22" fmla="*/ 3992023 w 6337364"/>
              <a:gd name="connsiteY22" fmla="*/ 362969 h 984285"/>
              <a:gd name="connsiteX23" fmla="*/ 3957066 w 6337364"/>
              <a:gd name="connsiteY23" fmla="*/ 370494 h 984285"/>
              <a:gd name="connsiteX24" fmla="*/ 3938111 w 6337364"/>
              <a:gd name="connsiteY24" fmla="*/ 388592 h 984285"/>
              <a:gd name="connsiteX25" fmla="*/ 3912108 w 6337364"/>
              <a:gd name="connsiteY25" fmla="*/ 398593 h 984285"/>
              <a:gd name="connsiteX26" fmla="*/ 3856958 w 6337364"/>
              <a:gd name="connsiteY26" fmla="*/ 424787 h 984285"/>
              <a:gd name="connsiteX27" fmla="*/ 3790283 w 6337364"/>
              <a:gd name="connsiteY27" fmla="*/ 449837 h 984285"/>
              <a:gd name="connsiteX28" fmla="*/ 3769233 w 6337364"/>
              <a:gd name="connsiteY28" fmla="*/ 448885 h 984285"/>
              <a:gd name="connsiteX29" fmla="*/ 3741896 w 6337364"/>
              <a:gd name="connsiteY29" fmla="*/ 450218 h 984285"/>
              <a:gd name="connsiteX30" fmla="*/ 3714083 w 6337364"/>
              <a:gd name="connsiteY30" fmla="*/ 465268 h 984285"/>
              <a:gd name="connsiteX31" fmla="*/ 3533585 w 6337364"/>
              <a:gd name="connsiteY31" fmla="*/ 464601 h 984285"/>
              <a:gd name="connsiteX32" fmla="*/ 3460814 w 6337364"/>
              <a:gd name="connsiteY32" fmla="*/ 457076 h 984285"/>
              <a:gd name="connsiteX33" fmla="*/ 3401092 w 6337364"/>
              <a:gd name="connsiteY33" fmla="*/ 480032 h 984285"/>
              <a:gd name="connsiteX34" fmla="*/ 3217640 w 6337364"/>
              <a:gd name="connsiteY34" fmla="*/ 478603 h 984285"/>
              <a:gd name="connsiteX35" fmla="*/ 3175254 w 6337364"/>
              <a:gd name="connsiteY35" fmla="*/ 515560 h 984285"/>
              <a:gd name="connsiteX36" fmla="*/ 3118009 w 6337364"/>
              <a:gd name="connsiteY36" fmla="*/ 541754 h 984285"/>
              <a:gd name="connsiteX37" fmla="*/ 2974562 w 6337364"/>
              <a:gd name="connsiteY37" fmla="*/ 600523 h 984285"/>
              <a:gd name="connsiteX38" fmla="*/ 2894933 w 6337364"/>
              <a:gd name="connsiteY38" fmla="*/ 596237 h 984285"/>
              <a:gd name="connsiteX39" fmla="*/ 2837498 w 6337364"/>
              <a:gd name="connsiteY39" fmla="*/ 590617 h 984285"/>
              <a:gd name="connsiteX40" fmla="*/ 2629376 w 6337364"/>
              <a:gd name="connsiteY40" fmla="*/ 645386 h 984285"/>
              <a:gd name="connsiteX41" fmla="*/ 2468880 w 6337364"/>
              <a:gd name="connsiteY41" fmla="*/ 733778 h 984285"/>
              <a:gd name="connsiteX42" fmla="*/ 2385917 w 6337364"/>
              <a:gd name="connsiteY42" fmla="*/ 754352 h 984285"/>
              <a:gd name="connsiteX43" fmla="*/ 2288858 w 6337364"/>
              <a:gd name="connsiteY43" fmla="*/ 746255 h 984285"/>
              <a:gd name="connsiteX44" fmla="*/ 2185797 w 6337364"/>
              <a:gd name="connsiteY44" fmla="*/ 763305 h 984285"/>
              <a:gd name="connsiteX45" fmla="*/ 2101406 w 6337364"/>
              <a:gd name="connsiteY45" fmla="*/ 779688 h 984285"/>
              <a:gd name="connsiteX46" fmla="*/ 1908524 w 6337364"/>
              <a:gd name="connsiteY46" fmla="*/ 754828 h 984285"/>
              <a:gd name="connsiteX47" fmla="*/ 1796320 w 6337364"/>
              <a:gd name="connsiteY47" fmla="*/ 787118 h 984285"/>
              <a:gd name="connsiteX48" fmla="*/ 1680305 w 6337364"/>
              <a:gd name="connsiteY48" fmla="*/ 818264 h 984285"/>
              <a:gd name="connsiteX49" fmla="*/ 1574959 w 6337364"/>
              <a:gd name="connsiteY49" fmla="*/ 797405 h 984285"/>
              <a:gd name="connsiteX50" fmla="*/ 1548860 w 6337364"/>
              <a:gd name="connsiteY50" fmla="*/ 779688 h 984285"/>
              <a:gd name="connsiteX51" fmla="*/ 1516761 w 6337364"/>
              <a:gd name="connsiteY51" fmla="*/ 788737 h 984285"/>
              <a:gd name="connsiteX52" fmla="*/ 1435703 w 6337364"/>
              <a:gd name="connsiteY52" fmla="*/ 813121 h 984285"/>
              <a:gd name="connsiteX53" fmla="*/ 1410176 w 6337364"/>
              <a:gd name="connsiteY53" fmla="*/ 819122 h 984285"/>
              <a:gd name="connsiteX54" fmla="*/ 1380173 w 6337364"/>
              <a:gd name="connsiteY54" fmla="*/ 811406 h 984285"/>
              <a:gd name="connsiteX55" fmla="*/ 1334929 w 6337364"/>
              <a:gd name="connsiteY55" fmla="*/ 823884 h 984285"/>
              <a:gd name="connsiteX56" fmla="*/ 1261396 w 6337364"/>
              <a:gd name="connsiteY56" fmla="*/ 845792 h 984285"/>
              <a:gd name="connsiteX57" fmla="*/ 1185291 w 6337364"/>
              <a:gd name="connsiteY57" fmla="*/ 826361 h 984285"/>
              <a:gd name="connsiteX58" fmla="*/ 1133475 w 6337364"/>
              <a:gd name="connsiteY58" fmla="*/ 801500 h 984285"/>
              <a:gd name="connsiteX59" fmla="*/ 1064324 w 6337364"/>
              <a:gd name="connsiteY59" fmla="*/ 786641 h 984285"/>
              <a:gd name="connsiteX60" fmla="*/ 1031653 w 6337364"/>
              <a:gd name="connsiteY60" fmla="*/ 785117 h 984285"/>
              <a:gd name="connsiteX61" fmla="*/ 1016889 w 6337364"/>
              <a:gd name="connsiteY61" fmla="*/ 785403 h 984285"/>
              <a:gd name="connsiteX62" fmla="*/ 980027 w 6337364"/>
              <a:gd name="connsiteY62" fmla="*/ 767972 h 984285"/>
              <a:gd name="connsiteX63" fmla="*/ 896207 w 6337364"/>
              <a:gd name="connsiteY63" fmla="*/ 750637 h 984285"/>
              <a:gd name="connsiteX64" fmla="*/ 822008 w 6337364"/>
              <a:gd name="connsiteY64" fmla="*/ 729491 h 984285"/>
              <a:gd name="connsiteX65" fmla="*/ 687515 w 6337364"/>
              <a:gd name="connsiteY65" fmla="*/ 781688 h 984285"/>
              <a:gd name="connsiteX66" fmla="*/ 614267 w 6337364"/>
              <a:gd name="connsiteY66" fmla="*/ 828456 h 984285"/>
              <a:gd name="connsiteX67" fmla="*/ 535877 w 6337364"/>
              <a:gd name="connsiteY67" fmla="*/ 853602 h 984285"/>
              <a:gd name="connsiteX68" fmla="*/ 482156 w 6337364"/>
              <a:gd name="connsiteY68" fmla="*/ 890369 h 984285"/>
              <a:gd name="connsiteX69" fmla="*/ 418338 w 6337364"/>
              <a:gd name="connsiteY69" fmla="*/ 915991 h 984285"/>
              <a:gd name="connsiteX70" fmla="*/ 252508 w 6337364"/>
              <a:gd name="connsiteY70" fmla="*/ 937613 h 984285"/>
              <a:gd name="connsiteX71" fmla="*/ 98584 w 6337364"/>
              <a:gd name="connsiteY71" fmla="*/ 957234 h 984285"/>
              <a:gd name="connsiteX72" fmla="*/ 0 w 6337364"/>
              <a:gd name="connsiteY72" fmla="*/ 984285 h 984285"/>
              <a:gd name="connsiteX0" fmla="*/ 1840802 w 6337364"/>
              <a:gd name="connsiteY0" fmla="*/ 981047 h 984285"/>
              <a:gd name="connsiteX1" fmla="*/ 2165604 w 6337364"/>
              <a:gd name="connsiteY1" fmla="*/ 981713 h 984285"/>
              <a:gd name="connsiteX2" fmla="*/ 6269165 w 6337364"/>
              <a:gd name="connsiteY2" fmla="*/ 980570 h 984285"/>
              <a:gd name="connsiteX3" fmla="*/ 6337364 w 6337364"/>
              <a:gd name="connsiteY3" fmla="*/ 76457 h 984285"/>
              <a:gd name="connsiteX4" fmla="*/ 6328696 w 6337364"/>
              <a:gd name="connsiteY4" fmla="*/ 638 h 984285"/>
              <a:gd name="connsiteX5" fmla="*/ 6277642 w 6337364"/>
              <a:gd name="connsiteY5" fmla="*/ 25118 h 984285"/>
              <a:gd name="connsiteX6" fmla="*/ 6131148 w 6337364"/>
              <a:gd name="connsiteY6" fmla="*/ 102746 h 984285"/>
              <a:gd name="connsiteX7" fmla="*/ 5977319 w 6337364"/>
              <a:gd name="connsiteY7" fmla="*/ 157039 h 984285"/>
              <a:gd name="connsiteX8" fmla="*/ 5756529 w 6337364"/>
              <a:gd name="connsiteY8" fmla="*/ 262195 h 984285"/>
              <a:gd name="connsiteX9" fmla="*/ 4965383 w 6337364"/>
              <a:gd name="connsiteY9" fmla="*/ 310868 h 984285"/>
              <a:gd name="connsiteX10" fmla="*/ 4899470 w 6337364"/>
              <a:gd name="connsiteY10" fmla="*/ 284579 h 984285"/>
              <a:gd name="connsiteX11" fmla="*/ 4752213 w 6337364"/>
              <a:gd name="connsiteY11" fmla="*/ 335252 h 984285"/>
              <a:gd name="connsiteX12" fmla="*/ 4647533 w 6337364"/>
              <a:gd name="connsiteY12" fmla="*/ 330870 h 984285"/>
              <a:gd name="connsiteX13" fmla="*/ 4607243 w 6337364"/>
              <a:gd name="connsiteY13" fmla="*/ 343062 h 984285"/>
              <a:gd name="connsiteX14" fmla="*/ 4586288 w 6337364"/>
              <a:gd name="connsiteY14" fmla="*/ 343253 h 984285"/>
              <a:gd name="connsiteX15" fmla="*/ 4562094 w 6337364"/>
              <a:gd name="connsiteY15" fmla="*/ 343634 h 984285"/>
              <a:gd name="connsiteX16" fmla="*/ 4445604 w 6337364"/>
              <a:gd name="connsiteY16" fmla="*/ 373637 h 984285"/>
              <a:gd name="connsiteX17" fmla="*/ 4318635 w 6337364"/>
              <a:gd name="connsiteY17" fmla="*/ 394021 h 984285"/>
              <a:gd name="connsiteX18" fmla="*/ 4219766 w 6337364"/>
              <a:gd name="connsiteY18" fmla="*/ 353635 h 984285"/>
              <a:gd name="connsiteX19" fmla="*/ 4105180 w 6337364"/>
              <a:gd name="connsiteY19" fmla="*/ 311630 h 984285"/>
              <a:gd name="connsiteX20" fmla="*/ 4008120 w 6337364"/>
              <a:gd name="connsiteY20" fmla="*/ 362684 h 984285"/>
              <a:gd name="connsiteX21" fmla="*/ 3992023 w 6337364"/>
              <a:gd name="connsiteY21" fmla="*/ 362969 h 984285"/>
              <a:gd name="connsiteX22" fmla="*/ 3957066 w 6337364"/>
              <a:gd name="connsiteY22" fmla="*/ 370494 h 984285"/>
              <a:gd name="connsiteX23" fmla="*/ 3938111 w 6337364"/>
              <a:gd name="connsiteY23" fmla="*/ 388592 h 984285"/>
              <a:gd name="connsiteX24" fmla="*/ 3912108 w 6337364"/>
              <a:gd name="connsiteY24" fmla="*/ 398593 h 984285"/>
              <a:gd name="connsiteX25" fmla="*/ 3856958 w 6337364"/>
              <a:gd name="connsiteY25" fmla="*/ 424787 h 984285"/>
              <a:gd name="connsiteX26" fmla="*/ 3790283 w 6337364"/>
              <a:gd name="connsiteY26" fmla="*/ 449837 h 984285"/>
              <a:gd name="connsiteX27" fmla="*/ 3769233 w 6337364"/>
              <a:gd name="connsiteY27" fmla="*/ 448885 h 984285"/>
              <a:gd name="connsiteX28" fmla="*/ 3741896 w 6337364"/>
              <a:gd name="connsiteY28" fmla="*/ 450218 h 984285"/>
              <a:gd name="connsiteX29" fmla="*/ 3714083 w 6337364"/>
              <a:gd name="connsiteY29" fmla="*/ 465268 h 984285"/>
              <a:gd name="connsiteX30" fmla="*/ 3533585 w 6337364"/>
              <a:gd name="connsiteY30" fmla="*/ 464601 h 984285"/>
              <a:gd name="connsiteX31" fmla="*/ 3460814 w 6337364"/>
              <a:gd name="connsiteY31" fmla="*/ 457076 h 984285"/>
              <a:gd name="connsiteX32" fmla="*/ 3401092 w 6337364"/>
              <a:gd name="connsiteY32" fmla="*/ 480032 h 984285"/>
              <a:gd name="connsiteX33" fmla="*/ 3217640 w 6337364"/>
              <a:gd name="connsiteY33" fmla="*/ 478603 h 984285"/>
              <a:gd name="connsiteX34" fmla="*/ 3175254 w 6337364"/>
              <a:gd name="connsiteY34" fmla="*/ 515560 h 984285"/>
              <a:gd name="connsiteX35" fmla="*/ 3118009 w 6337364"/>
              <a:gd name="connsiteY35" fmla="*/ 541754 h 984285"/>
              <a:gd name="connsiteX36" fmla="*/ 2974562 w 6337364"/>
              <a:gd name="connsiteY36" fmla="*/ 600523 h 984285"/>
              <a:gd name="connsiteX37" fmla="*/ 2894933 w 6337364"/>
              <a:gd name="connsiteY37" fmla="*/ 596237 h 984285"/>
              <a:gd name="connsiteX38" fmla="*/ 2837498 w 6337364"/>
              <a:gd name="connsiteY38" fmla="*/ 590617 h 984285"/>
              <a:gd name="connsiteX39" fmla="*/ 2629376 w 6337364"/>
              <a:gd name="connsiteY39" fmla="*/ 645386 h 984285"/>
              <a:gd name="connsiteX40" fmla="*/ 2468880 w 6337364"/>
              <a:gd name="connsiteY40" fmla="*/ 733778 h 984285"/>
              <a:gd name="connsiteX41" fmla="*/ 2385917 w 6337364"/>
              <a:gd name="connsiteY41" fmla="*/ 754352 h 984285"/>
              <a:gd name="connsiteX42" fmla="*/ 2288858 w 6337364"/>
              <a:gd name="connsiteY42" fmla="*/ 746255 h 984285"/>
              <a:gd name="connsiteX43" fmla="*/ 2185797 w 6337364"/>
              <a:gd name="connsiteY43" fmla="*/ 763305 h 984285"/>
              <a:gd name="connsiteX44" fmla="*/ 2101406 w 6337364"/>
              <a:gd name="connsiteY44" fmla="*/ 779688 h 984285"/>
              <a:gd name="connsiteX45" fmla="*/ 1908524 w 6337364"/>
              <a:gd name="connsiteY45" fmla="*/ 754828 h 984285"/>
              <a:gd name="connsiteX46" fmla="*/ 1796320 w 6337364"/>
              <a:gd name="connsiteY46" fmla="*/ 787118 h 984285"/>
              <a:gd name="connsiteX47" fmla="*/ 1680305 w 6337364"/>
              <a:gd name="connsiteY47" fmla="*/ 818264 h 984285"/>
              <a:gd name="connsiteX48" fmla="*/ 1574959 w 6337364"/>
              <a:gd name="connsiteY48" fmla="*/ 797405 h 984285"/>
              <a:gd name="connsiteX49" fmla="*/ 1548860 w 6337364"/>
              <a:gd name="connsiteY49" fmla="*/ 779688 h 984285"/>
              <a:gd name="connsiteX50" fmla="*/ 1516761 w 6337364"/>
              <a:gd name="connsiteY50" fmla="*/ 788737 h 984285"/>
              <a:gd name="connsiteX51" fmla="*/ 1435703 w 6337364"/>
              <a:gd name="connsiteY51" fmla="*/ 813121 h 984285"/>
              <a:gd name="connsiteX52" fmla="*/ 1410176 w 6337364"/>
              <a:gd name="connsiteY52" fmla="*/ 819122 h 984285"/>
              <a:gd name="connsiteX53" fmla="*/ 1380173 w 6337364"/>
              <a:gd name="connsiteY53" fmla="*/ 811406 h 984285"/>
              <a:gd name="connsiteX54" fmla="*/ 1334929 w 6337364"/>
              <a:gd name="connsiteY54" fmla="*/ 823884 h 984285"/>
              <a:gd name="connsiteX55" fmla="*/ 1261396 w 6337364"/>
              <a:gd name="connsiteY55" fmla="*/ 845792 h 984285"/>
              <a:gd name="connsiteX56" fmla="*/ 1185291 w 6337364"/>
              <a:gd name="connsiteY56" fmla="*/ 826361 h 984285"/>
              <a:gd name="connsiteX57" fmla="*/ 1133475 w 6337364"/>
              <a:gd name="connsiteY57" fmla="*/ 801500 h 984285"/>
              <a:gd name="connsiteX58" fmla="*/ 1064324 w 6337364"/>
              <a:gd name="connsiteY58" fmla="*/ 786641 h 984285"/>
              <a:gd name="connsiteX59" fmla="*/ 1031653 w 6337364"/>
              <a:gd name="connsiteY59" fmla="*/ 785117 h 984285"/>
              <a:gd name="connsiteX60" fmla="*/ 1016889 w 6337364"/>
              <a:gd name="connsiteY60" fmla="*/ 785403 h 984285"/>
              <a:gd name="connsiteX61" fmla="*/ 980027 w 6337364"/>
              <a:gd name="connsiteY61" fmla="*/ 767972 h 984285"/>
              <a:gd name="connsiteX62" fmla="*/ 896207 w 6337364"/>
              <a:gd name="connsiteY62" fmla="*/ 750637 h 984285"/>
              <a:gd name="connsiteX63" fmla="*/ 822008 w 6337364"/>
              <a:gd name="connsiteY63" fmla="*/ 729491 h 984285"/>
              <a:gd name="connsiteX64" fmla="*/ 687515 w 6337364"/>
              <a:gd name="connsiteY64" fmla="*/ 781688 h 984285"/>
              <a:gd name="connsiteX65" fmla="*/ 614267 w 6337364"/>
              <a:gd name="connsiteY65" fmla="*/ 828456 h 984285"/>
              <a:gd name="connsiteX66" fmla="*/ 535877 w 6337364"/>
              <a:gd name="connsiteY66" fmla="*/ 853602 h 984285"/>
              <a:gd name="connsiteX67" fmla="*/ 482156 w 6337364"/>
              <a:gd name="connsiteY67" fmla="*/ 890369 h 984285"/>
              <a:gd name="connsiteX68" fmla="*/ 418338 w 6337364"/>
              <a:gd name="connsiteY68" fmla="*/ 915991 h 984285"/>
              <a:gd name="connsiteX69" fmla="*/ 252508 w 6337364"/>
              <a:gd name="connsiteY69" fmla="*/ 937613 h 984285"/>
              <a:gd name="connsiteX70" fmla="*/ 98584 w 6337364"/>
              <a:gd name="connsiteY70" fmla="*/ 957234 h 984285"/>
              <a:gd name="connsiteX71" fmla="*/ 0 w 6337364"/>
              <a:gd name="connsiteY71" fmla="*/ 984285 h 984285"/>
              <a:gd name="connsiteX0" fmla="*/ 2165604 w 6337364"/>
              <a:gd name="connsiteY0" fmla="*/ 981713 h 984285"/>
              <a:gd name="connsiteX1" fmla="*/ 6269165 w 6337364"/>
              <a:gd name="connsiteY1" fmla="*/ 980570 h 984285"/>
              <a:gd name="connsiteX2" fmla="*/ 6337364 w 6337364"/>
              <a:gd name="connsiteY2" fmla="*/ 76457 h 984285"/>
              <a:gd name="connsiteX3" fmla="*/ 6328696 w 6337364"/>
              <a:gd name="connsiteY3" fmla="*/ 638 h 984285"/>
              <a:gd name="connsiteX4" fmla="*/ 6277642 w 6337364"/>
              <a:gd name="connsiteY4" fmla="*/ 25118 h 984285"/>
              <a:gd name="connsiteX5" fmla="*/ 6131148 w 6337364"/>
              <a:gd name="connsiteY5" fmla="*/ 102746 h 984285"/>
              <a:gd name="connsiteX6" fmla="*/ 5977319 w 6337364"/>
              <a:gd name="connsiteY6" fmla="*/ 157039 h 984285"/>
              <a:gd name="connsiteX7" fmla="*/ 5756529 w 6337364"/>
              <a:gd name="connsiteY7" fmla="*/ 262195 h 984285"/>
              <a:gd name="connsiteX8" fmla="*/ 4965383 w 6337364"/>
              <a:gd name="connsiteY8" fmla="*/ 310868 h 984285"/>
              <a:gd name="connsiteX9" fmla="*/ 4899470 w 6337364"/>
              <a:gd name="connsiteY9" fmla="*/ 284579 h 984285"/>
              <a:gd name="connsiteX10" fmla="*/ 4752213 w 6337364"/>
              <a:gd name="connsiteY10" fmla="*/ 335252 h 984285"/>
              <a:gd name="connsiteX11" fmla="*/ 4647533 w 6337364"/>
              <a:gd name="connsiteY11" fmla="*/ 330870 h 984285"/>
              <a:gd name="connsiteX12" fmla="*/ 4607243 w 6337364"/>
              <a:gd name="connsiteY12" fmla="*/ 343062 h 984285"/>
              <a:gd name="connsiteX13" fmla="*/ 4586288 w 6337364"/>
              <a:gd name="connsiteY13" fmla="*/ 343253 h 984285"/>
              <a:gd name="connsiteX14" fmla="*/ 4562094 w 6337364"/>
              <a:gd name="connsiteY14" fmla="*/ 343634 h 984285"/>
              <a:gd name="connsiteX15" fmla="*/ 4445604 w 6337364"/>
              <a:gd name="connsiteY15" fmla="*/ 373637 h 984285"/>
              <a:gd name="connsiteX16" fmla="*/ 4318635 w 6337364"/>
              <a:gd name="connsiteY16" fmla="*/ 394021 h 984285"/>
              <a:gd name="connsiteX17" fmla="*/ 4219766 w 6337364"/>
              <a:gd name="connsiteY17" fmla="*/ 353635 h 984285"/>
              <a:gd name="connsiteX18" fmla="*/ 4105180 w 6337364"/>
              <a:gd name="connsiteY18" fmla="*/ 311630 h 984285"/>
              <a:gd name="connsiteX19" fmla="*/ 4008120 w 6337364"/>
              <a:gd name="connsiteY19" fmla="*/ 362684 h 984285"/>
              <a:gd name="connsiteX20" fmla="*/ 3992023 w 6337364"/>
              <a:gd name="connsiteY20" fmla="*/ 362969 h 984285"/>
              <a:gd name="connsiteX21" fmla="*/ 3957066 w 6337364"/>
              <a:gd name="connsiteY21" fmla="*/ 370494 h 984285"/>
              <a:gd name="connsiteX22" fmla="*/ 3938111 w 6337364"/>
              <a:gd name="connsiteY22" fmla="*/ 388592 h 984285"/>
              <a:gd name="connsiteX23" fmla="*/ 3912108 w 6337364"/>
              <a:gd name="connsiteY23" fmla="*/ 398593 h 984285"/>
              <a:gd name="connsiteX24" fmla="*/ 3856958 w 6337364"/>
              <a:gd name="connsiteY24" fmla="*/ 424787 h 984285"/>
              <a:gd name="connsiteX25" fmla="*/ 3790283 w 6337364"/>
              <a:gd name="connsiteY25" fmla="*/ 449837 h 984285"/>
              <a:gd name="connsiteX26" fmla="*/ 3769233 w 6337364"/>
              <a:gd name="connsiteY26" fmla="*/ 448885 h 984285"/>
              <a:gd name="connsiteX27" fmla="*/ 3741896 w 6337364"/>
              <a:gd name="connsiteY27" fmla="*/ 450218 h 984285"/>
              <a:gd name="connsiteX28" fmla="*/ 3714083 w 6337364"/>
              <a:gd name="connsiteY28" fmla="*/ 465268 h 984285"/>
              <a:gd name="connsiteX29" fmla="*/ 3533585 w 6337364"/>
              <a:gd name="connsiteY29" fmla="*/ 464601 h 984285"/>
              <a:gd name="connsiteX30" fmla="*/ 3460814 w 6337364"/>
              <a:gd name="connsiteY30" fmla="*/ 457076 h 984285"/>
              <a:gd name="connsiteX31" fmla="*/ 3401092 w 6337364"/>
              <a:gd name="connsiteY31" fmla="*/ 480032 h 984285"/>
              <a:gd name="connsiteX32" fmla="*/ 3217640 w 6337364"/>
              <a:gd name="connsiteY32" fmla="*/ 478603 h 984285"/>
              <a:gd name="connsiteX33" fmla="*/ 3175254 w 6337364"/>
              <a:gd name="connsiteY33" fmla="*/ 515560 h 984285"/>
              <a:gd name="connsiteX34" fmla="*/ 3118009 w 6337364"/>
              <a:gd name="connsiteY34" fmla="*/ 541754 h 984285"/>
              <a:gd name="connsiteX35" fmla="*/ 2974562 w 6337364"/>
              <a:gd name="connsiteY35" fmla="*/ 600523 h 984285"/>
              <a:gd name="connsiteX36" fmla="*/ 2894933 w 6337364"/>
              <a:gd name="connsiteY36" fmla="*/ 596237 h 984285"/>
              <a:gd name="connsiteX37" fmla="*/ 2837498 w 6337364"/>
              <a:gd name="connsiteY37" fmla="*/ 590617 h 984285"/>
              <a:gd name="connsiteX38" fmla="*/ 2629376 w 6337364"/>
              <a:gd name="connsiteY38" fmla="*/ 645386 h 984285"/>
              <a:gd name="connsiteX39" fmla="*/ 2468880 w 6337364"/>
              <a:gd name="connsiteY39" fmla="*/ 733778 h 984285"/>
              <a:gd name="connsiteX40" fmla="*/ 2385917 w 6337364"/>
              <a:gd name="connsiteY40" fmla="*/ 754352 h 984285"/>
              <a:gd name="connsiteX41" fmla="*/ 2288858 w 6337364"/>
              <a:gd name="connsiteY41" fmla="*/ 746255 h 984285"/>
              <a:gd name="connsiteX42" fmla="*/ 2185797 w 6337364"/>
              <a:gd name="connsiteY42" fmla="*/ 763305 h 984285"/>
              <a:gd name="connsiteX43" fmla="*/ 2101406 w 6337364"/>
              <a:gd name="connsiteY43" fmla="*/ 779688 h 984285"/>
              <a:gd name="connsiteX44" fmla="*/ 1908524 w 6337364"/>
              <a:gd name="connsiteY44" fmla="*/ 754828 h 984285"/>
              <a:gd name="connsiteX45" fmla="*/ 1796320 w 6337364"/>
              <a:gd name="connsiteY45" fmla="*/ 787118 h 984285"/>
              <a:gd name="connsiteX46" fmla="*/ 1680305 w 6337364"/>
              <a:gd name="connsiteY46" fmla="*/ 818264 h 984285"/>
              <a:gd name="connsiteX47" fmla="*/ 1574959 w 6337364"/>
              <a:gd name="connsiteY47" fmla="*/ 797405 h 984285"/>
              <a:gd name="connsiteX48" fmla="*/ 1548860 w 6337364"/>
              <a:gd name="connsiteY48" fmla="*/ 779688 h 984285"/>
              <a:gd name="connsiteX49" fmla="*/ 1516761 w 6337364"/>
              <a:gd name="connsiteY49" fmla="*/ 788737 h 984285"/>
              <a:gd name="connsiteX50" fmla="*/ 1435703 w 6337364"/>
              <a:gd name="connsiteY50" fmla="*/ 813121 h 984285"/>
              <a:gd name="connsiteX51" fmla="*/ 1410176 w 6337364"/>
              <a:gd name="connsiteY51" fmla="*/ 819122 h 984285"/>
              <a:gd name="connsiteX52" fmla="*/ 1380173 w 6337364"/>
              <a:gd name="connsiteY52" fmla="*/ 811406 h 984285"/>
              <a:gd name="connsiteX53" fmla="*/ 1334929 w 6337364"/>
              <a:gd name="connsiteY53" fmla="*/ 823884 h 984285"/>
              <a:gd name="connsiteX54" fmla="*/ 1261396 w 6337364"/>
              <a:gd name="connsiteY54" fmla="*/ 845792 h 984285"/>
              <a:gd name="connsiteX55" fmla="*/ 1185291 w 6337364"/>
              <a:gd name="connsiteY55" fmla="*/ 826361 h 984285"/>
              <a:gd name="connsiteX56" fmla="*/ 1133475 w 6337364"/>
              <a:gd name="connsiteY56" fmla="*/ 801500 h 984285"/>
              <a:gd name="connsiteX57" fmla="*/ 1064324 w 6337364"/>
              <a:gd name="connsiteY57" fmla="*/ 786641 h 984285"/>
              <a:gd name="connsiteX58" fmla="*/ 1031653 w 6337364"/>
              <a:gd name="connsiteY58" fmla="*/ 785117 h 984285"/>
              <a:gd name="connsiteX59" fmla="*/ 1016889 w 6337364"/>
              <a:gd name="connsiteY59" fmla="*/ 785403 h 984285"/>
              <a:gd name="connsiteX60" fmla="*/ 980027 w 6337364"/>
              <a:gd name="connsiteY60" fmla="*/ 767972 h 984285"/>
              <a:gd name="connsiteX61" fmla="*/ 896207 w 6337364"/>
              <a:gd name="connsiteY61" fmla="*/ 750637 h 984285"/>
              <a:gd name="connsiteX62" fmla="*/ 822008 w 6337364"/>
              <a:gd name="connsiteY62" fmla="*/ 729491 h 984285"/>
              <a:gd name="connsiteX63" fmla="*/ 687515 w 6337364"/>
              <a:gd name="connsiteY63" fmla="*/ 781688 h 984285"/>
              <a:gd name="connsiteX64" fmla="*/ 614267 w 6337364"/>
              <a:gd name="connsiteY64" fmla="*/ 828456 h 984285"/>
              <a:gd name="connsiteX65" fmla="*/ 535877 w 6337364"/>
              <a:gd name="connsiteY65" fmla="*/ 853602 h 984285"/>
              <a:gd name="connsiteX66" fmla="*/ 482156 w 6337364"/>
              <a:gd name="connsiteY66" fmla="*/ 890369 h 984285"/>
              <a:gd name="connsiteX67" fmla="*/ 418338 w 6337364"/>
              <a:gd name="connsiteY67" fmla="*/ 915991 h 984285"/>
              <a:gd name="connsiteX68" fmla="*/ 252508 w 6337364"/>
              <a:gd name="connsiteY68" fmla="*/ 937613 h 984285"/>
              <a:gd name="connsiteX69" fmla="*/ 98584 w 6337364"/>
              <a:gd name="connsiteY69" fmla="*/ 957234 h 984285"/>
              <a:gd name="connsiteX70" fmla="*/ 0 w 6337364"/>
              <a:gd name="connsiteY70" fmla="*/ 984285 h 984285"/>
              <a:gd name="connsiteX0" fmla="*/ 6269165 w 6337364"/>
              <a:gd name="connsiteY0" fmla="*/ 980570 h 984285"/>
              <a:gd name="connsiteX1" fmla="*/ 6337364 w 6337364"/>
              <a:gd name="connsiteY1" fmla="*/ 76457 h 984285"/>
              <a:gd name="connsiteX2" fmla="*/ 6328696 w 6337364"/>
              <a:gd name="connsiteY2" fmla="*/ 638 h 984285"/>
              <a:gd name="connsiteX3" fmla="*/ 6277642 w 6337364"/>
              <a:gd name="connsiteY3" fmla="*/ 25118 h 984285"/>
              <a:gd name="connsiteX4" fmla="*/ 6131148 w 6337364"/>
              <a:gd name="connsiteY4" fmla="*/ 102746 h 984285"/>
              <a:gd name="connsiteX5" fmla="*/ 5977319 w 6337364"/>
              <a:gd name="connsiteY5" fmla="*/ 157039 h 984285"/>
              <a:gd name="connsiteX6" fmla="*/ 5756529 w 6337364"/>
              <a:gd name="connsiteY6" fmla="*/ 262195 h 984285"/>
              <a:gd name="connsiteX7" fmla="*/ 4965383 w 6337364"/>
              <a:gd name="connsiteY7" fmla="*/ 310868 h 984285"/>
              <a:gd name="connsiteX8" fmla="*/ 4899470 w 6337364"/>
              <a:gd name="connsiteY8" fmla="*/ 284579 h 984285"/>
              <a:gd name="connsiteX9" fmla="*/ 4752213 w 6337364"/>
              <a:gd name="connsiteY9" fmla="*/ 335252 h 984285"/>
              <a:gd name="connsiteX10" fmla="*/ 4647533 w 6337364"/>
              <a:gd name="connsiteY10" fmla="*/ 330870 h 984285"/>
              <a:gd name="connsiteX11" fmla="*/ 4607243 w 6337364"/>
              <a:gd name="connsiteY11" fmla="*/ 343062 h 984285"/>
              <a:gd name="connsiteX12" fmla="*/ 4586288 w 6337364"/>
              <a:gd name="connsiteY12" fmla="*/ 343253 h 984285"/>
              <a:gd name="connsiteX13" fmla="*/ 4562094 w 6337364"/>
              <a:gd name="connsiteY13" fmla="*/ 343634 h 984285"/>
              <a:gd name="connsiteX14" fmla="*/ 4445604 w 6337364"/>
              <a:gd name="connsiteY14" fmla="*/ 373637 h 984285"/>
              <a:gd name="connsiteX15" fmla="*/ 4318635 w 6337364"/>
              <a:gd name="connsiteY15" fmla="*/ 394021 h 984285"/>
              <a:gd name="connsiteX16" fmla="*/ 4219766 w 6337364"/>
              <a:gd name="connsiteY16" fmla="*/ 353635 h 984285"/>
              <a:gd name="connsiteX17" fmla="*/ 4105180 w 6337364"/>
              <a:gd name="connsiteY17" fmla="*/ 311630 h 984285"/>
              <a:gd name="connsiteX18" fmla="*/ 4008120 w 6337364"/>
              <a:gd name="connsiteY18" fmla="*/ 362684 h 984285"/>
              <a:gd name="connsiteX19" fmla="*/ 3992023 w 6337364"/>
              <a:gd name="connsiteY19" fmla="*/ 362969 h 984285"/>
              <a:gd name="connsiteX20" fmla="*/ 3957066 w 6337364"/>
              <a:gd name="connsiteY20" fmla="*/ 370494 h 984285"/>
              <a:gd name="connsiteX21" fmla="*/ 3938111 w 6337364"/>
              <a:gd name="connsiteY21" fmla="*/ 388592 h 984285"/>
              <a:gd name="connsiteX22" fmla="*/ 3912108 w 6337364"/>
              <a:gd name="connsiteY22" fmla="*/ 398593 h 984285"/>
              <a:gd name="connsiteX23" fmla="*/ 3856958 w 6337364"/>
              <a:gd name="connsiteY23" fmla="*/ 424787 h 984285"/>
              <a:gd name="connsiteX24" fmla="*/ 3790283 w 6337364"/>
              <a:gd name="connsiteY24" fmla="*/ 449837 h 984285"/>
              <a:gd name="connsiteX25" fmla="*/ 3769233 w 6337364"/>
              <a:gd name="connsiteY25" fmla="*/ 448885 h 984285"/>
              <a:gd name="connsiteX26" fmla="*/ 3741896 w 6337364"/>
              <a:gd name="connsiteY26" fmla="*/ 450218 h 984285"/>
              <a:gd name="connsiteX27" fmla="*/ 3714083 w 6337364"/>
              <a:gd name="connsiteY27" fmla="*/ 465268 h 984285"/>
              <a:gd name="connsiteX28" fmla="*/ 3533585 w 6337364"/>
              <a:gd name="connsiteY28" fmla="*/ 464601 h 984285"/>
              <a:gd name="connsiteX29" fmla="*/ 3460814 w 6337364"/>
              <a:gd name="connsiteY29" fmla="*/ 457076 h 984285"/>
              <a:gd name="connsiteX30" fmla="*/ 3401092 w 6337364"/>
              <a:gd name="connsiteY30" fmla="*/ 480032 h 984285"/>
              <a:gd name="connsiteX31" fmla="*/ 3217640 w 6337364"/>
              <a:gd name="connsiteY31" fmla="*/ 478603 h 984285"/>
              <a:gd name="connsiteX32" fmla="*/ 3175254 w 6337364"/>
              <a:gd name="connsiteY32" fmla="*/ 515560 h 984285"/>
              <a:gd name="connsiteX33" fmla="*/ 3118009 w 6337364"/>
              <a:gd name="connsiteY33" fmla="*/ 541754 h 984285"/>
              <a:gd name="connsiteX34" fmla="*/ 2974562 w 6337364"/>
              <a:gd name="connsiteY34" fmla="*/ 600523 h 984285"/>
              <a:gd name="connsiteX35" fmla="*/ 2894933 w 6337364"/>
              <a:gd name="connsiteY35" fmla="*/ 596237 h 984285"/>
              <a:gd name="connsiteX36" fmla="*/ 2837498 w 6337364"/>
              <a:gd name="connsiteY36" fmla="*/ 590617 h 984285"/>
              <a:gd name="connsiteX37" fmla="*/ 2629376 w 6337364"/>
              <a:gd name="connsiteY37" fmla="*/ 645386 h 984285"/>
              <a:gd name="connsiteX38" fmla="*/ 2468880 w 6337364"/>
              <a:gd name="connsiteY38" fmla="*/ 733778 h 984285"/>
              <a:gd name="connsiteX39" fmla="*/ 2385917 w 6337364"/>
              <a:gd name="connsiteY39" fmla="*/ 754352 h 984285"/>
              <a:gd name="connsiteX40" fmla="*/ 2288858 w 6337364"/>
              <a:gd name="connsiteY40" fmla="*/ 746255 h 984285"/>
              <a:gd name="connsiteX41" fmla="*/ 2185797 w 6337364"/>
              <a:gd name="connsiteY41" fmla="*/ 763305 h 984285"/>
              <a:gd name="connsiteX42" fmla="*/ 2101406 w 6337364"/>
              <a:gd name="connsiteY42" fmla="*/ 779688 h 984285"/>
              <a:gd name="connsiteX43" fmla="*/ 1908524 w 6337364"/>
              <a:gd name="connsiteY43" fmla="*/ 754828 h 984285"/>
              <a:gd name="connsiteX44" fmla="*/ 1796320 w 6337364"/>
              <a:gd name="connsiteY44" fmla="*/ 787118 h 984285"/>
              <a:gd name="connsiteX45" fmla="*/ 1680305 w 6337364"/>
              <a:gd name="connsiteY45" fmla="*/ 818264 h 984285"/>
              <a:gd name="connsiteX46" fmla="*/ 1574959 w 6337364"/>
              <a:gd name="connsiteY46" fmla="*/ 797405 h 984285"/>
              <a:gd name="connsiteX47" fmla="*/ 1548860 w 6337364"/>
              <a:gd name="connsiteY47" fmla="*/ 779688 h 984285"/>
              <a:gd name="connsiteX48" fmla="*/ 1516761 w 6337364"/>
              <a:gd name="connsiteY48" fmla="*/ 788737 h 984285"/>
              <a:gd name="connsiteX49" fmla="*/ 1435703 w 6337364"/>
              <a:gd name="connsiteY49" fmla="*/ 813121 h 984285"/>
              <a:gd name="connsiteX50" fmla="*/ 1410176 w 6337364"/>
              <a:gd name="connsiteY50" fmla="*/ 819122 h 984285"/>
              <a:gd name="connsiteX51" fmla="*/ 1380173 w 6337364"/>
              <a:gd name="connsiteY51" fmla="*/ 811406 h 984285"/>
              <a:gd name="connsiteX52" fmla="*/ 1334929 w 6337364"/>
              <a:gd name="connsiteY52" fmla="*/ 823884 h 984285"/>
              <a:gd name="connsiteX53" fmla="*/ 1261396 w 6337364"/>
              <a:gd name="connsiteY53" fmla="*/ 845792 h 984285"/>
              <a:gd name="connsiteX54" fmla="*/ 1185291 w 6337364"/>
              <a:gd name="connsiteY54" fmla="*/ 826361 h 984285"/>
              <a:gd name="connsiteX55" fmla="*/ 1133475 w 6337364"/>
              <a:gd name="connsiteY55" fmla="*/ 801500 h 984285"/>
              <a:gd name="connsiteX56" fmla="*/ 1064324 w 6337364"/>
              <a:gd name="connsiteY56" fmla="*/ 786641 h 984285"/>
              <a:gd name="connsiteX57" fmla="*/ 1031653 w 6337364"/>
              <a:gd name="connsiteY57" fmla="*/ 785117 h 984285"/>
              <a:gd name="connsiteX58" fmla="*/ 1016889 w 6337364"/>
              <a:gd name="connsiteY58" fmla="*/ 785403 h 984285"/>
              <a:gd name="connsiteX59" fmla="*/ 980027 w 6337364"/>
              <a:gd name="connsiteY59" fmla="*/ 767972 h 984285"/>
              <a:gd name="connsiteX60" fmla="*/ 896207 w 6337364"/>
              <a:gd name="connsiteY60" fmla="*/ 750637 h 984285"/>
              <a:gd name="connsiteX61" fmla="*/ 822008 w 6337364"/>
              <a:gd name="connsiteY61" fmla="*/ 729491 h 984285"/>
              <a:gd name="connsiteX62" fmla="*/ 687515 w 6337364"/>
              <a:gd name="connsiteY62" fmla="*/ 781688 h 984285"/>
              <a:gd name="connsiteX63" fmla="*/ 614267 w 6337364"/>
              <a:gd name="connsiteY63" fmla="*/ 828456 h 984285"/>
              <a:gd name="connsiteX64" fmla="*/ 535877 w 6337364"/>
              <a:gd name="connsiteY64" fmla="*/ 853602 h 984285"/>
              <a:gd name="connsiteX65" fmla="*/ 482156 w 6337364"/>
              <a:gd name="connsiteY65" fmla="*/ 890369 h 984285"/>
              <a:gd name="connsiteX66" fmla="*/ 418338 w 6337364"/>
              <a:gd name="connsiteY66" fmla="*/ 915991 h 984285"/>
              <a:gd name="connsiteX67" fmla="*/ 252508 w 6337364"/>
              <a:gd name="connsiteY67" fmla="*/ 937613 h 984285"/>
              <a:gd name="connsiteX68" fmla="*/ 98584 w 6337364"/>
              <a:gd name="connsiteY68" fmla="*/ 957234 h 984285"/>
              <a:gd name="connsiteX69" fmla="*/ 0 w 6337364"/>
              <a:gd name="connsiteY69" fmla="*/ 984285 h 984285"/>
              <a:gd name="connsiteX0" fmla="*/ 6337364 w 6337364"/>
              <a:gd name="connsiteY0" fmla="*/ 76457 h 984285"/>
              <a:gd name="connsiteX1" fmla="*/ 6328696 w 6337364"/>
              <a:gd name="connsiteY1" fmla="*/ 638 h 984285"/>
              <a:gd name="connsiteX2" fmla="*/ 6277642 w 6337364"/>
              <a:gd name="connsiteY2" fmla="*/ 25118 h 984285"/>
              <a:gd name="connsiteX3" fmla="*/ 6131148 w 6337364"/>
              <a:gd name="connsiteY3" fmla="*/ 102746 h 984285"/>
              <a:gd name="connsiteX4" fmla="*/ 5977319 w 6337364"/>
              <a:gd name="connsiteY4" fmla="*/ 157039 h 984285"/>
              <a:gd name="connsiteX5" fmla="*/ 5756529 w 6337364"/>
              <a:gd name="connsiteY5" fmla="*/ 262195 h 984285"/>
              <a:gd name="connsiteX6" fmla="*/ 4965383 w 6337364"/>
              <a:gd name="connsiteY6" fmla="*/ 310868 h 984285"/>
              <a:gd name="connsiteX7" fmla="*/ 4899470 w 6337364"/>
              <a:gd name="connsiteY7" fmla="*/ 284579 h 984285"/>
              <a:gd name="connsiteX8" fmla="*/ 4752213 w 6337364"/>
              <a:gd name="connsiteY8" fmla="*/ 335252 h 984285"/>
              <a:gd name="connsiteX9" fmla="*/ 4647533 w 6337364"/>
              <a:gd name="connsiteY9" fmla="*/ 330870 h 984285"/>
              <a:gd name="connsiteX10" fmla="*/ 4607243 w 6337364"/>
              <a:gd name="connsiteY10" fmla="*/ 343062 h 984285"/>
              <a:gd name="connsiteX11" fmla="*/ 4586288 w 6337364"/>
              <a:gd name="connsiteY11" fmla="*/ 343253 h 984285"/>
              <a:gd name="connsiteX12" fmla="*/ 4562094 w 6337364"/>
              <a:gd name="connsiteY12" fmla="*/ 343634 h 984285"/>
              <a:gd name="connsiteX13" fmla="*/ 4445604 w 6337364"/>
              <a:gd name="connsiteY13" fmla="*/ 373637 h 984285"/>
              <a:gd name="connsiteX14" fmla="*/ 4318635 w 6337364"/>
              <a:gd name="connsiteY14" fmla="*/ 394021 h 984285"/>
              <a:gd name="connsiteX15" fmla="*/ 4219766 w 6337364"/>
              <a:gd name="connsiteY15" fmla="*/ 353635 h 984285"/>
              <a:gd name="connsiteX16" fmla="*/ 4105180 w 6337364"/>
              <a:gd name="connsiteY16" fmla="*/ 311630 h 984285"/>
              <a:gd name="connsiteX17" fmla="*/ 4008120 w 6337364"/>
              <a:gd name="connsiteY17" fmla="*/ 362684 h 984285"/>
              <a:gd name="connsiteX18" fmla="*/ 3992023 w 6337364"/>
              <a:gd name="connsiteY18" fmla="*/ 362969 h 984285"/>
              <a:gd name="connsiteX19" fmla="*/ 3957066 w 6337364"/>
              <a:gd name="connsiteY19" fmla="*/ 370494 h 984285"/>
              <a:gd name="connsiteX20" fmla="*/ 3938111 w 6337364"/>
              <a:gd name="connsiteY20" fmla="*/ 388592 h 984285"/>
              <a:gd name="connsiteX21" fmla="*/ 3912108 w 6337364"/>
              <a:gd name="connsiteY21" fmla="*/ 398593 h 984285"/>
              <a:gd name="connsiteX22" fmla="*/ 3856958 w 6337364"/>
              <a:gd name="connsiteY22" fmla="*/ 424787 h 984285"/>
              <a:gd name="connsiteX23" fmla="*/ 3790283 w 6337364"/>
              <a:gd name="connsiteY23" fmla="*/ 449837 h 984285"/>
              <a:gd name="connsiteX24" fmla="*/ 3769233 w 6337364"/>
              <a:gd name="connsiteY24" fmla="*/ 448885 h 984285"/>
              <a:gd name="connsiteX25" fmla="*/ 3741896 w 6337364"/>
              <a:gd name="connsiteY25" fmla="*/ 450218 h 984285"/>
              <a:gd name="connsiteX26" fmla="*/ 3714083 w 6337364"/>
              <a:gd name="connsiteY26" fmla="*/ 465268 h 984285"/>
              <a:gd name="connsiteX27" fmla="*/ 3533585 w 6337364"/>
              <a:gd name="connsiteY27" fmla="*/ 464601 h 984285"/>
              <a:gd name="connsiteX28" fmla="*/ 3460814 w 6337364"/>
              <a:gd name="connsiteY28" fmla="*/ 457076 h 984285"/>
              <a:gd name="connsiteX29" fmla="*/ 3401092 w 6337364"/>
              <a:gd name="connsiteY29" fmla="*/ 480032 h 984285"/>
              <a:gd name="connsiteX30" fmla="*/ 3217640 w 6337364"/>
              <a:gd name="connsiteY30" fmla="*/ 478603 h 984285"/>
              <a:gd name="connsiteX31" fmla="*/ 3175254 w 6337364"/>
              <a:gd name="connsiteY31" fmla="*/ 515560 h 984285"/>
              <a:gd name="connsiteX32" fmla="*/ 3118009 w 6337364"/>
              <a:gd name="connsiteY32" fmla="*/ 541754 h 984285"/>
              <a:gd name="connsiteX33" fmla="*/ 2974562 w 6337364"/>
              <a:gd name="connsiteY33" fmla="*/ 600523 h 984285"/>
              <a:gd name="connsiteX34" fmla="*/ 2894933 w 6337364"/>
              <a:gd name="connsiteY34" fmla="*/ 596237 h 984285"/>
              <a:gd name="connsiteX35" fmla="*/ 2837498 w 6337364"/>
              <a:gd name="connsiteY35" fmla="*/ 590617 h 984285"/>
              <a:gd name="connsiteX36" fmla="*/ 2629376 w 6337364"/>
              <a:gd name="connsiteY36" fmla="*/ 645386 h 984285"/>
              <a:gd name="connsiteX37" fmla="*/ 2468880 w 6337364"/>
              <a:gd name="connsiteY37" fmla="*/ 733778 h 984285"/>
              <a:gd name="connsiteX38" fmla="*/ 2385917 w 6337364"/>
              <a:gd name="connsiteY38" fmla="*/ 754352 h 984285"/>
              <a:gd name="connsiteX39" fmla="*/ 2288858 w 6337364"/>
              <a:gd name="connsiteY39" fmla="*/ 746255 h 984285"/>
              <a:gd name="connsiteX40" fmla="*/ 2185797 w 6337364"/>
              <a:gd name="connsiteY40" fmla="*/ 763305 h 984285"/>
              <a:gd name="connsiteX41" fmla="*/ 2101406 w 6337364"/>
              <a:gd name="connsiteY41" fmla="*/ 779688 h 984285"/>
              <a:gd name="connsiteX42" fmla="*/ 1908524 w 6337364"/>
              <a:gd name="connsiteY42" fmla="*/ 754828 h 984285"/>
              <a:gd name="connsiteX43" fmla="*/ 1796320 w 6337364"/>
              <a:gd name="connsiteY43" fmla="*/ 787118 h 984285"/>
              <a:gd name="connsiteX44" fmla="*/ 1680305 w 6337364"/>
              <a:gd name="connsiteY44" fmla="*/ 818264 h 984285"/>
              <a:gd name="connsiteX45" fmla="*/ 1574959 w 6337364"/>
              <a:gd name="connsiteY45" fmla="*/ 797405 h 984285"/>
              <a:gd name="connsiteX46" fmla="*/ 1548860 w 6337364"/>
              <a:gd name="connsiteY46" fmla="*/ 779688 h 984285"/>
              <a:gd name="connsiteX47" fmla="*/ 1516761 w 6337364"/>
              <a:gd name="connsiteY47" fmla="*/ 788737 h 984285"/>
              <a:gd name="connsiteX48" fmla="*/ 1435703 w 6337364"/>
              <a:gd name="connsiteY48" fmla="*/ 813121 h 984285"/>
              <a:gd name="connsiteX49" fmla="*/ 1410176 w 6337364"/>
              <a:gd name="connsiteY49" fmla="*/ 819122 h 984285"/>
              <a:gd name="connsiteX50" fmla="*/ 1380173 w 6337364"/>
              <a:gd name="connsiteY50" fmla="*/ 811406 h 984285"/>
              <a:gd name="connsiteX51" fmla="*/ 1334929 w 6337364"/>
              <a:gd name="connsiteY51" fmla="*/ 823884 h 984285"/>
              <a:gd name="connsiteX52" fmla="*/ 1261396 w 6337364"/>
              <a:gd name="connsiteY52" fmla="*/ 845792 h 984285"/>
              <a:gd name="connsiteX53" fmla="*/ 1185291 w 6337364"/>
              <a:gd name="connsiteY53" fmla="*/ 826361 h 984285"/>
              <a:gd name="connsiteX54" fmla="*/ 1133475 w 6337364"/>
              <a:gd name="connsiteY54" fmla="*/ 801500 h 984285"/>
              <a:gd name="connsiteX55" fmla="*/ 1064324 w 6337364"/>
              <a:gd name="connsiteY55" fmla="*/ 786641 h 984285"/>
              <a:gd name="connsiteX56" fmla="*/ 1031653 w 6337364"/>
              <a:gd name="connsiteY56" fmla="*/ 785117 h 984285"/>
              <a:gd name="connsiteX57" fmla="*/ 1016889 w 6337364"/>
              <a:gd name="connsiteY57" fmla="*/ 785403 h 984285"/>
              <a:gd name="connsiteX58" fmla="*/ 980027 w 6337364"/>
              <a:gd name="connsiteY58" fmla="*/ 767972 h 984285"/>
              <a:gd name="connsiteX59" fmla="*/ 896207 w 6337364"/>
              <a:gd name="connsiteY59" fmla="*/ 750637 h 984285"/>
              <a:gd name="connsiteX60" fmla="*/ 822008 w 6337364"/>
              <a:gd name="connsiteY60" fmla="*/ 729491 h 984285"/>
              <a:gd name="connsiteX61" fmla="*/ 687515 w 6337364"/>
              <a:gd name="connsiteY61" fmla="*/ 781688 h 984285"/>
              <a:gd name="connsiteX62" fmla="*/ 614267 w 6337364"/>
              <a:gd name="connsiteY62" fmla="*/ 828456 h 984285"/>
              <a:gd name="connsiteX63" fmla="*/ 535877 w 6337364"/>
              <a:gd name="connsiteY63" fmla="*/ 853602 h 984285"/>
              <a:gd name="connsiteX64" fmla="*/ 482156 w 6337364"/>
              <a:gd name="connsiteY64" fmla="*/ 890369 h 984285"/>
              <a:gd name="connsiteX65" fmla="*/ 418338 w 6337364"/>
              <a:gd name="connsiteY65" fmla="*/ 915991 h 984285"/>
              <a:gd name="connsiteX66" fmla="*/ 252508 w 6337364"/>
              <a:gd name="connsiteY66" fmla="*/ 937613 h 984285"/>
              <a:gd name="connsiteX67" fmla="*/ 98584 w 6337364"/>
              <a:gd name="connsiteY67" fmla="*/ 957234 h 984285"/>
              <a:gd name="connsiteX68" fmla="*/ 0 w 6337364"/>
              <a:gd name="connsiteY68" fmla="*/ 984285 h 98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337364" h="984285">
                <a:moveTo>
                  <a:pt x="6337364" y="76457"/>
                </a:moveTo>
                <a:cubicBezTo>
                  <a:pt x="6313742" y="67313"/>
                  <a:pt x="6344222" y="-7648"/>
                  <a:pt x="6328696" y="638"/>
                </a:cubicBezTo>
                <a:cubicBezTo>
                  <a:pt x="6312218" y="9401"/>
                  <a:pt x="6294120" y="15116"/>
                  <a:pt x="6277642" y="25118"/>
                </a:cubicBezTo>
                <a:cubicBezTo>
                  <a:pt x="6228779" y="54740"/>
                  <a:pt x="6182773" y="78743"/>
                  <a:pt x="6131148" y="102746"/>
                </a:cubicBezTo>
                <a:cubicBezTo>
                  <a:pt x="6084475" y="124368"/>
                  <a:pt x="6033040" y="143799"/>
                  <a:pt x="5977319" y="157039"/>
                </a:cubicBezTo>
                <a:cubicBezTo>
                  <a:pt x="5920455" y="170564"/>
                  <a:pt x="5813394" y="251432"/>
                  <a:pt x="5756529" y="262195"/>
                </a:cubicBezTo>
                <a:cubicBezTo>
                  <a:pt x="5710809" y="270863"/>
                  <a:pt x="5182934" y="366684"/>
                  <a:pt x="4965383" y="310868"/>
                </a:cubicBezTo>
                <a:cubicBezTo>
                  <a:pt x="4935760" y="303248"/>
                  <a:pt x="4922425" y="300200"/>
                  <a:pt x="4899470" y="284579"/>
                </a:cubicBezTo>
                <a:cubicBezTo>
                  <a:pt x="4851368" y="309248"/>
                  <a:pt x="4807268" y="338300"/>
                  <a:pt x="4752213" y="335252"/>
                </a:cubicBezTo>
                <a:cubicBezTo>
                  <a:pt x="4719733" y="333442"/>
                  <a:pt x="4680204" y="325155"/>
                  <a:pt x="4647533" y="330870"/>
                </a:cubicBezTo>
                <a:cubicBezTo>
                  <a:pt x="4631150" y="333728"/>
                  <a:pt x="4626579" y="340490"/>
                  <a:pt x="4607243" y="343062"/>
                </a:cubicBezTo>
                <a:cubicBezTo>
                  <a:pt x="4600575" y="343919"/>
                  <a:pt x="4593527" y="343634"/>
                  <a:pt x="4586288" y="343253"/>
                </a:cubicBezTo>
                <a:cubicBezTo>
                  <a:pt x="4578477" y="342872"/>
                  <a:pt x="4570286" y="342491"/>
                  <a:pt x="4562094" y="343634"/>
                </a:cubicBezTo>
                <a:cubicBezTo>
                  <a:pt x="4535139" y="377733"/>
                  <a:pt x="4485704" y="370113"/>
                  <a:pt x="4445604" y="373637"/>
                </a:cubicBezTo>
                <a:cubicBezTo>
                  <a:pt x="4402360" y="377352"/>
                  <a:pt x="4342829" y="389449"/>
                  <a:pt x="4318635" y="394021"/>
                </a:cubicBezTo>
                <a:cubicBezTo>
                  <a:pt x="4295108" y="398498"/>
                  <a:pt x="4237006" y="361636"/>
                  <a:pt x="4219766" y="353635"/>
                </a:cubicBezTo>
                <a:cubicBezTo>
                  <a:pt x="4192048" y="340681"/>
                  <a:pt x="4140422" y="328298"/>
                  <a:pt x="4105180" y="311630"/>
                </a:cubicBezTo>
                <a:cubicBezTo>
                  <a:pt x="4083749" y="329537"/>
                  <a:pt x="4036314" y="358112"/>
                  <a:pt x="4008120" y="362684"/>
                </a:cubicBezTo>
                <a:cubicBezTo>
                  <a:pt x="4002024" y="363065"/>
                  <a:pt x="3996785" y="362969"/>
                  <a:pt x="3992023" y="362969"/>
                </a:cubicBezTo>
                <a:cubicBezTo>
                  <a:pt x="3978974" y="362874"/>
                  <a:pt x="3969925" y="362779"/>
                  <a:pt x="3957066" y="370494"/>
                </a:cubicBezTo>
                <a:cubicBezTo>
                  <a:pt x="3949351" y="375161"/>
                  <a:pt x="3946874" y="383353"/>
                  <a:pt x="3938111" y="388592"/>
                </a:cubicBezTo>
                <a:cubicBezTo>
                  <a:pt x="3930777" y="392973"/>
                  <a:pt x="3919919" y="395259"/>
                  <a:pt x="3912108" y="398593"/>
                </a:cubicBezTo>
                <a:cubicBezTo>
                  <a:pt x="3892106" y="407165"/>
                  <a:pt x="3876104" y="417167"/>
                  <a:pt x="3856958" y="424787"/>
                </a:cubicBezTo>
                <a:cubicBezTo>
                  <a:pt x="3840766" y="431264"/>
                  <a:pt x="3804952" y="447837"/>
                  <a:pt x="3790283" y="449837"/>
                </a:cubicBezTo>
                <a:cubicBezTo>
                  <a:pt x="3781616" y="451076"/>
                  <a:pt x="3775234" y="449933"/>
                  <a:pt x="3769233" y="448885"/>
                </a:cubicBezTo>
                <a:cubicBezTo>
                  <a:pt x="3761137" y="447456"/>
                  <a:pt x="3753612" y="446027"/>
                  <a:pt x="3741896" y="450218"/>
                </a:cubicBezTo>
                <a:cubicBezTo>
                  <a:pt x="3731133" y="454028"/>
                  <a:pt x="3722465" y="459648"/>
                  <a:pt x="3714083" y="465268"/>
                </a:cubicBezTo>
                <a:cubicBezTo>
                  <a:pt x="3644551" y="479460"/>
                  <a:pt x="3580638" y="472031"/>
                  <a:pt x="3533585" y="464601"/>
                </a:cubicBezTo>
                <a:cubicBezTo>
                  <a:pt x="3498056" y="458981"/>
                  <a:pt x="3472148" y="453362"/>
                  <a:pt x="3460814" y="457076"/>
                </a:cubicBezTo>
                <a:cubicBezTo>
                  <a:pt x="3440621" y="463553"/>
                  <a:pt x="3420713" y="471364"/>
                  <a:pt x="3401092" y="480032"/>
                </a:cubicBezTo>
                <a:cubicBezTo>
                  <a:pt x="3338989" y="484032"/>
                  <a:pt x="3279648" y="490509"/>
                  <a:pt x="3217640" y="478603"/>
                </a:cubicBezTo>
                <a:cubicBezTo>
                  <a:pt x="3200972" y="487366"/>
                  <a:pt x="3189828" y="504511"/>
                  <a:pt x="3175254" y="515560"/>
                </a:cubicBezTo>
                <a:cubicBezTo>
                  <a:pt x="3158681" y="528133"/>
                  <a:pt x="3138011" y="535086"/>
                  <a:pt x="3118009" y="541754"/>
                </a:cubicBezTo>
                <a:cubicBezTo>
                  <a:pt x="3077909" y="555184"/>
                  <a:pt x="3017520" y="590331"/>
                  <a:pt x="2974562" y="600523"/>
                </a:cubicBezTo>
                <a:cubicBezTo>
                  <a:pt x="2952464" y="605762"/>
                  <a:pt x="2922175" y="600999"/>
                  <a:pt x="2894933" y="596237"/>
                </a:cubicBezTo>
                <a:cubicBezTo>
                  <a:pt x="2870549" y="591950"/>
                  <a:pt x="2848737" y="587664"/>
                  <a:pt x="2837498" y="590617"/>
                </a:cubicBezTo>
                <a:cubicBezTo>
                  <a:pt x="2815781" y="596237"/>
                  <a:pt x="2678049" y="638051"/>
                  <a:pt x="2629376" y="645386"/>
                </a:cubicBezTo>
                <a:cubicBezTo>
                  <a:pt x="2578322" y="653006"/>
                  <a:pt x="2519458" y="721967"/>
                  <a:pt x="2468880" y="733778"/>
                </a:cubicBezTo>
                <a:cubicBezTo>
                  <a:pt x="2434114" y="741969"/>
                  <a:pt x="2404967" y="749303"/>
                  <a:pt x="2385917" y="754352"/>
                </a:cubicBezTo>
                <a:cubicBezTo>
                  <a:pt x="2356104" y="745303"/>
                  <a:pt x="2320195" y="752161"/>
                  <a:pt x="2288858" y="746255"/>
                </a:cubicBezTo>
                <a:cubicBezTo>
                  <a:pt x="2266379" y="741969"/>
                  <a:pt x="2224469" y="752637"/>
                  <a:pt x="2185797" y="763305"/>
                </a:cubicBezTo>
                <a:cubicBezTo>
                  <a:pt x="2145602" y="774449"/>
                  <a:pt x="2108930" y="785498"/>
                  <a:pt x="2101406" y="779688"/>
                </a:cubicBezTo>
                <a:cubicBezTo>
                  <a:pt x="2063306" y="750351"/>
                  <a:pt x="1939671" y="756828"/>
                  <a:pt x="1908524" y="754828"/>
                </a:cubicBezTo>
                <a:cubicBezTo>
                  <a:pt x="1896237" y="754066"/>
                  <a:pt x="1847564" y="770544"/>
                  <a:pt x="1796320" y="787118"/>
                </a:cubicBezTo>
                <a:cubicBezTo>
                  <a:pt x="1739360" y="805501"/>
                  <a:pt x="1697450" y="823694"/>
                  <a:pt x="1680305" y="818264"/>
                </a:cubicBezTo>
                <a:cubicBezTo>
                  <a:pt x="1654207" y="809978"/>
                  <a:pt x="1601248" y="808644"/>
                  <a:pt x="1574959" y="797405"/>
                </a:cubicBezTo>
                <a:cubicBezTo>
                  <a:pt x="1563624" y="792547"/>
                  <a:pt x="1559433" y="782069"/>
                  <a:pt x="1548860" y="779688"/>
                </a:cubicBezTo>
                <a:cubicBezTo>
                  <a:pt x="1541907" y="778164"/>
                  <a:pt x="1524095" y="787118"/>
                  <a:pt x="1516761" y="788737"/>
                </a:cubicBezTo>
                <a:cubicBezTo>
                  <a:pt x="1499521" y="792356"/>
                  <a:pt x="1441228" y="795119"/>
                  <a:pt x="1435703" y="813121"/>
                </a:cubicBezTo>
                <a:cubicBezTo>
                  <a:pt x="1426750" y="813121"/>
                  <a:pt x="1417987" y="819026"/>
                  <a:pt x="1410176" y="819122"/>
                </a:cubicBezTo>
                <a:cubicBezTo>
                  <a:pt x="1398651" y="819217"/>
                  <a:pt x="1391793" y="812835"/>
                  <a:pt x="1380173" y="811406"/>
                </a:cubicBezTo>
                <a:cubicBezTo>
                  <a:pt x="1362361" y="809216"/>
                  <a:pt x="1347692" y="814835"/>
                  <a:pt x="1334929" y="823884"/>
                </a:cubicBezTo>
                <a:cubicBezTo>
                  <a:pt x="1321689" y="840077"/>
                  <a:pt x="1290447" y="845792"/>
                  <a:pt x="1261396" y="845792"/>
                </a:cubicBezTo>
                <a:cubicBezTo>
                  <a:pt x="1235297" y="838743"/>
                  <a:pt x="1211580" y="837981"/>
                  <a:pt x="1185291" y="826361"/>
                </a:cubicBezTo>
                <a:cubicBezTo>
                  <a:pt x="1168432" y="818931"/>
                  <a:pt x="1150334" y="807501"/>
                  <a:pt x="1133475" y="801500"/>
                </a:cubicBezTo>
                <a:cubicBezTo>
                  <a:pt x="1112139" y="793976"/>
                  <a:pt x="1086422" y="791023"/>
                  <a:pt x="1064324" y="786641"/>
                </a:cubicBezTo>
                <a:cubicBezTo>
                  <a:pt x="1052608" y="784355"/>
                  <a:pt x="1042416" y="784736"/>
                  <a:pt x="1031653" y="785117"/>
                </a:cubicBezTo>
                <a:cubicBezTo>
                  <a:pt x="1026890" y="785308"/>
                  <a:pt x="1022033" y="785498"/>
                  <a:pt x="1016889" y="785403"/>
                </a:cubicBezTo>
                <a:cubicBezTo>
                  <a:pt x="991553" y="785117"/>
                  <a:pt x="996696" y="778164"/>
                  <a:pt x="980027" y="767972"/>
                </a:cubicBezTo>
                <a:cubicBezTo>
                  <a:pt x="956977" y="753780"/>
                  <a:pt x="923354" y="757019"/>
                  <a:pt x="896207" y="750637"/>
                </a:cubicBezTo>
                <a:cubicBezTo>
                  <a:pt x="870490" y="744541"/>
                  <a:pt x="847630" y="734635"/>
                  <a:pt x="822008" y="729491"/>
                </a:cubicBezTo>
                <a:cubicBezTo>
                  <a:pt x="799624" y="725015"/>
                  <a:pt x="706088" y="766639"/>
                  <a:pt x="687515" y="781688"/>
                </a:cubicBezTo>
                <a:cubicBezTo>
                  <a:pt x="666274" y="798929"/>
                  <a:pt x="637985" y="812835"/>
                  <a:pt x="614267" y="828456"/>
                </a:cubicBezTo>
                <a:cubicBezTo>
                  <a:pt x="592074" y="843125"/>
                  <a:pt x="563690" y="854078"/>
                  <a:pt x="535877" y="853602"/>
                </a:cubicBezTo>
                <a:cubicBezTo>
                  <a:pt x="521684" y="864365"/>
                  <a:pt x="500253" y="879415"/>
                  <a:pt x="482156" y="890369"/>
                </a:cubicBezTo>
                <a:cubicBezTo>
                  <a:pt x="460343" y="903608"/>
                  <a:pt x="448151" y="910562"/>
                  <a:pt x="418338" y="915991"/>
                </a:cubicBezTo>
                <a:cubicBezTo>
                  <a:pt x="360331" y="926659"/>
                  <a:pt x="312420" y="935041"/>
                  <a:pt x="252508" y="937613"/>
                </a:cubicBezTo>
                <a:cubicBezTo>
                  <a:pt x="227267" y="938660"/>
                  <a:pt x="121730" y="949328"/>
                  <a:pt x="98584" y="957234"/>
                </a:cubicBezTo>
                <a:cubicBezTo>
                  <a:pt x="76486" y="964664"/>
                  <a:pt x="0" y="984285"/>
                  <a:pt x="0" y="984285"/>
                </a:cubicBezTo>
              </a:path>
            </a:pathLst>
          </a:custGeom>
          <a:noFill/>
          <a:ln w="38100" cap="flat">
            <a:noFill/>
            <a:prstDash val="solid"/>
            <a:miter/>
          </a:ln>
        </p:spPr>
        <p:txBody>
          <a:bodyPr rtlCol="0" anchor="ctr"/>
          <a:lstStyle/>
          <a:p>
            <a:pPr defTabSz="322555"/>
            <a:endParaRPr lang="en-NZ" sz="1270">
              <a:solidFill>
                <a:srgbClr val="000000"/>
              </a:solidFill>
              <a:latin typeface="Segoe UI"/>
            </a:endParaRPr>
          </a:p>
        </p:txBody>
      </p:sp>
      <p:sp>
        <p:nvSpPr>
          <p:cNvPr id="47" name="Freeform: Shape 46">
            <a:extLst>
              <a:ext uri="{FF2B5EF4-FFF2-40B4-BE49-F238E27FC236}">
                <a16:creationId xmlns:a16="http://schemas.microsoft.com/office/drawing/2014/main" id="{8B4A306C-E437-4870-B272-03DEB38A3A99}"/>
              </a:ext>
            </a:extLst>
          </p:cNvPr>
          <p:cNvSpPr/>
          <p:nvPr/>
        </p:nvSpPr>
        <p:spPr>
          <a:xfrm>
            <a:off x="6890165" y="3887360"/>
            <a:ext cx="2731802" cy="302818"/>
          </a:xfrm>
          <a:custGeom>
            <a:avLst/>
            <a:gdLst>
              <a:gd name="connsiteX0" fmla="*/ 2479733 w 2479733"/>
              <a:gd name="connsiteY0" fmla="*/ 138 h 2488692"/>
              <a:gd name="connsiteX1" fmla="*/ 2463195 w 2479733"/>
              <a:gd name="connsiteY1" fmla="*/ 2452248 h 2488692"/>
              <a:gd name="connsiteX2" fmla="*/ 0 w 2479733"/>
              <a:gd name="connsiteY2" fmla="*/ 2488692 h 2488692"/>
              <a:gd name="connsiteX3" fmla="*/ 14311 w 2479733"/>
              <a:gd name="connsiteY3" fmla="*/ 366779 h 2488692"/>
              <a:gd name="connsiteX4" fmla="*/ 74596 w 2479733"/>
              <a:gd name="connsiteY4" fmla="*/ 350017 h 2488692"/>
              <a:gd name="connsiteX5" fmla="*/ 141360 w 2479733"/>
              <a:gd name="connsiteY5" fmla="*/ 335684 h 2488692"/>
              <a:gd name="connsiteX6" fmla="*/ 204338 w 2479733"/>
              <a:gd name="connsiteY6" fmla="*/ 313860 h 2488692"/>
              <a:gd name="connsiteX7" fmla="*/ 351286 w 2479733"/>
              <a:gd name="connsiteY7" fmla="*/ 259299 h 2488692"/>
              <a:gd name="connsiteX8" fmla="*/ 533222 w 2479733"/>
              <a:gd name="connsiteY8" fmla="*/ 182915 h 2488692"/>
              <a:gd name="connsiteX9" fmla="*/ 771138 w 2479733"/>
              <a:gd name="connsiteY9" fmla="*/ 106530 h 2488692"/>
              <a:gd name="connsiteX10" fmla="*/ 1037044 w 2479733"/>
              <a:gd name="connsiteY10" fmla="*/ 41058 h 2488692"/>
              <a:gd name="connsiteX11" fmla="*/ 1522365 w 2479733"/>
              <a:gd name="connsiteY11" fmla="*/ 196555 h 2488692"/>
              <a:gd name="connsiteX12" fmla="*/ 2479733 w 2479733"/>
              <a:gd name="connsiteY12" fmla="*/ 138 h 2488692"/>
              <a:gd name="connsiteX0" fmla="*/ 2479733 w 2479733"/>
              <a:gd name="connsiteY0" fmla="*/ 47321 h 2535875"/>
              <a:gd name="connsiteX1" fmla="*/ 2463195 w 2479733"/>
              <a:gd name="connsiteY1" fmla="*/ 2499431 h 2535875"/>
              <a:gd name="connsiteX2" fmla="*/ 0 w 2479733"/>
              <a:gd name="connsiteY2" fmla="*/ 2535875 h 2535875"/>
              <a:gd name="connsiteX3" fmla="*/ 14311 w 2479733"/>
              <a:gd name="connsiteY3" fmla="*/ 413962 h 2535875"/>
              <a:gd name="connsiteX4" fmla="*/ 74596 w 2479733"/>
              <a:gd name="connsiteY4" fmla="*/ 397200 h 2535875"/>
              <a:gd name="connsiteX5" fmla="*/ 141360 w 2479733"/>
              <a:gd name="connsiteY5" fmla="*/ 382867 h 2535875"/>
              <a:gd name="connsiteX6" fmla="*/ 204338 w 2479733"/>
              <a:gd name="connsiteY6" fmla="*/ 361043 h 2535875"/>
              <a:gd name="connsiteX7" fmla="*/ 351286 w 2479733"/>
              <a:gd name="connsiteY7" fmla="*/ 306482 h 2535875"/>
              <a:gd name="connsiteX8" fmla="*/ 533222 w 2479733"/>
              <a:gd name="connsiteY8" fmla="*/ 230098 h 2535875"/>
              <a:gd name="connsiteX9" fmla="*/ 771138 w 2479733"/>
              <a:gd name="connsiteY9" fmla="*/ 153713 h 2535875"/>
              <a:gd name="connsiteX10" fmla="*/ 1037044 w 2479733"/>
              <a:gd name="connsiteY10" fmla="*/ 88241 h 2535875"/>
              <a:gd name="connsiteX11" fmla="*/ 1603611 w 2479733"/>
              <a:gd name="connsiteY11" fmla="*/ 669 h 2535875"/>
              <a:gd name="connsiteX12" fmla="*/ 2479733 w 2479733"/>
              <a:gd name="connsiteY12" fmla="*/ 47321 h 2535875"/>
              <a:gd name="connsiteX0" fmla="*/ 2495020 w 2495020"/>
              <a:gd name="connsiteY0" fmla="*/ 47321 h 2535875"/>
              <a:gd name="connsiteX1" fmla="*/ 2478482 w 2495020"/>
              <a:gd name="connsiteY1" fmla="*/ 2499431 h 2535875"/>
              <a:gd name="connsiteX2" fmla="*/ 15287 w 2495020"/>
              <a:gd name="connsiteY2" fmla="*/ 2535875 h 2535875"/>
              <a:gd name="connsiteX3" fmla="*/ 626 w 2495020"/>
              <a:gd name="connsiteY3" fmla="*/ 429202 h 2535875"/>
              <a:gd name="connsiteX4" fmla="*/ 89883 w 2495020"/>
              <a:gd name="connsiteY4" fmla="*/ 397200 h 2535875"/>
              <a:gd name="connsiteX5" fmla="*/ 156647 w 2495020"/>
              <a:gd name="connsiteY5" fmla="*/ 382867 h 2535875"/>
              <a:gd name="connsiteX6" fmla="*/ 219625 w 2495020"/>
              <a:gd name="connsiteY6" fmla="*/ 361043 h 2535875"/>
              <a:gd name="connsiteX7" fmla="*/ 366573 w 2495020"/>
              <a:gd name="connsiteY7" fmla="*/ 306482 h 2535875"/>
              <a:gd name="connsiteX8" fmla="*/ 548509 w 2495020"/>
              <a:gd name="connsiteY8" fmla="*/ 230098 h 2535875"/>
              <a:gd name="connsiteX9" fmla="*/ 786425 w 2495020"/>
              <a:gd name="connsiteY9" fmla="*/ 153713 h 2535875"/>
              <a:gd name="connsiteX10" fmla="*/ 1052331 w 2495020"/>
              <a:gd name="connsiteY10" fmla="*/ 88241 h 2535875"/>
              <a:gd name="connsiteX11" fmla="*/ 1618898 w 2495020"/>
              <a:gd name="connsiteY11" fmla="*/ 669 h 2535875"/>
              <a:gd name="connsiteX12" fmla="*/ 2495020 w 2495020"/>
              <a:gd name="connsiteY12" fmla="*/ 47321 h 2535875"/>
              <a:gd name="connsiteX0" fmla="*/ 2495328 w 2495328"/>
              <a:gd name="connsiteY0" fmla="*/ 47321 h 2505395"/>
              <a:gd name="connsiteX1" fmla="*/ 2478790 w 2495328"/>
              <a:gd name="connsiteY1" fmla="*/ 2499431 h 2505395"/>
              <a:gd name="connsiteX2" fmla="*/ 6680 w 2495328"/>
              <a:gd name="connsiteY2" fmla="*/ 2505395 h 2505395"/>
              <a:gd name="connsiteX3" fmla="*/ 934 w 2495328"/>
              <a:gd name="connsiteY3" fmla="*/ 429202 h 2505395"/>
              <a:gd name="connsiteX4" fmla="*/ 90191 w 2495328"/>
              <a:gd name="connsiteY4" fmla="*/ 397200 h 2505395"/>
              <a:gd name="connsiteX5" fmla="*/ 156955 w 2495328"/>
              <a:gd name="connsiteY5" fmla="*/ 382867 h 2505395"/>
              <a:gd name="connsiteX6" fmla="*/ 219933 w 2495328"/>
              <a:gd name="connsiteY6" fmla="*/ 361043 h 2505395"/>
              <a:gd name="connsiteX7" fmla="*/ 366881 w 2495328"/>
              <a:gd name="connsiteY7" fmla="*/ 306482 h 2505395"/>
              <a:gd name="connsiteX8" fmla="*/ 548817 w 2495328"/>
              <a:gd name="connsiteY8" fmla="*/ 230098 h 2505395"/>
              <a:gd name="connsiteX9" fmla="*/ 786733 w 2495328"/>
              <a:gd name="connsiteY9" fmla="*/ 153713 h 2505395"/>
              <a:gd name="connsiteX10" fmla="*/ 1052639 w 2495328"/>
              <a:gd name="connsiteY10" fmla="*/ 88241 h 2505395"/>
              <a:gd name="connsiteX11" fmla="*/ 1619206 w 2495328"/>
              <a:gd name="connsiteY11" fmla="*/ 669 h 2505395"/>
              <a:gd name="connsiteX12" fmla="*/ 2495328 w 2495328"/>
              <a:gd name="connsiteY12" fmla="*/ 47321 h 2505395"/>
              <a:gd name="connsiteX0" fmla="*/ 6680 w 2495328"/>
              <a:gd name="connsiteY0" fmla="*/ 2505395 h 2596835"/>
              <a:gd name="connsiteX1" fmla="*/ 934 w 2495328"/>
              <a:gd name="connsiteY1" fmla="*/ 429202 h 2596835"/>
              <a:gd name="connsiteX2" fmla="*/ 90191 w 2495328"/>
              <a:gd name="connsiteY2" fmla="*/ 397200 h 2596835"/>
              <a:gd name="connsiteX3" fmla="*/ 156955 w 2495328"/>
              <a:gd name="connsiteY3" fmla="*/ 382867 h 2596835"/>
              <a:gd name="connsiteX4" fmla="*/ 219933 w 2495328"/>
              <a:gd name="connsiteY4" fmla="*/ 361043 h 2596835"/>
              <a:gd name="connsiteX5" fmla="*/ 366881 w 2495328"/>
              <a:gd name="connsiteY5" fmla="*/ 306482 h 2596835"/>
              <a:gd name="connsiteX6" fmla="*/ 548817 w 2495328"/>
              <a:gd name="connsiteY6" fmla="*/ 230098 h 2596835"/>
              <a:gd name="connsiteX7" fmla="*/ 786733 w 2495328"/>
              <a:gd name="connsiteY7" fmla="*/ 153713 h 2596835"/>
              <a:gd name="connsiteX8" fmla="*/ 1052639 w 2495328"/>
              <a:gd name="connsiteY8" fmla="*/ 88241 h 2596835"/>
              <a:gd name="connsiteX9" fmla="*/ 1619206 w 2495328"/>
              <a:gd name="connsiteY9" fmla="*/ 669 h 2596835"/>
              <a:gd name="connsiteX10" fmla="*/ 2495328 w 2495328"/>
              <a:gd name="connsiteY10" fmla="*/ 47321 h 2596835"/>
              <a:gd name="connsiteX11" fmla="*/ 2478790 w 2495328"/>
              <a:gd name="connsiteY11" fmla="*/ 2499431 h 2596835"/>
              <a:gd name="connsiteX12" fmla="*/ 60167 w 2495328"/>
              <a:gd name="connsiteY12" fmla="*/ 2596835 h 2596835"/>
              <a:gd name="connsiteX0" fmla="*/ 0 w 2494394"/>
              <a:gd name="connsiteY0" fmla="*/ 429202 h 2596835"/>
              <a:gd name="connsiteX1" fmla="*/ 89257 w 2494394"/>
              <a:gd name="connsiteY1" fmla="*/ 397200 h 2596835"/>
              <a:gd name="connsiteX2" fmla="*/ 156021 w 2494394"/>
              <a:gd name="connsiteY2" fmla="*/ 382867 h 2596835"/>
              <a:gd name="connsiteX3" fmla="*/ 218999 w 2494394"/>
              <a:gd name="connsiteY3" fmla="*/ 361043 h 2596835"/>
              <a:gd name="connsiteX4" fmla="*/ 365947 w 2494394"/>
              <a:gd name="connsiteY4" fmla="*/ 306482 h 2596835"/>
              <a:gd name="connsiteX5" fmla="*/ 547883 w 2494394"/>
              <a:gd name="connsiteY5" fmla="*/ 230098 h 2596835"/>
              <a:gd name="connsiteX6" fmla="*/ 785799 w 2494394"/>
              <a:gd name="connsiteY6" fmla="*/ 153713 h 2596835"/>
              <a:gd name="connsiteX7" fmla="*/ 1051705 w 2494394"/>
              <a:gd name="connsiteY7" fmla="*/ 88241 h 2596835"/>
              <a:gd name="connsiteX8" fmla="*/ 1618272 w 2494394"/>
              <a:gd name="connsiteY8" fmla="*/ 669 h 2596835"/>
              <a:gd name="connsiteX9" fmla="*/ 2494394 w 2494394"/>
              <a:gd name="connsiteY9" fmla="*/ 47321 h 2596835"/>
              <a:gd name="connsiteX10" fmla="*/ 2477856 w 2494394"/>
              <a:gd name="connsiteY10" fmla="*/ 2499431 h 2596835"/>
              <a:gd name="connsiteX11" fmla="*/ 59233 w 2494394"/>
              <a:gd name="connsiteY11" fmla="*/ 2596835 h 2596835"/>
              <a:gd name="connsiteX0" fmla="*/ 0 w 2494394"/>
              <a:gd name="connsiteY0" fmla="*/ 429202 h 2499431"/>
              <a:gd name="connsiteX1" fmla="*/ 89257 w 2494394"/>
              <a:gd name="connsiteY1" fmla="*/ 397200 h 2499431"/>
              <a:gd name="connsiteX2" fmla="*/ 156021 w 2494394"/>
              <a:gd name="connsiteY2" fmla="*/ 382867 h 2499431"/>
              <a:gd name="connsiteX3" fmla="*/ 218999 w 2494394"/>
              <a:gd name="connsiteY3" fmla="*/ 361043 h 2499431"/>
              <a:gd name="connsiteX4" fmla="*/ 365947 w 2494394"/>
              <a:gd name="connsiteY4" fmla="*/ 306482 h 2499431"/>
              <a:gd name="connsiteX5" fmla="*/ 547883 w 2494394"/>
              <a:gd name="connsiteY5" fmla="*/ 230098 h 2499431"/>
              <a:gd name="connsiteX6" fmla="*/ 785799 w 2494394"/>
              <a:gd name="connsiteY6" fmla="*/ 153713 h 2499431"/>
              <a:gd name="connsiteX7" fmla="*/ 1051705 w 2494394"/>
              <a:gd name="connsiteY7" fmla="*/ 88241 h 2499431"/>
              <a:gd name="connsiteX8" fmla="*/ 1618272 w 2494394"/>
              <a:gd name="connsiteY8" fmla="*/ 669 h 2499431"/>
              <a:gd name="connsiteX9" fmla="*/ 2494394 w 2494394"/>
              <a:gd name="connsiteY9" fmla="*/ 47321 h 2499431"/>
              <a:gd name="connsiteX10" fmla="*/ 2477856 w 2494394"/>
              <a:gd name="connsiteY10" fmla="*/ 2499431 h 2499431"/>
              <a:gd name="connsiteX0" fmla="*/ 0 w 2494394"/>
              <a:gd name="connsiteY0" fmla="*/ 429202 h 429202"/>
              <a:gd name="connsiteX1" fmla="*/ 89257 w 2494394"/>
              <a:gd name="connsiteY1" fmla="*/ 397200 h 429202"/>
              <a:gd name="connsiteX2" fmla="*/ 156021 w 2494394"/>
              <a:gd name="connsiteY2" fmla="*/ 382867 h 429202"/>
              <a:gd name="connsiteX3" fmla="*/ 218999 w 2494394"/>
              <a:gd name="connsiteY3" fmla="*/ 361043 h 429202"/>
              <a:gd name="connsiteX4" fmla="*/ 365947 w 2494394"/>
              <a:gd name="connsiteY4" fmla="*/ 306482 h 429202"/>
              <a:gd name="connsiteX5" fmla="*/ 547883 w 2494394"/>
              <a:gd name="connsiteY5" fmla="*/ 230098 h 429202"/>
              <a:gd name="connsiteX6" fmla="*/ 785799 w 2494394"/>
              <a:gd name="connsiteY6" fmla="*/ 153713 h 429202"/>
              <a:gd name="connsiteX7" fmla="*/ 1051705 w 2494394"/>
              <a:gd name="connsiteY7" fmla="*/ 88241 h 429202"/>
              <a:gd name="connsiteX8" fmla="*/ 1618272 w 2494394"/>
              <a:gd name="connsiteY8" fmla="*/ 669 h 429202"/>
              <a:gd name="connsiteX9" fmla="*/ 2494394 w 2494394"/>
              <a:gd name="connsiteY9" fmla="*/ 47321 h 42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4394" h="429202">
                <a:moveTo>
                  <a:pt x="0" y="429202"/>
                </a:moveTo>
                <a:lnTo>
                  <a:pt x="89257" y="397200"/>
                </a:lnTo>
                <a:cubicBezTo>
                  <a:pt x="111549" y="392769"/>
                  <a:pt x="133937" y="389017"/>
                  <a:pt x="156021" y="382867"/>
                </a:cubicBezTo>
                <a:cubicBezTo>
                  <a:pt x="177190" y="376972"/>
                  <a:pt x="198006" y="368318"/>
                  <a:pt x="218999" y="361043"/>
                </a:cubicBezTo>
                <a:cubicBezTo>
                  <a:pt x="296740" y="288305"/>
                  <a:pt x="211450" y="358109"/>
                  <a:pt x="365947" y="306482"/>
                </a:cubicBezTo>
                <a:cubicBezTo>
                  <a:pt x="427358" y="285961"/>
                  <a:pt x="486953" y="253852"/>
                  <a:pt x="547883" y="230098"/>
                </a:cubicBezTo>
                <a:cubicBezTo>
                  <a:pt x="664012" y="184824"/>
                  <a:pt x="672965" y="188904"/>
                  <a:pt x="785799" y="153713"/>
                </a:cubicBezTo>
                <a:cubicBezTo>
                  <a:pt x="998752" y="87298"/>
                  <a:pt x="889281" y="106333"/>
                  <a:pt x="1051705" y="88241"/>
                </a:cubicBezTo>
                <a:cubicBezTo>
                  <a:pt x="1162517" y="40349"/>
                  <a:pt x="1377824" y="7489"/>
                  <a:pt x="1618272" y="669"/>
                </a:cubicBezTo>
                <a:cubicBezTo>
                  <a:pt x="1858721" y="-6151"/>
                  <a:pt x="2245999" y="41258"/>
                  <a:pt x="2494394" y="47321"/>
                </a:cubicBezTo>
              </a:path>
            </a:pathLst>
          </a:cu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22555"/>
            <a:endParaRPr lang="en-NZ" sz="1270" dirty="0">
              <a:solidFill>
                <a:prstClr val="white"/>
              </a:solidFill>
              <a:latin typeface="Segoe UI"/>
            </a:endParaRPr>
          </a:p>
        </p:txBody>
      </p:sp>
      <p:sp>
        <p:nvSpPr>
          <p:cNvPr id="34" name="Freeform: Shape 33">
            <a:extLst>
              <a:ext uri="{FF2B5EF4-FFF2-40B4-BE49-F238E27FC236}">
                <a16:creationId xmlns:a16="http://schemas.microsoft.com/office/drawing/2014/main" id="{3F97B3FE-6725-4B46-B796-09F2492EDD42}"/>
              </a:ext>
            </a:extLst>
          </p:cNvPr>
          <p:cNvSpPr/>
          <p:nvPr/>
        </p:nvSpPr>
        <p:spPr>
          <a:xfrm>
            <a:off x="6884335" y="3686707"/>
            <a:ext cx="2731802" cy="503471"/>
          </a:xfrm>
          <a:custGeom>
            <a:avLst/>
            <a:gdLst>
              <a:gd name="connsiteX0" fmla="*/ 2479733 w 2479733"/>
              <a:gd name="connsiteY0" fmla="*/ 138 h 2488692"/>
              <a:gd name="connsiteX1" fmla="*/ 2463195 w 2479733"/>
              <a:gd name="connsiteY1" fmla="*/ 2452248 h 2488692"/>
              <a:gd name="connsiteX2" fmla="*/ 0 w 2479733"/>
              <a:gd name="connsiteY2" fmla="*/ 2488692 h 2488692"/>
              <a:gd name="connsiteX3" fmla="*/ 14311 w 2479733"/>
              <a:gd name="connsiteY3" fmla="*/ 366779 h 2488692"/>
              <a:gd name="connsiteX4" fmla="*/ 74596 w 2479733"/>
              <a:gd name="connsiteY4" fmla="*/ 350017 h 2488692"/>
              <a:gd name="connsiteX5" fmla="*/ 141360 w 2479733"/>
              <a:gd name="connsiteY5" fmla="*/ 335684 h 2488692"/>
              <a:gd name="connsiteX6" fmla="*/ 204338 w 2479733"/>
              <a:gd name="connsiteY6" fmla="*/ 313860 h 2488692"/>
              <a:gd name="connsiteX7" fmla="*/ 351286 w 2479733"/>
              <a:gd name="connsiteY7" fmla="*/ 259299 h 2488692"/>
              <a:gd name="connsiteX8" fmla="*/ 533222 w 2479733"/>
              <a:gd name="connsiteY8" fmla="*/ 182915 h 2488692"/>
              <a:gd name="connsiteX9" fmla="*/ 771138 w 2479733"/>
              <a:gd name="connsiteY9" fmla="*/ 106530 h 2488692"/>
              <a:gd name="connsiteX10" fmla="*/ 1037044 w 2479733"/>
              <a:gd name="connsiteY10" fmla="*/ 41058 h 2488692"/>
              <a:gd name="connsiteX11" fmla="*/ 1522365 w 2479733"/>
              <a:gd name="connsiteY11" fmla="*/ 196555 h 2488692"/>
              <a:gd name="connsiteX12" fmla="*/ 2479733 w 2479733"/>
              <a:gd name="connsiteY12" fmla="*/ 138 h 2488692"/>
              <a:gd name="connsiteX0" fmla="*/ 2479733 w 2479733"/>
              <a:gd name="connsiteY0" fmla="*/ 47321 h 2535875"/>
              <a:gd name="connsiteX1" fmla="*/ 2463195 w 2479733"/>
              <a:gd name="connsiteY1" fmla="*/ 2499431 h 2535875"/>
              <a:gd name="connsiteX2" fmla="*/ 0 w 2479733"/>
              <a:gd name="connsiteY2" fmla="*/ 2535875 h 2535875"/>
              <a:gd name="connsiteX3" fmla="*/ 14311 w 2479733"/>
              <a:gd name="connsiteY3" fmla="*/ 413962 h 2535875"/>
              <a:gd name="connsiteX4" fmla="*/ 74596 w 2479733"/>
              <a:gd name="connsiteY4" fmla="*/ 397200 h 2535875"/>
              <a:gd name="connsiteX5" fmla="*/ 141360 w 2479733"/>
              <a:gd name="connsiteY5" fmla="*/ 382867 h 2535875"/>
              <a:gd name="connsiteX6" fmla="*/ 204338 w 2479733"/>
              <a:gd name="connsiteY6" fmla="*/ 361043 h 2535875"/>
              <a:gd name="connsiteX7" fmla="*/ 351286 w 2479733"/>
              <a:gd name="connsiteY7" fmla="*/ 306482 h 2535875"/>
              <a:gd name="connsiteX8" fmla="*/ 533222 w 2479733"/>
              <a:gd name="connsiteY8" fmla="*/ 230098 h 2535875"/>
              <a:gd name="connsiteX9" fmla="*/ 771138 w 2479733"/>
              <a:gd name="connsiteY9" fmla="*/ 153713 h 2535875"/>
              <a:gd name="connsiteX10" fmla="*/ 1037044 w 2479733"/>
              <a:gd name="connsiteY10" fmla="*/ 88241 h 2535875"/>
              <a:gd name="connsiteX11" fmla="*/ 1603611 w 2479733"/>
              <a:gd name="connsiteY11" fmla="*/ 669 h 2535875"/>
              <a:gd name="connsiteX12" fmla="*/ 2479733 w 2479733"/>
              <a:gd name="connsiteY12" fmla="*/ 47321 h 2535875"/>
              <a:gd name="connsiteX0" fmla="*/ 2495020 w 2495020"/>
              <a:gd name="connsiteY0" fmla="*/ 47321 h 2535875"/>
              <a:gd name="connsiteX1" fmla="*/ 2478482 w 2495020"/>
              <a:gd name="connsiteY1" fmla="*/ 2499431 h 2535875"/>
              <a:gd name="connsiteX2" fmla="*/ 15287 w 2495020"/>
              <a:gd name="connsiteY2" fmla="*/ 2535875 h 2535875"/>
              <a:gd name="connsiteX3" fmla="*/ 626 w 2495020"/>
              <a:gd name="connsiteY3" fmla="*/ 429202 h 2535875"/>
              <a:gd name="connsiteX4" fmla="*/ 89883 w 2495020"/>
              <a:gd name="connsiteY4" fmla="*/ 397200 h 2535875"/>
              <a:gd name="connsiteX5" fmla="*/ 156647 w 2495020"/>
              <a:gd name="connsiteY5" fmla="*/ 382867 h 2535875"/>
              <a:gd name="connsiteX6" fmla="*/ 219625 w 2495020"/>
              <a:gd name="connsiteY6" fmla="*/ 361043 h 2535875"/>
              <a:gd name="connsiteX7" fmla="*/ 366573 w 2495020"/>
              <a:gd name="connsiteY7" fmla="*/ 306482 h 2535875"/>
              <a:gd name="connsiteX8" fmla="*/ 548509 w 2495020"/>
              <a:gd name="connsiteY8" fmla="*/ 230098 h 2535875"/>
              <a:gd name="connsiteX9" fmla="*/ 786425 w 2495020"/>
              <a:gd name="connsiteY9" fmla="*/ 153713 h 2535875"/>
              <a:gd name="connsiteX10" fmla="*/ 1052331 w 2495020"/>
              <a:gd name="connsiteY10" fmla="*/ 88241 h 2535875"/>
              <a:gd name="connsiteX11" fmla="*/ 1618898 w 2495020"/>
              <a:gd name="connsiteY11" fmla="*/ 669 h 2535875"/>
              <a:gd name="connsiteX12" fmla="*/ 2495020 w 2495020"/>
              <a:gd name="connsiteY12" fmla="*/ 47321 h 2535875"/>
              <a:gd name="connsiteX0" fmla="*/ 2495328 w 2495328"/>
              <a:gd name="connsiteY0" fmla="*/ 47321 h 2505395"/>
              <a:gd name="connsiteX1" fmla="*/ 2478790 w 2495328"/>
              <a:gd name="connsiteY1" fmla="*/ 2499431 h 2505395"/>
              <a:gd name="connsiteX2" fmla="*/ 6680 w 2495328"/>
              <a:gd name="connsiteY2" fmla="*/ 2505395 h 2505395"/>
              <a:gd name="connsiteX3" fmla="*/ 934 w 2495328"/>
              <a:gd name="connsiteY3" fmla="*/ 429202 h 2505395"/>
              <a:gd name="connsiteX4" fmla="*/ 90191 w 2495328"/>
              <a:gd name="connsiteY4" fmla="*/ 397200 h 2505395"/>
              <a:gd name="connsiteX5" fmla="*/ 156955 w 2495328"/>
              <a:gd name="connsiteY5" fmla="*/ 382867 h 2505395"/>
              <a:gd name="connsiteX6" fmla="*/ 219933 w 2495328"/>
              <a:gd name="connsiteY6" fmla="*/ 361043 h 2505395"/>
              <a:gd name="connsiteX7" fmla="*/ 366881 w 2495328"/>
              <a:gd name="connsiteY7" fmla="*/ 306482 h 2505395"/>
              <a:gd name="connsiteX8" fmla="*/ 548817 w 2495328"/>
              <a:gd name="connsiteY8" fmla="*/ 230098 h 2505395"/>
              <a:gd name="connsiteX9" fmla="*/ 786733 w 2495328"/>
              <a:gd name="connsiteY9" fmla="*/ 153713 h 2505395"/>
              <a:gd name="connsiteX10" fmla="*/ 1052639 w 2495328"/>
              <a:gd name="connsiteY10" fmla="*/ 88241 h 2505395"/>
              <a:gd name="connsiteX11" fmla="*/ 1619206 w 2495328"/>
              <a:gd name="connsiteY11" fmla="*/ 669 h 2505395"/>
              <a:gd name="connsiteX12" fmla="*/ 2495328 w 2495328"/>
              <a:gd name="connsiteY12" fmla="*/ 47321 h 2505395"/>
              <a:gd name="connsiteX0" fmla="*/ 6680 w 2495328"/>
              <a:gd name="connsiteY0" fmla="*/ 2505395 h 2596835"/>
              <a:gd name="connsiteX1" fmla="*/ 934 w 2495328"/>
              <a:gd name="connsiteY1" fmla="*/ 429202 h 2596835"/>
              <a:gd name="connsiteX2" fmla="*/ 90191 w 2495328"/>
              <a:gd name="connsiteY2" fmla="*/ 397200 h 2596835"/>
              <a:gd name="connsiteX3" fmla="*/ 156955 w 2495328"/>
              <a:gd name="connsiteY3" fmla="*/ 382867 h 2596835"/>
              <a:gd name="connsiteX4" fmla="*/ 219933 w 2495328"/>
              <a:gd name="connsiteY4" fmla="*/ 361043 h 2596835"/>
              <a:gd name="connsiteX5" fmla="*/ 366881 w 2495328"/>
              <a:gd name="connsiteY5" fmla="*/ 306482 h 2596835"/>
              <a:gd name="connsiteX6" fmla="*/ 548817 w 2495328"/>
              <a:gd name="connsiteY6" fmla="*/ 230098 h 2596835"/>
              <a:gd name="connsiteX7" fmla="*/ 786733 w 2495328"/>
              <a:gd name="connsiteY7" fmla="*/ 153713 h 2596835"/>
              <a:gd name="connsiteX8" fmla="*/ 1052639 w 2495328"/>
              <a:gd name="connsiteY8" fmla="*/ 88241 h 2596835"/>
              <a:gd name="connsiteX9" fmla="*/ 1619206 w 2495328"/>
              <a:gd name="connsiteY9" fmla="*/ 669 h 2596835"/>
              <a:gd name="connsiteX10" fmla="*/ 2495328 w 2495328"/>
              <a:gd name="connsiteY10" fmla="*/ 47321 h 2596835"/>
              <a:gd name="connsiteX11" fmla="*/ 2478790 w 2495328"/>
              <a:gd name="connsiteY11" fmla="*/ 2499431 h 2596835"/>
              <a:gd name="connsiteX12" fmla="*/ 60167 w 2495328"/>
              <a:gd name="connsiteY12" fmla="*/ 2596835 h 2596835"/>
              <a:gd name="connsiteX0" fmla="*/ 0 w 2494394"/>
              <a:gd name="connsiteY0" fmla="*/ 429202 h 2596835"/>
              <a:gd name="connsiteX1" fmla="*/ 89257 w 2494394"/>
              <a:gd name="connsiteY1" fmla="*/ 397200 h 2596835"/>
              <a:gd name="connsiteX2" fmla="*/ 156021 w 2494394"/>
              <a:gd name="connsiteY2" fmla="*/ 382867 h 2596835"/>
              <a:gd name="connsiteX3" fmla="*/ 218999 w 2494394"/>
              <a:gd name="connsiteY3" fmla="*/ 361043 h 2596835"/>
              <a:gd name="connsiteX4" fmla="*/ 365947 w 2494394"/>
              <a:gd name="connsiteY4" fmla="*/ 306482 h 2596835"/>
              <a:gd name="connsiteX5" fmla="*/ 547883 w 2494394"/>
              <a:gd name="connsiteY5" fmla="*/ 230098 h 2596835"/>
              <a:gd name="connsiteX6" fmla="*/ 785799 w 2494394"/>
              <a:gd name="connsiteY6" fmla="*/ 153713 h 2596835"/>
              <a:gd name="connsiteX7" fmla="*/ 1051705 w 2494394"/>
              <a:gd name="connsiteY7" fmla="*/ 88241 h 2596835"/>
              <a:gd name="connsiteX8" fmla="*/ 1618272 w 2494394"/>
              <a:gd name="connsiteY8" fmla="*/ 669 h 2596835"/>
              <a:gd name="connsiteX9" fmla="*/ 2494394 w 2494394"/>
              <a:gd name="connsiteY9" fmla="*/ 47321 h 2596835"/>
              <a:gd name="connsiteX10" fmla="*/ 2477856 w 2494394"/>
              <a:gd name="connsiteY10" fmla="*/ 2499431 h 2596835"/>
              <a:gd name="connsiteX11" fmla="*/ 59233 w 2494394"/>
              <a:gd name="connsiteY11" fmla="*/ 2596835 h 2596835"/>
              <a:gd name="connsiteX0" fmla="*/ 0 w 2494394"/>
              <a:gd name="connsiteY0" fmla="*/ 429202 h 2499431"/>
              <a:gd name="connsiteX1" fmla="*/ 89257 w 2494394"/>
              <a:gd name="connsiteY1" fmla="*/ 397200 h 2499431"/>
              <a:gd name="connsiteX2" fmla="*/ 156021 w 2494394"/>
              <a:gd name="connsiteY2" fmla="*/ 382867 h 2499431"/>
              <a:gd name="connsiteX3" fmla="*/ 218999 w 2494394"/>
              <a:gd name="connsiteY3" fmla="*/ 361043 h 2499431"/>
              <a:gd name="connsiteX4" fmla="*/ 365947 w 2494394"/>
              <a:gd name="connsiteY4" fmla="*/ 306482 h 2499431"/>
              <a:gd name="connsiteX5" fmla="*/ 547883 w 2494394"/>
              <a:gd name="connsiteY5" fmla="*/ 230098 h 2499431"/>
              <a:gd name="connsiteX6" fmla="*/ 785799 w 2494394"/>
              <a:gd name="connsiteY6" fmla="*/ 153713 h 2499431"/>
              <a:gd name="connsiteX7" fmla="*/ 1051705 w 2494394"/>
              <a:gd name="connsiteY7" fmla="*/ 88241 h 2499431"/>
              <a:gd name="connsiteX8" fmla="*/ 1618272 w 2494394"/>
              <a:gd name="connsiteY8" fmla="*/ 669 h 2499431"/>
              <a:gd name="connsiteX9" fmla="*/ 2494394 w 2494394"/>
              <a:gd name="connsiteY9" fmla="*/ 47321 h 2499431"/>
              <a:gd name="connsiteX10" fmla="*/ 2477856 w 2494394"/>
              <a:gd name="connsiteY10" fmla="*/ 2499431 h 2499431"/>
              <a:gd name="connsiteX0" fmla="*/ 0 w 2494394"/>
              <a:gd name="connsiteY0" fmla="*/ 429202 h 429202"/>
              <a:gd name="connsiteX1" fmla="*/ 89257 w 2494394"/>
              <a:gd name="connsiteY1" fmla="*/ 397200 h 429202"/>
              <a:gd name="connsiteX2" fmla="*/ 156021 w 2494394"/>
              <a:gd name="connsiteY2" fmla="*/ 382867 h 429202"/>
              <a:gd name="connsiteX3" fmla="*/ 218999 w 2494394"/>
              <a:gd name="connsiteY3" fmla="*/ 361043 h 429202"/>
              <a:gd name="connsiteX4" fmla="*/ 365947 w 2494394"/>
              <a:gd name="connsiteY4" fmla="*/ 306482 h 429202"/>
              <a:gd name="connsiteX5" fmla="*/ 547883 w 2494394"/>
              <a:gd name="connsiteY5" fmla="*/ 230098 h 429202"/>
              <a:gd name="connsiteX6" fmla="*/ 785799 w 2494394"/>
              <a:gd name="connsiteY6" fmla="*/ 153713 h 429202"/>
              <a:gd name="connsiteX7" fmla="*/ 1051705 w 2494394"/>
              <a:gd name="connsiteY7" fmla="*/ 88241 h 429202"/>
              <a:gd name="connsiteX8" fmla="*/ 1618272 w 2494394"/>
              <a:gd name="connsiteY8" fmla="*/ 669 h 429202"/>
              <a:gd name="connsiteX9" fmla="*/ 2494394 w 2494394"/>
              <a:gd name="connsiteY9" fmla="*/ 47321 h 42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4394" h="429202">
                <a:moveTo>
                  <a:pt x="0" y="429202"/>
                </a:moveTo>
                <a:lnTo>
                  <a:pt x="89257" y="397200"/>
                </a:lnTo>
                <a:cubicBezTo>
                  <a:pt x="111549" y="392769"/>
                  <a:pt x="133937" y="389017"/>
                  <a:pt x="156021" y="382867"/>
                </a:cubicBezTo>
                <a:cubicBezTo>
                  <a:pt x="177190" y="376972"/>
                  <a:pt x="198006" y="368318"/>
                  <a:pt x="218999" y="361043"/>
                </a:cubicBezTo>
                <a:cubicBezTo>
                  <a:pt x="296740" y="288305"/>
                  <a:pt x="211450" y="358109"/>
                  <a:pt x="365947" y="306482"/>
                </a:cubicBezTo>
                <a:cubicBezTo>
                  <a:pt x="427358" y="285961"/>
                  <a:pt x="486953" y="253852"/>
                  <a:pt x="547883" y="230098"/>
                </a:cubicBezTo>
                <a:cubicBezTo>
                  <a:pt x="664012" y="184824"/>
                  <a:pt x="672965" y="188904"/>
                  <a:pt x="785799" y="153713"/>
                </a:cubicBezTo>
                <a:cubicBezTo>
                  <a:pt x="998752" y="87298"/>
                  <a:pt x="889281" y="106333"/>
                  <a:pt x="1051705" y="88241"/>
                </a:cubicBezTo>
                <a:cubicBezTo>
                  <a:pt x="1162517" y="40349"/>
                  <a:pt x="1377824" y="7489"/>
                  <a:pt x="1618272" y="669"/>
                </a:cubicBezTo>
                <a:cubicBezTo>
                  <a:pt x="1858721" y="-6151"/>
                  <a:pt x="2245999" y="41258"/>
                  <a:pt x="2494394" y="47321"/>
                </a:cubicBezTo>
              </a:path>
            </a:pathLst>
          </a:custGeom>
          <a:noFill/>
          <a:ln w="38100">
            <a:solidFill>
              <a:srgbClr val="00AA9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22555"/>
            <a:endParaRPr lang="en-NZ" sz="1270" dirty="0">
              <a:solidFill>
                <a:prstClr val="white"/>
              </a:solidFill>
              <a:latin typeface="Segoe UI"/>
            </a:endParaRPr>
          </a:p>
        </p:txBody>
      </p:sp>
      <p:pic>
        <p:nvPicPr>
          <p:cNvPr id="7" name="Graphic 6">
            <a:extLst>
              <a:ext uri="{FF2B5EF4-FFF2-40B4-BE49-F238E27FC236}">
                <a16:creationId xmlns:a16="http://schemas.microsoft.com/office/drawing/2014/main" id="{E5EA56B9-ECCD-40C0-8846-D00608BDA0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a:off x="7214605" y="3923940"/>
            <a:ext cx="118516" cy="138111"/>
          </a:xfrm>
          <a:prstGeom prst="rect">
            <a:avLst/>
          </a:prstGeom>
        </p:spPr>
      </p:pic>
      <p:pic>
        <p:nvPicPr>
          <p:cNvPr id="11" name="Graphic 10">
            <a:extLst>
              <a:ext uri="{FF2B5EF4-FFF2-40B4-BE49-F238E27FC236}">
                <a16:creationId xmlns:a16="http://schemas.microsoft.com/office/drawing/2014/main" id="{CC40C531-8538-41EB-DE0F-CCE73D8B957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5263997">
            <a:off x="7277465" y="3897883"/>
            <a:ext cx="99263" cy="115675"/>
          </a:xfrm>
          <a:prstGeom prst="rect">
            <a:avLst/>
          </a:prstGeom>
        </p:spPr>
      </p:pic>
      <p:pic>
        <p:nvPicPr>
          <p:cNvPr id="17" name="Graphic 16">
            <a:extLst>
              <a:ext uri="{FF2B5EF4-FFF2-40B4-BE49-F238E27FC236}">
                <a16:creationId xmlns:a16="http://schemas.microsoft.com/office/drawing/2014/main" id="{D63A0E64-EA96-F30D-A136-1C77B7B4ED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5263997">
            <a:off x="7201675" y="3923176"/>
            <a:ext cx="99263" cy="115675"/>
          </a:xfrm>
          <a:prstGeom prst="rect">
            <a:avLst/>
          </a:prstGeom>
        </p:spPr>
      </p:pic>
      <p:pic>
        <p:nvPicPr>
          <p:cNvPr id="18" name="Graphic 17">
            <a:extLst>
              <a:ext uri="{FF2B5EF4-FFF2-40B4-BE49-F238E27FC236}">
                <a16:creationId xmlns:a16="http://schemas.microsoft.com/office/drawing/2014/main" id="{BD325063-4B17-F7E9-D0D8-C0A060EF2A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71163" y="3653603"/>
            <a:ext cx="463696" cy="255369"/>
          </a:xfrm>
          <a:prstGeom prst="rect">
            <a:avLst/>
          </a:prstGeom>
        </p:spPr>
      </p:pic>
      <p:pic>
        <p:nvPicPr>
          <p:cNvPr id="19" name="Graphic 18">
            <a:extLst>
              <a:ext uri="{FF2B5EF4-FFF2-40B4-BE49-F238E27FC236}">
                <a16:creationId xmlns:a16="http://schemas.microsoft.com/office/drawing/2014/main" id="{F927D721-4375-90C4-881F-9A99113DDB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29775" y="3436400"/>
            <a:ext cx="463696" cy="255369"/>
          </a:xfrm>
          <a:prstGeom prst="rect">
            <a:avLst/>
          </a:prstGeom>
        </p:spPr>
      </p:pic>
      <p:sp>
        <p:nvSpPr>
          <p:cNvPr id="67" name="Graphic 5">
            <a:extLst>
              <a:ext uri="{FF2B5EF4-FFF2-40B4-BE49-F238E27FC236}">
                <a16:creationId xmlns:a16="http://schemas.microsoft.com/office/drawing/2014/main" id="{2FEFD6C5-B83E-4BB2-BC3C-B4D3E12B17A2}"/>
              </a:ext>
            </a:extLst>
          </p:cNvPr>
          <p:cNvSpPr/>
          <p:nvPr/>
        </p:nvSpPr>
        <p:spPr>
          <a:xfrm flipH="1" flipV="1">
            <a:off x="2311137" y="3398518"/>
            <a:ext cx="231068" cy="2631364"/>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2555"/>
            <a:endParaRPr lang="en-NZ" sz="1270" b="1">
              <a:solidFill>
                <a:prstClr val="white"/>
              </a:solidFill>
              <a:latin typeface="Segoe UI"/>
            </a:endParaRPr>
          </a:p>
        </p:txBody>
      </p:sp>
      <p:sp>
        <p:nvSpPr>
          <p:cNvPr id="4" name="Freeform: Shape 3">
            <a:extLst>
              <a:ext uri="{FF2B5EF4-FFF2-40B4-BE49-F238E27FC236}">
                <a16:creationId xmlns:a16="http://schemas.microsoft.com/office/drawing/2014/main" id="{5C44F102-1718-4A0E-BEB3-7085812D0EDB}"/>
              </a:ext>
            </a:extLst>
          </p:cNvPr>
          <p:cNvSpPr/>
          <p:nvPr/>
        </p:nvSpPr>
        <p:spPr>
          <a:xfrm>
            <a:off x="6329363" y="4174886"/>
            <a:ext cx="895350" cy="1881188"/>
          </a:xfrm>
          <a:custGeom>
            <a:avLst/>
            <a:gdLst>
              <a:gd name="connsiteX0" fmla="*/ 59531 w 895350"/>
              <a:gd name="connsiteY0" fmla="*/ 338138 h 1881188"/>
              <a:gd name="connsiteX1" fmla="*/ 80962 w 895350"/>
              <a:gd name="connsiteY1" fmla="*/ 316706 h 1881188"/>
              <a:gd name="connsiteX2" fmla="*/ 126206 w 895350"/>
              <a:gd name="connsiteY2" fmla="*/ 304800 h 1881188"/>
              <a:gd name="connsiteX3" fmla="*/ 531018 w 895350"/>
              <a:gd name="connsiteY3" fmla="*/ 140494 h 1881188"/>
              <a:gd name="connsiteX4" fmla="*/ 566737 w 895350"/>
              <a:gd name="connsiteY4" fmla="*/ 26194 h 1881188"/>
              <a:gd name="connsiteX5" fmla="*/ 614362 w 895350"/>
              <a:gd name="connsiteY5" fmla="*/ 0 h 1881188"/>
              <a:gd name="connsiteX6" fmla="*/ 895350 w 895350"/>
              <a:gd name="connsiteY6" fmla="*/ 1059656 h 1881188"/>
              <a:gd name="connsiteX7" fmla="*/ 819150 w 895350"/>
              <a:gd name="connsiteY7" fmla="*/ 1740694 h 1881188"/>
              <a:gd name="connsiteX8" fmla="*/ 397668 w 895350"/>
              <a:gd name="connsiteY8" fmla="*/ 1881188 h 1881188"/>
              <a:gd name="connsiteX9" fmla="*/ 61912 w 895350"/>
              <a:gd name="connsiteY9" fmla="*/ 1638300 h 1881188"/>
              <a:gd name="connsiteX10" fmla="*/ 7143 w 895350"/>
              <a:gd name="connsiteY10" fmla="*/ 664369 h 1881188"/>
              <a:gd name="connsiteX11" fmla="*/ 0 w 895350"/>
              <a:gd name="connsiteY11" fmla="*/ 659606 h 1881188"/>
              <a:gd name="connsiteX12" fmla="*/ 59531 w 895350"/>
              <a:gd name="connsiteY12" fmla="*/ 338138 h 1881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5350" h="1881188">
                <a:moveTo>
                  <a:pt x="59531" y="338138"/>
                </a:moveTo>
                <a:lnTo>
                  <a:pt x="80962" y="316706"/>
                </a:lnTo>
                <a:lnTo>
                  <a:pt x="126206" y="304800"/>
                </a:lnTo>
                <a:lnTo>
                  <a:pt x="531018" y="140494"/>
                </a:lnTo>
                <a:lnTo>
                  <a:pt x="566737" y="26194"/>
                </a:lnTo>
                <a:lnTo>
                  <a:pt x="614362" y="0"/>
                </a:lnTo>
                <a:lnTo>
                  <a:pt x="895350" y="1059656"/>
                </a:lnTo>
                <a:lnTo>
                  <a:pt x="819150" y="1740694"/>
                </a:lnTo>
                <a:lnTo>
                  <a:pt x="397668" y="1881188"/>
                </a:lnTo>
                <a:lnTo>
                  <a:pt x="61912" y="1638300"/>
                </a:lnTo>
                <a:lnTo>
                  <a:pt x="7143" y="664369"/>
                </a:lnTo>
                <a:lnTo>
                  <a:pt x="0" y="659606"/>
                </a:lnTo>
                <a:lnTo>
                  <a:pt x="59531" y="338138"/>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Freeform: Shape 4">
            <a:extLst>
              <a:ext uri="{FF2B5EF4-FFF2-40B4-BE49-F238E27FC236}">
                <a16:creationId xmlns:a16="http://schemas.microsoft.com/office/drawing/2014/main" id="{DAD644DE-9B99-D7C9-A5BA-60684D488E15}"/>
              </a:ext>
            </a:extLst>
          </p:cNvPr>
          <p:cNvSpPr/>
          <p:nvPr/>
        </p:nvSpPr>
        <p:spPr>
          <a:xfrm>
            <a:off x="6886575" y="4105499"/>
            <a:ext cx="73819" cy="52387"/>
          </a:xfrm>
          <a:custGeom>
            <a:avLst/>
            <a:gdLst>
              <a:gd name="connsiteX0" fmla="*/ 0 w 73819"/>
              <a:gd name="connsiteY0" fmla="*/ 52387 h 52387"/>
              <a:gd name="connsiteX1" fmla="*/ 52388 w 73819"/>
              <a:gd name="connsiteY1" fmla="*/ 42862 h 52387"/>
              <a:gd name="connsiteX2" fmla="*/ 73819 w 73819"/>
              <a:gd name="connsiteY2" fmla="*/ 0 h 52387"/>
              <a:gd name="connsiteX3" fmla="*/ 0 w 73819"/>
              <a:gd name="connsiteY3" fmla="*/ 52387 h 52387"/>
            </a:gdLst>
            <a:ahLst/>
            <a:cxnLst>
              <a:cxn ang="0">
                <a:pos x="connsiteX0" y="connsiteY0"/>
              </a:cxn>
              <a:cxn ang="0">
                <a:pos x="connsiteX1" y="connsiteY1"/>
              </a:cxn>
              <a:cxn ang="0">
                <a:pos x="connsiteX2" y="connsiteY2"/>
              </a:cxn>
              <a:cxn ang="0">
                <a:pos x="connsiteX3" y="connsiteY3"/>
              </a:cxn>
            </a:cxnLst>
            <a:rect l="l" t="t" r="r" b="b"/>
            <a:pathLst>
              <a:path w="73819" h="52387">
                <a:moveTo>
                  <a:pt x="0" y="52387"/>
                </a:moveTo>
                <a:lnTo>
                  <a:pt x="52388" y="42862"/>
                </a:lnTo>
                <a:lnTo>
                  <a:pt x="73819" y="0"/>
                </a:lnTo>
                <a:lnTo>
                  <a:pt x="0" y="52387"/>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Rectangle 5">
            <a:extLst>
              <a:ext uri="{FF2B5EF4-FFF2-40B4-BE49-F238E27FC236}">
                <a16:creationId xmlns:a16="http://schemas.microsoft.com/office/drawing/2014/main" id="{672C1624-7015-0C14-B7A2-1E419C8997C4}"/>
              </a:ext>
            </a:extLst>
          </p:cNvPr>
          <p:cNvSpPr/>
          <p:nvPr/>
        </p:nvSpPr>
        <p:spPr>
          <a:xfrm>
            <a:off x="1879359" y="3775582"/>
            <a:ext cx="4554556" cy="694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Freeform: Shape 8">
            <a:extLst>
              <a:ext uri="{FF2B5EF4-FFF2-40B4-BE49-F238E27FC236}">
                <a16:creationId xmlns:a16="http://schemas.microsoft.com/office/drawing/2014/main" id="{2421E6E5-6E07-489A-FB8C-A2C29BC9B04B}"/>
              </a:ext>
            </a:extLst>
          </p:cNvPr>
          <p:cNvSpPr/>
          <p:nvPr/>
        </p:nvSpPr>
        <p:spPr>
          <a:xfrm>
            <a:off x="6360319" y="4372199"/>
            <a:ext cx="133350" cy="100012"/>
          </a:xfrm>
          <a:custGeom>
            <a:avLst/>
            <a:gdLst>
              <a:gd name="connsiteX0" fmla="*/ 38100 w 133350"/>
              <a:gd name="connsiteY0" fmla="*/ 100012 h 100012"/>
              <a:gd name="connsiteX1" fmla="*/ 133350 w 133350"/>
              <a:gd name="connsiteY1" fmla="*/ 50006 h 100012"/>
              <a:gd name="connsiteX2" fmla="*/ 0 w 133350"/>
              <a:gd name="connsiteY2" fmla="*/ 0 h 100012"/>
              <a:gd name="connsiteX3" fmla="*/ 38100 w 133350"/>
              <a:gd name="connsiteY3" fmla="*/ 100012 h 100012"/>
            </a:gdLst>
            <a:ahLst/>
            <a:cxnLst>
              <a:cxn ang="0">
                <a:pos x="connsiteX0" y="connsiteY0"/>
              </a:cxn>
              <a:cxn ang="0">
                <a:pos x="connsiteX1" y="connsiteY1"/>
              </a:cxn>
              <a:cxn ang="0">
                <a:pos x="connsiteX2" y="connsiteY2"/>
              </a:cxn>
              <a:cxn ang="0">
                <a:pos x="connsiteX3" y="connsiteY3"/>
              </a:cxn>
            </a:cxnLst>
            <a:rect l="l" t="t" r="r" b="b"/>
            <a:pathLst>
              <a:path w="133350" h="100012">
                <a:moveTo>
                  <a:pt x="38100" y="100012"/>
                </a:moveTo>
                <a:lnTo>
                  <a:pt x="133350" y="50006"/>
                </a:lnTo>
                <a:lnTo>
                  <a:pt x="0" y="0"/>
                </a:lnTo>
                <a:lnTo>
                  <a:pt x="38100" y="100012"/>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Title 15">
            <a:extLst>
              <a:ext uri="{FF2B5EF4-FFF2-40B4-BE49-F238E27FC236}">
                <a16:creationId xmlns:a16="http://schemas.microsoft.com/office/drawing/2014/main" id="{D761BEDD-5924-B68B-B2B7-24BC688585F3}"/>
              </a:ext>
            </a:extLst>
          </p:cNvPr>
          <p:cNvSpPr>
            <a:spLocks noGrp="1"/>
          </p:cNvSpPr>
          <p:nvPr>
            <p:ph type="title"/>
          </p:nvPr>
        </p:nvSpPr>
        <p:spPr/>
        <p:txBody>
          <a:bodyPr/>
          <a:lstStyle/>
          <a:p>
            <a:r>
              <a:rPr lang="en-US" dirty="0"/>
              <a:t>MHWS coastline delineation concept</a:t>
            </a:r>
            <a:endParaRPr lang="en-NZ" dirty="0"/>
          </a:p>
        </p:txBody>
      </p:sp>
      <p:sp>
        <p:nvSpPr>
          <p:cNvPr id="3" name="Text Placeholder 2">
            <a:extLst>
              <a:ext uri="{FF2B5EF4-FFF2-40B4-BE49-F238E27FC236}">
                <a16:creationId xmlns:a16="http://schemas.microsoft.com/office/drawing/2014/main" id="{C8379968-7240-E891-FEF0-315883DA3E3C}"/>
              </a:ext>
            </a:extLst>
          </p:cNvPr>
          <p:cNvSpPr txBox="1">
            <a:spLocks/>
          </p:cNvSpPr>
          <p:nvPr/>
        </p:nvSpPr>
        <p:spPr>
          <a:xfrm>
            <a:off x="8204392" y="3779654"/>
            <a:ext cx="1445403" cy="601145"/>
          </a:xfrm>
          <a:prstGeom prst="rect">
            <a:avLst/>
          </a:prstGeom>
        </p:spPr>
        <p:txBody>
          <a:bodyPr vert="horz" wrap="square" lIns="0" tIns="0" rIns="0" bIns="0" rtlCol="0" anchor="t" anchorCtr="0">
            <a:noAutofit/>
          </a:bodyPr>
          <a:lstStyle>
            <a:lvl1pPr marL="0" indent="0" algn="l" defTabSz="1296072" rtl="0" eaLnBrk="1" latinLnBrk="0" hangingPunct="1">
              <a:lnSpc>
                <a:spcPct val="150000"/>
              </a:lnSpc>
              <a:spcBef>
                <a:spcPts val="0"/>
              </a:spcBef>
              <a:buFont typeface="Arial" panose="020B0604020202020204" pitchFamily="34" charset="0"/>
              <a:buNone/>
              <a:defRPr sz="1600" b="1" kern="1200" baseline="0">
                <a:solidFill>
                  <a:schemeClr val="tx1"/>
                </a:solidFill>
                <a:latin typeface="+mn-lt"/>
                <a:ea typeface="+mn-ea"/>
                <a:cs typeface="+mn-cs"/>
              </a:defRPr>
            </a:lvl1pPr>
            <a:lvl2pPr marL="0" indent="0" algn="l" defTabSz="1296072" rtl="0" eaLnBrk="1" latinLnBrk="0" hangingPunct="1">
              <a:lnSpc>
                <a:spcPct val="150000"/>
              </a:lnSpc>
              <a:spcBef>
                <a:spcPts val="0"/>
              </a:spcBef>
              <a:buFont typeface="Arial" panose="020B0604020202020204" pitchFamily="34" charset="0"/>
              <a:buNone/>
              <a:defRPr sz="1600" b="0" kern="1200" baseline="0">
                <a:solidFill>
                  <a:schemeClr val="tx1"/>
                </a:solidFill>
                <a:latin typeface="+mn-lt"/>
                <a:ea typeface="+mn-ea"/>
                <a:cs typeface="+mn-cs"/>
              </a:defRPr>
            </a:lvl2pPr>
            <a:lvl3pPr marL="0" indent="0" algn="l" defTabSz="1296072" rtl="0" eaLnBrk="1" latinLnBrk="0" hangingPunct="1">
              <a:lnSpc>
                <a:spcPct val="150000"/>
              </a:lnSpc>
              <a:spcBef>
                <a:spcPts val="0"/>
              </a:spcBef>
              <a:buFont typeface="Arial" panose="020B0604020202020204" pitchFamily="34" charset="0"/>
              <a:buNone/>
              <a:defRPr sz="1200" b="1" kern="1200" baseline="0">
                <a:solidFill>
                  <a:schemeClr val="tx2"/>
                </a:solidFill>
                <a:latin typeface="+mn-lt"/>
                <a:ea typeface="+mn-ea"/>
                <a:cs typeface="+mn-cs"/>
              </a:defRPr>
            </a:lvl3pPr>
            <a:lvl4pPr marL="0" indent="0" algn="l" defTabSz="1296072" rtl="0" eaLnBrk="1" latinLnBrk="0" hangingPunct="1">
              <a:lnSpc>
                <a:spcPct val="150000"/>
              </a:lnSpc>
              <a:spcBef>
                <a:spcPts val="0"/>
              </a:spcBef>
              <a:buFont typeface="Arial" panose="020B0604020202020204" pitchFamily="34" charset="0"/>
              <a:buNone/>
              <a:defRPr sz="1200" b="1" kern="1200" baseline="0">
                <a:solidFill>
                  <a:schemeClr val="tx1"/>
                </a:solidFill>
                <a:latin typeface="+mn-lt"/>
                <a:ea typeface="+mn-ea"/>
                <a:cs typeface="+mn-cs"/>
              </a:defRPr>
            </a:lvl4pPr>
            <a:lvl5pPr marL="0" indent="0" algn="l" defTabSz="1296072" rtl="0" eaLnBrk="1" latinLnBrk="0" hangingPunct="1">
              <a:lnSpc>
                <a:spcPct val="150000"/>
              </a:lnSpc>
              <a:spcBef>
                <a:spcPts val="800"/>
              </a:spcBef>
              <a:spcAft>
                <a:spcPts val="0"/>
              </a:spcAft>
              <a:buFont typeface="Arial" panose="020B0604020202020204" pitchFamily="34" charset="0"/>
              <a:buNone/>
              <a:defRPr sz="1200" b="0" kern="1200" baseline="0">
                <a:solidFill>
                  <a:schemeClr val="tx1"/>
                </a:solidFill>
                <a:latin typeface="+mn-lt"/>
                <a:ea typeface="+mn-ea"/>
                <a:cs typeface="+mn-cs"/>
              </a:defRPr>
            </a:lvl5pPr>
            <a:lvl6pPr marL="171450" indent="-171450" algn="l" defTabSz="540000" rtl="0" eaLnBrk="1" latinLnBrk="0" hangingPunct="1">
              <a:lnSpc>
                <a:spcPct val="130000"/>
              </a:lnSpc>
              <a:spcBef>
                <a:spcPts val="0"/>
              </a:spcBef>
              <a:spcAft>
                <a:spcPts val="400"/>
              </a:spcAft>
              <a:buClr>
                <a:schemeClr val="tx2"/>
              </a:buClr>
              <a:buSzPct val="100000"/>
              <a:buFont typeface="Arial" panose="020B0604020202020204" pitchFamily="34" charset="0"/>
              <a:buChar char="•"/>
              <a:tabLst>
                <a:tab pos="360000" algn="l"/>
                <a:tab pos="720000" algn="l"/>
              </a:tabLst>
              <a:defRPr sz="1200" b="0" kern="1200">
                <a:solidFill>
                  <a:schemeClr val="tx1"/>
                </a:solidFill>
                <a:latin typeface="+mn-lt"/>
                <a:ea typeface="+mn-ea"/>
                <a:cs typeface="+mn-cs"/>
              </a:defRPr>
            </a:lvl6pPr>
            <a:lvl7pPr marL="0" indent="0" algn="l" defTabSz="252000" rtl="0" eaLnBrk="1" latinLnBrk="0" hangingPunct="1">
              <a:lnSpc>
                <a:spcPct val="150000"/>
              </a:lnSpc>
              <a:spcBef>
                <a:spcPts val="0"/>
              </a:spcBef>
              <a:spcAft>
                <a:spcPts val="300"/>
              </a:spcAft>
              <a:buClr>
                <a:schemeClr val="tx2"/>
              </a:buClr>
              <a:buFont typeface="Arial" panose="020B0604020202020204" pitchFamily="34" charset="0"/>
              <a:buNone/>
              <a:tabLst>
                <a:tab pos="252000" algn="l"/>
              </a:tabLst>
              <a:defRPr sz="1000" b="1" kern="1200" baseline="0">
                <a:solidFill>
                  <a:schemeClr val="tx1"/>
                </a:solidFill>
                <a:latin typeface="+mn-lt"/>
                <a:ea typeface="+mn-ea"/>
                <a:cs typeface="+mn-cs"/>
              </a:defRPr>
            </a:lvl7pPr>
            <a:lvl8pPr marL="0" indent="0" algn="l" defTabSz="540000" rtl="0" eaLnBrk="1" latinLnBrk="0" hangingPunct="1">
              <a:lnSpc>
                <a:spcPct val="150000"/>
              </a:lnSpc>
              <a:spcBef>
                <a:spcPts val="0"/>
              </a:spcBef>
              <a:spcAft>
                <a:spcPts val="600"/>
              </a:spcAft>
              <a:buClr>
                <a:schemeClr val="tx2"/>
              </a:buClr>
              <a:buFont typeface="Arial" panose="020B0604020202020204" pitchFamily="34" charset="0"/>
              <a:buNone/>
              <a:tabLst>
                <a:tab pos="540000" algn="l"/>
              </a:tabLst>
              <a:defRPr sz="1000" kern="1200" baseline="0">
                <a:solidFill>
                  <a:schemeClr val="tx1"/>
                </a:solidFill>
                <a:latin typeface="+mn-lt"/>
                <a:ea typeface="+mn-ea"/>
                <a:cs typeface="+mn-cs"/>
              </a:defRPr>
            </a:lvl8pPr>
            <a:lvl9pPr marL="171450" indent="-171450" algn="l" defTabSz="252000" rtl="0" eaLnBrk="1" latinLnBrk="0" hangingPunct="1">
              <a:lnSpc>
                <a:spcPct val="150000"/>
              </a:lnSpc>
              <a:spcBef>
                <a:spcPts val="0"/>
              </a:spcBef>
              <a:spcAft>
                <a:spcPts val="300"/>
              </a:spcAft>
              <a:buClr>
                <a:schemeClr val="tx2"/>
              </a:buClr>
              <a:buFont typeface="Arial" panose="020B0604020202020204" pitchFamily="34" charset="0"/>
              <a:buChar char="•"/>
              <a:tabLst>
                <a:tab pos="252000" algn="l"/>
              </a:tabLst>
              <a:defRPr sz="1000" kern="1200" baseline="0">
                <a:solidFill>
                  <a:schemeClr val="tx1"/>
                </a:solidFill>
                <a:latin typeface="+mn-lt"/>
                <a:ea typeface="+mn-ea"/>
                <a:cs typeface="+mn-cs"/>
              </a:defRPr>
            </a:lvl9pPr>
          </a:lstStyle>
          <a:p>
            <a:pPr lvl="4" algn="ctr" defTabSz="914379">
              <a:spcBef>
                <a:spcPts val="564"/>
              </a:spcBef>
            </a:pPr>
            <a:r>
              <a:rPr lang="en-NZ" sz="1050" dirty="0">
                <a:solidFill>
                  <a:srgbClr val="00AA9B"/>
                </a:solidFill>
                <a:latin typeface="Segoe UI"/>
              </a:rPr>
              <a:t>Digital Elevation Model (from LiDAR)</a:t>
            </a:r>
          </a:p>
        </p:txBody>
      </p:sp>
    </p:spTree>
    <p:extLst>
      <p:ext uri="{BB962C8B-B14F-4D97-AF65-F5344CB8AC3E}">
        <p14:creationId xmlns:p14="http://schemas.microsoft.com/office/powerpoint/2010/main" val="3997259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1390187-3065-4374-A605-4792FCF3E2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38470" y="2716238"/>
            <a:ext cx="759387" cy="853470"/>
          </a:xfrm>
          <a:prstGeom prst="rect">
            <a:avLst/>
          </a:prstGeom>
        </p:spPr>
      </p:pic>
      <p:pic>
        <p:nvPicPr>
          <p:cNvPr id="12" name="Graphic 11">
            <a:extLst>
              <a:ext uri="{FF2B5EF4-FFF2-40B4-BE49-F238E27FC236}">
                <a16:creationId xmlns:a16="http://schemas.microsoft.com/office/drawing/2014/main" id="{58B50EC9-7A6E-4A42-9E32-A754D25A05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68750" y="3282773"/>
            <a:ext cx="463696" cy="255369"/>
          </a:xfrm>
          <a:prstGeom prst="rect">
            <a:avLst/>
          </a:prstGeom>
        </p:spPr>
      </p:pic>
      <p:sp>
        <p:nvSpPr>
          <p:cNvPr id="35" name="Graphic 5">
            <a:extLst>
              <a:ext uri="{FF2B5EF4-FFF2-40B4-BE49-F238E27FC236}">
                <a16:creationId xmlns:a16="http://schemas.microsoft.com/office/drawing/2014/main" id="{A8C3744E-E18F-4AB7-B1B3-341F57BD8559}"/>
              </a:ext>
            </a:extLst>
          </p:cNvPr>
          <p:cNvSpPr/>
          <p:nvPr/>
        </p:nvSpPr>
        <p:spPr>
          <a:xfrm flipH="1" flipV="1">
            <a:off x="2338204" y="4194656"/>
            <a:ext cx="4542710" cy="260397"/>
          </a:xfrm>
          <a:custGeom>
            <a:avLst/>
            <a:gdLst>
              <a:gd name="connsiteX0" fmla="*/ 0 w 6445212"/>
              <a:gd name="connsiteY0" fmla="*/ 0 h 520092"/>
              <a:gd name="connsiteX1" fmla="*/ 6445212 w 6445212"/>
              <a:gd name="connsiteY1" fmla="*/ 0 h 520092"/>
              <a:gd name="connsiteX2" fmla="*/ 6445212 w 6445212"/>
              <a:gd name="connsiteY2" fmla="*/ 520092 h 520092"/>
              <a:gd name="connsiteX3" fmla="*/ 0 w 6445212"/>
              <a:gd name="connsiteY3" fmla="*/ 520092 h 520092"/>
              <a:gd name="connsiteX4" fmla="*/ 0 w 6445212"/>
              <a:gd name="connsiteY4" fmla="*/ 0 h 520092"/>
              <a:gd name="connsiteX0" fmla="*/ 0 w 6445212"/>
              <a:gd name="connsiteY0" fmla="*/ 0 h 520092"/>
              <a:gd name="connsiteX1" fmla="*/ 465302 w 6445212"/>
              <a:gd name="connsiteY1" fmla="*/ 447 h 520092"/>
              <a:gd name="connsiteX2" fmla="*/ 6445212 w 6445212"/>
              <a:gd name="connsiteY2" fmla="*/ 0 h 520092"/>
              <a:gd name="connsiteX3" fmla="*/ 6445212 w 6445212"/>
              <a:gd name="connsiteY3" fmla="*/ 520092 h 520092"/>
              <a:gd name="connsiteX4" fmla="*/ 0 w 6445212"/>
              <a:gd name="connsiteY4" fmla="*/ 520092 h 520092"/>
              <a:gd name="connsiteX5" fmla="*/ 0 w 6445212"/>
              <a:gd name="connsiteY5" fmla="*/ 0 h 520092"/>
              <a:gd name="connsiteX0" fmla="*/ 0 w 6445212"/>
              <a:gd name="connsiteY0" fmla="*/ 0 h 520092"/>
              <a:gd name="connsiteX1" fmla="*/ 465302 w 6445212"/>
              <a:gd name="connsiteY1" fmla="*/ 447 h 520092"/>
              <a:gd name="connsiteX2" fmla="*/ 6445212 w 6445212"/>
              <a:gd name="connsiteY2" fmla="*/ 0 h 520092"/>
              <a:gd name="connsiteX3" fmla="*/ 6445212 w 6445212"/>
              <a:gd name="connsiteY3" fmla="*/ 520092 h 520092"/>
              <a:gd name="connsiteX4" fmla="*/ 0 w 6445212"/>
              <a:gd name="connsiteY4" fmla="*/ 520092 h 520092"/>
              <a:gd name="connsiteX5" fmla="*/ 482 w 6445212"/>
              <a:gd name="connsiteY5" fmla="*/ 322392 h 520092"/>
              <a:gd name="connsiteX6" fmla="*/ 0 w 6445212"/>
              <a:gd name="connsiteY6" fmla="*/ 0 h 520092"/>
              <a:gd name="connsiteX0" fmla="*/ 145578 w 6590308"/>
              <a:gd name="connsiteY0" fmla="*/ 322392 h 520092"/>
              <a:gd name="connsiteX1" fmla="*/ 610398 w 6590308"/>
              <a:gd name="connsiteY1" fmla="*/ 447 h 520092"/>
              <a:gd name="connsiteX2" fmla="*/ 6590308 w 6590308"/>
              <a:gd name="connsiteY2" fmla="*/ 0 h 520092"/>
              <a:gd name="connsiteX3" fmla="*/ 6590308 w 6590308"/>
              <a:gd name="connsiteY3" fmla="*/ 520092 h 520092"/>
              <a:gd name="connsiteX4" fmla="*/ 145096 w 6590308"/>
              <a:gd name="connsiteY4" fmla="*/ 520092 h 520092"/>
              <a:gd name="connsiteX5" fmla="*/ 145578 w 6590308"/>
              <a:gd name="connsiteY5" fmla="*/ 322392 h 520092"/>
              <a:gd name="connsiteX0" fmla="*/ 482 w 6445212"/>
              <a:gd name="connsiteY0" fmla="*/ 322392 h 520092"/>
              <a:gd name="connsiteX1" fmla="*/ 465302 w 6445212"/>
              <a:gd name="connsiteY1" fmla="*/ 447 h 520092"/>
              <a:gd name="connsiteX2" fmla="*/ 6445212 w 6445212"/>
              <a:gd name="connsiteY2" fmla="*/ 0 h 520092"/>
              <a:gd name="connsiteX3" fmla="*/ 6445212 w 6445212"/>
              <a:gd name="connsiteY3" fmla="*/ 520092 h 520092"/>
              <a:gd name="connsiteX4" fmla="*/ 0 w 6445212"/>
              <a:gd name="connsiteY4" fmla="*/ 520092 h 520092"/>
              <a:gd name="connsiteX5" fmla="*/ 482 w 6445212"/>
              <a:gd name="connsiteY5" fmla="*/ 322392 h 520092"/>
              <a:gd name="connsiteX0" fmla="*/ 482 w 6445212"/>
              <a:gd name="connsiteY0" fmla="*/ 322392 h 520092"/>
              <a:gd name="connsiteX1" fmla="*/ 465302 w 6445212"/>
              <a:gd name="connsiteY1" fmla="*/ 447 h 520092"/>
              <a:gd name="connsiteX2" fmla="*/ 6445212 w 6445212"/>
              <a:gd name="connsiteY2" fmla="*/ 0 h 520092"/>
              <a:gd name="connsiteX3" fmla="*/ 6445212 w 6445212"/>
              <a:gd name="connsiteY3" fmla="*/ 520092 h 520092"/>
              <a:gd name="connsiteX4" fmla="*/ 0 w 6445212"/>
              <a:gd name="connsiteY4" fmla="*/ 520092 h 520092"/>
              <a:gd name="connsiteX5" fmla="*/ 482 w 6445212"/>
              <a:gd name="connsiteY5" fmla="*/ 322392 h 52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5212" h="520092">
                <a:moveTo>
                  <a:pt x="482" y="322392"/>
                </a:moveTo>
                <a:cubicBezTo>
                  <a:pt x="154232" y="231975"/>
                  <a:pt x="195090" y="151334"/>
                  <a:pt x="465302" y="447"/>
                </a:cubicBezTo>
                <a:lnTo>
                  <a:pt x="6445212" y="0"/>
                </a:lnTo>
                <a:lnTo>
                  <a:pt x="6445212" y="520092"/>
                </a:lnTo>
                <a:lnTo>
                  <a:pt x="0" y="520092"/>
                </a:lnTo>
                <a:cubicBezTo>
                  <a:pt x="161" y="454192"/>
                  <a:pt x="321" y="388292"/>
                  <a:pt x="482" y="322392"/>
                </a:cubicBezTo>
                <a:close/>
              </a:path>
            </a:pathLst>
          </a:custGeom>
          <a:solidFill>
            <a:schemeClr val="accent1">
              <a:lumMod val="20000"/>
              <a:lumOff val="80000"/>
            </a:schemeClr>
          </a:solidFill>
          <a:ln w="38100" cap="flat">
            <a:solidFill>
              <a:schemeClr val="accent1">
                <a:lumMod val="75000"/>
                <a:lumOff val="25000"/>
              </a:schemeClr>
            </a:solidFill>
            <a:prstDash val="solid"/>
            <a:miter/>
          </a:ln>
        </p:spPr>
        <p:txBody>
          <a:bodyPr rtlCol="0" anchor="ctr"/>
          <a:lstStyle/>
          <a:p>
            <a:pPr defTabSz="322555"/>
            <a:endParaRPr lang="en-NZ" sz="1270" dirty="0">
              <a:solidFill>
                <a:srgbClr val="000000"/>
              </a:solidFill>
              <a:latin typeface="Segoe UI"/>
            </a:endParaRPr>
          </a:p>
        </p:txBody>
      </p:sp>
      <p:pic>
        <p:nvPicPr>
          <p:cNvPr id="23" name="Graphic 22">
            <a:extLst>
              <a:ext uri="{FF2B5EF4-FFF2-40B4-BE49-F238E27FC236}">
                <a16:creationId xmlns:a16="http://schemas.microsoft.com/office/drawing/2014/main" id="{8EAF2901-8A8D-4DB5-9C4C-ACD17BFCB0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45930" y="2917425"/>
            <a:ext cx="1465971" cy="886208"/>
          </a:xfrm>
          <a:prstGeom prst="rect">
            <a:avLst/>
          </a:prstGeom>
        </p:spPr>
      </p:pic>
      <p:sp>
        <p:nvSpPr>
          <p:cNvPr id="29" name="Graphic 5">
            <a:extLst>
              <a:ext uri="{FF2B5EF4-FFF2-40B4-BE49-F238E27FC236}">
                <a16:creationId xmlns:a16="http://schemas.microsoft.com/office/drawing/2014/main" id="{1F0AB8CD-A929-433A-A641-EC0EA6CA1725}"/>
              </a:ext>
            </a:extLst>
          </p:cNvPr>
          <p:cNvSpPr/>
          <p:nvPr/>
        </p:nvSpPr>
        <p:spPr>
          <a:xfrm flipH="1" flipV="1">
            <a:off x="2456430" y="4423567"/>
            <a:ext cx="4093215" cy="1481421"/>
          </a:xfrm>
          <a:custGeom>
            <a:avLst/>
            <a:gdLst>
              <a:gd name="connsiteX0" fmla="*/ 788099 w 6337363"/>
              <a:gd name="connsiteY0" fmla="*/ 980570 h 984285"/>
              <a:gd name="connsiteX1" fmla="*/ 1105567 w 6337363"/>
              <a:gd name="connsiteY1" fmla="*/ 982761 h 984285"/>
              <a:gd name="connsiteX2" fmla="*/ 1840802 w 6337363"/>
              <a:gd name="connsiteY2" fmla="*/ 981047 h 984285"/>
              <a:gd name="connsiteX3" fmla="*/ 2165604 w 6337363"/>
              <a:gd name="connsiteY3" fmla="*/ 981713 h 984285"/>
              <a:gd name="connsiteX4" fmla="*/ 6269165 w 6337363"/>
              <a:gd name="connsiteY4" fmla="*/ 980570 h 984285"/>
              <a:gd name="connsiteX5" fmla="*/ 6337364 w 6337363"/>
              <a:gd name="connsiteY5" fmla="*/ 76457 h 984285"/>
              <a:gd name="connsiteX6" fmla="*/ 6328696 w 6337363"/>
              <a:gd name="connsiteY6" fmla="*/ 638 h 984285"/>
              <a:gd name="connsiteX7" fmla="*/ 6277642 w 6337363"/>
              <a:gd name="connsiteY7" fmla="*/ 25118 h 984285"/>
              <a:gd name="connsiteX8" fmla="*/ 6131148 w 6337363"/>
              <a:gd name="connsiteY8" fmla="*/ 102746 h 984285"/>
              <a:gd name="connsiteX9" fmla="*/ 5977319 w 6337363"/>
              <a:gd name="connsiteY9" fmla="*/ 157039 h 984285"/>
              <a:gd name="connsiteX10" fmla="*/ 5756529 w 6337363"/>
              <a:gd name="connsiteY10" fmla="*/ 262195 h 984285"/>
              <a:gd name="connsiteX11" fmla="*/ 4965383 w 6337363"/>
              <a:gd name="connsiteY11" fmla="*/ 310868 h 984285"/>
              <a:gd name="connsiteX12" fmla="*/ 4899470 w 6337363"/>
              <a:gd name="connsiteY12" fmla="*/ 284579 h 984285"/>
              <a:gd name="connsiteX13" fmla="*/ 4752213 w 6337363"/>
              <a:gd name="connsiteY13" fmla="*/ 335252 h 984285"/>
              <a:gd name="connsiteX14" fmla="*/ 4647533 w 6337363"/>
              <a:gd name="connsiteY14" fmla="*/ 330870 h 984285"/>
              <a:gd name="connsiteX15" fmla="*/ 4607243 w 6337363"/>
              <a:gd name="connsiteY15" fmla="*/ 343062 h 984285"/>
              <a:gd name="connsiteX16" fmla="*/ 4586288 w 6337363"/>
              <a:gd name="connsiteY16" fmla="*/ 343253 h 984285"/>
              <a:gd name="connsiteX17" fmla="*/ 4562094 w 6337363"/>
              <a:gd name="connsiteY17" fmla="*/ 343634 h 984285"/>
              <a:gd name="connsiteX18" fmla="*/ 4445604 w 6337363"/>
              <a:gd name="connsiteY18" fmla="*/ 373637 h 984285"/>
              <a:gd name="connsiteX19" fmla="*/ 4318635 w 6337363"/>
              <a:gd name="connsiteY19" fmla="*/ 394021 h 984285"/>
              <a:gd name="connsiteX20" fmla="*/ 4219766 w 6337363"/>
              <a:gd name="connsiteY20" fmla="*/ 353635 h 984285"/>
              <a:gd name="connsiteX21" fmla="*/ 4105180 w 6337363"/>
              <a:gd name="connsiteY21" fmla="*/ 311630 h 984285"/>
              <a:gd name="connsiteX22" fmla="*/ 4008120 w 6337363"/>
              <a:gd name="connsiteY22" fmla="*/ 362684 h 984285"/>
              <a:gd name="connsiteX23" fmla="*/ 3992023 w 6337363"/>
              <a:gd name="connsiteY23" fmla="*/ 362969 h 984285"/>
              <a:gd name="connsiteX24" fmla="*/ 3957066 w 6337363"/>
              <a:gd name="connsiteY24" fmla="*/ 370494 h 984285"/>
              <a:gd name="connsiteX25" fmla="*/ 3938111 w 6337363"/>
              <a:gd name="connsiteY25" fmla="*/ 388592 h 984285"/>
              <a:gd name="connsiteX26" fmla="*/ 3912108 w 6337363"/>
              <a:gd name="connsiteY26" fmla="*/ 398593 h 984285"/>
              <a:gd name="connsiteX27" fmla="*/ 3856958 w 6337363"/>
              <a:gd name="connsiteY27" fmla="*/ 424787 h 984285"/>
              <a:gd name="connsiteX28" fmla="*/ 3790283 w 6337363"/>
              <a:gd name="connsiteY28" fmla="*/ 449837 h 984285"/>
              <a:gd name="connsiteX29" fmla="*/ 3769233 w 6337363"/>
              <a:gd name="connsiteY29" fmla="*/ 448885 h 984285"/>
              <a:gd name="connsiteX30" fmla="*/ 3741896 w 6337363"/>
              <a:gd name="connsiteY30" fmla="*/ 450218 h 984285"/>
              <a:gd name="connsiteX31" fmla="*/ 3714083 w 6337363"/>
              <a:gd name="connsiteY31" fmla="*/ 465268 h 984285"/>
              <a:gd name="connsiteX32" fmla="*/ 3533585 w 6337363"/>
              <a:gd name="connsiteY32" fmla="*/ 464601 h 984285"/>
              <a:gd name="connsiteX33" fmla="*/ 3460814 w 6337363"/>
              <a:gd name="connsiteY33" fmla="*/ 457076 h 984285"/>
              <a:gd name="connsiteX34" fmla="*/ 3401092 w 6337363"/>
              <a:gd name="connsiteY34" fmla="*/ 480032 h 984285"/>
              <a:gd name="connsiteX35" fmla="*/ 3217640 w 6337363"/>
              <a:gd name="connsiteY35" fmla="*/ 478603 h 984285"/>
              <a:gd name="connsiteX36" fmla="*/ 3175254 w 6337363"/>
              <a:gd name="connsiteY36" fmla="*/ 515560 h 984285"/>
              <a:gd name="connsiteX37" fmla="*/ 3118009 w 6337363"/>
              <a:gd name="connsiteY37" fmla="*/ 541754 h 984285"/>
              <a:gd name="connsiteX38" fmla="*/ 2974562 w 6337363"/>
              <a:gd name="connsiteY38" fmla="*/ 600523 h 984285"/>
              <a:gd name="connsiteX39" fmla="*/ 2894933 w 6337363"/>
              <a:gd name="connsiteY39" fmla="*/ 596237 h 984285"/>
              <a:gd name="connsiteX40" fmla="*/ 2837498 w 6337363"/>
              <a:gd name="connsiteY40" fmla="*/ 590617 h 984285"/>
              <a:gd name="connsiteX41" fmla="*/ 2629376 w 6337363"/>
              <a:gd name="connsiteY41" fmla="*/ 645386 h 984285"/>
              <a:gd name="connsiteX42" fmla="*/ 2468880 w 6337363"/>
              <a:gd name="connsiteY42" fmla="*/ 733778 h 984285"/>
              <a:gd name="connsiteX43" fmla="*/ 2385917 w 6337363"/>
              <a:gd name="connsiteY43" fmla="*/ 754352 h 984285"/>
              <a:gd name="connsiteX44" fmla="*/ 2288858 w 6337363"/>
              <a:gd name="connsiteY44" fmla="*/ 746255 h 984285"/>
              <a:gd name="connsiteX45" fmla="*/ 2185797 w 6337363"/>
              <a:gd name="connsiteY45" fmla="*/ 763305 h 984285"/>
              <a:gd name="connsiteX46" fmla="*/ 2101406 w 6337363"/>
              <a:gd name="connsiteY46" fmla="*/ 779688 h 984285"/>
              <a:gd name="connsiteX47" fmla="*/ 1908524 w 6337363"/>
              <a:gd name="connsiteY47" fmla="*/ 754828 h 984285"/>
              <a:gd name="connsiteX48" fmla="*/ 1796320 w 6337363"/>
              <a:gd name="connsiteY48" fmla="*/ 787118 h 984285"/>
              <a:gd name="connsiteX49" fmla="*/ 1680305 w 6337363"/>
              <a:gd name="connsiteY49" fmla="*/ 818264 h 984285"/>
              <a:gd name="connsiteX50" fmla="*/ 1574959 w 6337363"/>
              <a:gd name="connsiteY50" fmla="*/ 797405 h 984285"/>
              <a:gd name="connsiteX51" fmla="*/ 1548860 w 6337363"/>
              <a:gd name="connsiteY51" fmla="*/ 779688 h 984285"/>
              <a:gd name="connsiteX52" fmla="*/ 1516761 w 6337363"/>
              <a:gd name="connsiteY52" fmla="*/ 788737 h 984285"/>
              <a:gd name="connsiteX53" fmla="*/ 1435703 w 6337363"/>
              <a:gd name="connsiteY53" fmla="*/ 813121 h 984285"/>
              <a:gd name="connsiteX54" fmla="*/ 1410176 w 6337363"/>
              <a:gd name="connsiteY54" fmla="*/ 819122 h 984285"/>
              <a:gd name="connsiteX55" fmla="*/ 1380173 w 6337363"/>
              <a:gd name="connsiteY55" fmla="*/ 811406 h 984285"/>
              <a:gd name="connsiteX56" fmla="*/ 1334929 w 6337363"/>
              <a:gd name="connsiteY56" fmla="*/ 823884 h 984285"/>
              <a:gd name="connsiteX57" fmla="*/ 1261396 w 6337363"/>
              <a:gd name="connsiteY57" fmla="*/ 845792 h 984285"/>
              <a:gd name="connsiteX58" fmla="*/ 1185291 w 6337363"/>
              <a:gd name="connsiteY58" fmla="*/ 826361 h 984285"/>
              <a:gd name="connsiteX59" fmla="*/ 1133475 w 6337363"/>
              <a:gd name="connsiteY59" fmla="*/ 801500 h 984285"/>
              <a:gd name="connsiteX60" fmla="*/ 1064324 w 6337363"/>
              <a:gd name="connsiteY60" fmla="*/ 786641 h 984285"/>
              <a:gd name="connsiteX61" fmla="*/ 1031653 w 6337363"/>
              <a:gd name="connsiteY61" fmla="*/ 785117 h 984285"/>
              <a:gd name="connsiteX62" fmla="*/ 1016889 w 6337363"/>
              <a:gd name="connsiteY62" fmla="*/ 785403 h 984285"/>
              <a:gd name="connsiteX63" fmla="*/ 980027 w 6337363"/>
              <a:gd name="connsiteY63" fmla="*/ 767972 h 984285"/>
              <a:gd name="connsiteX64" fmla="*/ 896207 w 6337363"/>
              <a:gd name="connsiteY64" fmla="*/ 750637 h 984285"/>
              <a:gd name="connsiteX65" fmla="*/ 822008 w 6337363"/>
              <a:gd name="connsiteY65" fmla="*/ 729491 h 984285"/>
              <a:gd name="connsiteX66" fmla="*/ 687515 w 6337363"/>
              <a:gd name="connsiteY66" fmla="*/ 781688 h 984285"/>
              <a:gd name="connsiteX67" fmla="*/ 614267 w 6337363"/>
              <a:gd name="connsiteY67" fmla="*/ 828456 h 984285"/>
              <a:gd name="connsiteX68" fmla="*/ 535877 w 6337363"/>
              <a:gd name="connsiteY68" fmla="*/ 853602 h 984285"/>
              <a:gd name="connsiteX69" fmla="*/ 482156 w 6337363"/>
              <a:gd name="connsiteY69" fmla="*/ 890369 h 984285"/>
              <a:gd name="connsiteX70" fmla="*/ 418338 w 6337363"/>
              <a:gd name="connsiteY70" fmla="*/ 915991 h 984285"/>
              <a:gd name="connsiteX71" fmla="*/ 252508 w 6337363"/>
              <a:gd name="connsiteY71" fmla="*/ 937613 h 984285"/>
              <a:gd name="connsiteX72" fmla="*/ 98584 w 6337363"/>
              <a:gd name="connsiteY72" fmla="*/ 957234 h 984285"/>
              <a:gd name="connsiteX73" fmla="*/ 0 w 6337363"/>
              <a:gd name="connsiteY73" fmla="*/ 984285 h 98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337363" h="984285">
                <a:moveTo>
                  <a:pt x="788099" y="980570"/>
                </a:moveTo>
                <a:cubicBezTo>
                  <a:pt x="788099" y="980570"/>
                  <a:pt x="1089470" y="983904"/>
                  <a:pt x="1105567" y="982761"/>
                </a:cubicBezTo>
                <a:cubicBezTo>
                  <a:pt x="1152906" y="979332"/>
                  <a:pt x="1543336" y="980189"/>
                  <a:pt x="1840802" y="981047"/>
                </a:cubicBezTo>
                <a:cubicBezTo>
                  <a:pt x="1992535" y="981428"/>
                  <a:pt x="2120170" y="981904"/>
                  <a:pt x="2165604" y="981713"/>
                </a:cubicBezTo>
                <a:cubicBezTo>
                  <a:pt x="2198084" y="981618"/>
                  <a:pt x="6269165" y="980570"/>
                  <a:pt x="6269165" y="980570"/>
                </a:cubicBezTo>
                <a:lnTo>
                  <a:pt x="6337364" y="76457"/>
                </a:lnTo>
                <a:cubicBezTo>
                  <a:pt x="6313742" y="67313"/>
                  <a:pt x="6344222" y="-7648"/>
                  <a:pt x="6328696" y="638"/>
                </a:cubicBezTo>
                <a:cubicBezTo>
                  <a:pt x="6312218" y="9401"/>
                  <a:pt x="6294120" y="15116"/>
                  <a:pt x="6277642" y="25118"/>
                </a:cubicBezTo>
                <a:cubicBezTo>
                  <a:pt x="6228779" y="54740"/>
                  <a:pt x="6182773" y="78743"/>
                  <a:pt x="6131148" y="102746"/>
                </a:cubicBezTo>
                <a:cubicBezTo>
                  <a:pt x="6084475" y="124368"/>
                  <a:pt x="6033040" y="143799"/>
                  <a:pt x="5977319" y="157039"/>
                </a:cubicBezTo>
                <a:cubicBezTo>
                  <a:pt x="5920455" y="170564"/>
                  <a:pt x="5813394" y="251432"/>
                  <a:pt x="5756529" y="262195"/>
                </a:cubicBezTo>
                <a:cubicBezTo>
                  <a:pt x="5710809" y="270863"/>
                  <a:pt x="5182934" y="366684"/>
                  <a:pt x="4965383" y="310868"/>
                </a:cubicBezTo>
                <a:cubicBezTo>
                  <a:pt x="4935760" y="303248"/>
                  <a:pt x="4922425" y="300200"/>
                  <a:pt x="4899470" y="284579"/>
                </a:cubicBezTo>
                <a:cubicBezTo>
                  <a:pt x="4851368" y="309248"/>
                  <a:pt x="4807268" y="338300"/>
                  <a:pt x="4752213" y="335252"/>
                </a:cubicBezTo>
                <a:cubicBezTo>
                  <a:pt x="4719733" y="333442"/>
                  <a:pt x="4680204" y="325155"/>
                  <a:pt x="4647533" y="330870"/>
                </a:cubicBezTo>
                <a:cubicBezTo>
                  <a:pt x="4631150" y="333728"/>
                  <a:pt x="4626579" y="340490"/>
                  <a:pt x="4607243" y="343062"/>
                </a:cubicBezTo>
                <a:cubicBezTo>
                  <a:pt x="4600575" y="343919"/>
                  <a:pt x="4593527" y="343634"/>
                  <a:pt x="4586288" y="343253"/>
                </a:cubicBezTo>
                <a:cubicBezTo>
                  <a:pt x="4578477" y="342872"/>
                  <a:pt x="4570286" y="342491"/>
                  <a:pt x="4562094" y="343634"/>
                </a:cubicBezTo>
                <a:cubicBezTo>
                  <a:pt x="4535139" y="377733"/>
                  <a:pt x="4485704" y="370113"/>
                  <a:pt x="4445604" y="373637"/>
                </a:cubicBezTo>
                <a:cubicBezTo>
                  <a:pt x="4402360" y="377352"/>
                  <a:pt x="4342829" y="389449"/>
                  <a:pt x="4318635" y="394021"/>
                </a:cubicBezTo>
                <a:cubicBezTo>
                  <a:pt x="4295108" y="398498"/>
                  <a:pt x="4237006" y="361636"/>
                  <a:pt x="4219766" y="353635"/>
                </a:cubicBezTo>
                <a:cubicBezTo>
                  <a:pt x="4192048" y="340681"/>
                  <a:pt x="4140422" y="328298"/>
                  <a:pt x="4105180" y="311630"/>
                </a:cubicBezTo>
                <a:cubicBezTo>
                  <a:pt x="4083749" y="329537"/>
                  <a:pt x="4036314" y="358112"/>
                  <a:pt x="4008120" y="362684"/>
                </a:cubicBezTo>
                <a:cubicBezTo>
                  <a:pt x="4002024" y="363065"/>
                  <a:pt x="3996785" y="362969"/>
                  <a:pt x="3992023" y="362969"/>
                </a:cubicBezTo>
                <a:cubicBezTo>
                  <a:pt x="3978974" y="362874"/>
                  <a:pt x="3969925" y="362779"/>
                  <a:pt x="3957066" y="370494"/>
                </a:cubicBezTo>
                <a:cubicBezTo>
                  <a:pt x="3949351" y="375161"/>
                  <a:pt x="3946874" y="383353"/>
                  <a:pt x="3938111" y="388592"/>
                </a:cubicBezTo>
                <a:cubicBezTo>
                  <a:pt x="3930777" y="392973"/>
                  <a:pt x="3919919" y="395259"/>
                  <a:pt x="3912108" y="398593"/>
                </a:cubicBezTo>
                <a:cubicBezTo>
                  <a:pt x="3892106" y="407165"/>
                  <a:pt x="3876104" y="417167"/>
                  <a:pt x="3856958" y="424787"/>
                </a:cubicBezTo>
                <a:cubicBezTo>
                  <a:pt x="3840766" y="431264"/>
                  <a:pt x="3804952" y="447837"/>
                  <a:pt x="3790283" y="449837"/>
                </a:cubicBezTo>
                <a:cubicBezTo>
                  <a:pt x="3781616" y="451076"/>
                  <a:pt x="3775234" y="449933"/>
                  <a:pt x="3769233" y="448885"/>
                </a:cubicBezTo>
                <a:cubicBezTo>
                  <a:pt x="3761137" y="447456"/>
                  <a:pt x="3753612" y="446027"/>
                  <a:pt x="3741896" y="450218"/>
                </a:cubicBezTo>
                <a:cubicBezTo>
                  <a:pt x="3731133" y="454028"/>
                  <a:pt x="3722465" y="459648"/>
                  <a:pt x="3714083" y="465268"/>
                </a:cubicBezTo>
                <a:cubicBezTo>
                  <a:pt x="3644551" y="479460"/>
                  <a:pt x="3580638" y="472031"/>
                  <a:pt x="3533585" y="464601"/>
                </a:cubicBezTo>
                <a:cubicBezTo>
                  <a:pt x="3498056" y="458981"/>
                  <a:pt x="3472148" y="453362"/>
                  <a:pt x="3460814" y="457076"/>
                </a:cubicBezTo>
                <a:cubicBezTo>
                  <a:pt x="3440621" y="463553"/>
                  <a:pt x="3420713" y="471364"/>
                  <a:pt x="3401092" y="480032"/>
                </a:cubicBezTo>
                <a:cubicBezTo>
                  <a:pt x="3338989" y="484032"/>
                  <a:pt x="3279648" y="490509"/>
                  <a:pt x="3217640" y="478603"/>
                </a:cubicBezTo>
                <a:cubicBezTo>
                  <a:pt x="3200972" y="487366"/>
                  <a:pt x="3189828" y="504511"/>
                  <a:pt x="3175254" y="515560"/>
                </a:cubicBezTo>
                <a:cubicBezTo>
                  <a:pt x="3158681" y="528133"/>
                  <a:pt x="3138011" y="535086"/>
                  <a:pt x="3118009" y="541754"/>
                </a:cubicBezTo>
                <a:cubicBezTo>
                  <a:pt x="3077909" y="555184"/>
                  <a:pt x="3017520" y="590331"/>
                  <a:pt x="2974562" y="600523"/>
                </a:cubicBezTo>
                <a:cubicBezTo>
                  <a:pt x="2952464" y="605762"/>
                  <a:pt x="2922175" y="600999"/>
                  <a:pt x="2894933" y="596237"/>
                </a:cubicBezTo>
                <a:cubicBezTo>
                  <a:pt x="2870549" y="591950"/>
                  <a:pt x="2848737" y="587664"/>
                  <a:pt x="2837498" y="590617"/>
                </a:cubicBezTo>
                <a:cubicBezTo>
                  <a:pt x="2815781" y="596237"/>
                  <a:pt x="2678049" y="638051"/>
                  <a:pt x="2629376" y="645386"/>
                </a:cubicBezTo>
                <a:cubicBezTo>
                  <a:pt x="2578322" y="653006"/>
                  <a:pt x="2519458" y="721967"/>
                  <a:pt x="2468880" y="733778"/>
                </a:cubicBezTo>
                <a:cubicBezTo>
                  <a:pt x="2434114" y="741969"/>
                  <a:pt x="2404967" y="749303"/>
                  <a:pt x="2385917" y="754352"/>
                </a:cubicBezTo>
                <a:cubicBezTo>
                  <a:pt x="2356104" y="745303"/>
                  <a:pt x="2320195" y="752161"/>
                  <a:pt x="2288858" y="746255"/>
                </a:cubicBezTo>
                <a:cubicBezTo>
                  <a:pt x="2266379" y="741969"/>
                  <a:pt x="2224469" y="752637"/>
                  <a:pt x="2185797" y="763305"/>
                </a:cubicBezTo>
                <a:cubicBezTo>
                  <a:pt x="2145602" y="774449"/>
                  <a:pt x="2108930" y="785498"/>
                  <a:pt x="2101406" y="779688"/>
                </a:cubicBezTo>
                <a:cubicBezTo>
                  <a:pt x="2063306" y="750351"/>
                  <a:pt x="1939671" y="756828"/>
                  <a:pt x="1908524" y="754828"/>
                </a:cubicBezTo>
                <a:cubicBezTo>
                  <a:pt x="1896237" y="754066"/>
                  <a:pt x="1847564" y="770544"/>
                  <a:pt x="1796320" y="787118"/>
                </a:cubicBezTo>
                <a:cubicBezTo>
                  <a:pt x="1739360" y="805501"/>
                  <a:pt x="1697450" y="823694"/>
                  <a:pt x="1680305" y="818264"/>
                </a:cubicBezTo>
                <a:cubicBezTo>
                  <a:pt x="1654207" y="809978"/>
                  <a:pt x="1601248" y="808644"/>
                  <a:pt x="1574959" y="797405"/>
                </a:cubicBezTo>
                <a:cubicBezTo>
                  <a:pt x="1563624" y="792547"/>
                  <a:pt x="1559433" y="782069"/>
                  <a:pt x="1548860" y="779688"/>
                </a:cubicBezTo>
                <a:cubicBezTo>
                  <a:pt x="1541907" y="778164"/>
                  <a:pt x="1524095" y="787118"/>
                  <a:pt x="1516761" y="788737"/>
                </a:cubicBezTo>
                <a:cubicBezTo>
                  <a:pt x="1499521" y="792356"/>
                  <a:pt x="1441228" y="795119"/>
                  <a:pt x="1435703" y="813121"/>
                </a:cubicBezTo>
                <a:cubicBezTo>
                  <a:pt x="1426750" y="813121"/>
                  <a:pt x="1417987" y="819026"/>
                  <a:pt x="1410176" y="819122"/>
                </a:cubicBezTo>
                <a:cubicBezTo>
                  <a:pt x="1398651" y="819217"/>
                  <a:pt x="1391793" y="812835"/>
                  <a:pt x="1380173" y="811406"/>
                </a:cubicBezTo>
                <a:cubicBezTo>
                  <a:pt x="1362361" y="809216"/>
                  <a:pt x="1347692" y="814835"/>
                  <a:pt x="1334929" y="823884"/>
                </a:cubicBezTo>
                <a:cubicBezTo>
                  <a:pt x="1321689" y="840077"/>
                  <a:pt x="1290447" y="845792"/>
                  <a:pt x="1261396" y="845792"/>
                </a:cubicBezTo>
                <a:cubicBezTo>
                  <a:pt x="1235297" y="838743"/>
                  <a:pt x="1211580" y="837981"/>
                  <a:pt x="1185291" y="826361"/>
                </a:cubicBezTo>
                <a:cubicBezTo>
                  <a:pt x="1168432" y="818931"/>
                  <a:pt x="1150334" y="807501"/>
                  <a:pt x="1133475" y="801500"/>
                </a:cubicBezTo>
                <a:cubicBezTo>
                  <a:pt x="1112139" y="793976"/>
                  <a:pt x="1086422" y="791023"/>
                  <a:pt x="1064324" y="786641"/>
                </a:cubicBezTo>
                <a:cubicBezTo>
                  <a:pt x="1052608" y="784355"/>
                  <a:pt x="1042416" y="784736"/>
                  <a:pt x="1031653" y="785117"/>
                </a:cubicBezTo>
                <a:cubicBezTo>
                  <a:pt x="1026890" y="785308"/>
                  <a:pt x="1022033" y="785498"/>
                  <a:pt x="1016889" y="785403"/>
                </a:cubicBezTo>
                <a:cubicBezTo>
                  <a:pt x="991553" y="785117"/>
                  <a:pt x="996696" y="778164"/>
                  <a:pt x="980027" y="767972"/>
                </a:cubicBezTo>
                <a:cubicBezTo>
                  <a:pt x="956977" y="753780"/>
                  <a:pt x="923354" y="757019"/>
                  <a:pt x="896207" y="750637"/>
                </a:cubicBezTo>
                <a:cubicBezTo>
                  <a:pt x="870490" y="744541"/>
                  <a:pt x="847630" y="734635"/>
                  <a:pt x="822008" y="729491"/>
                </a:cubicBezTo>
                <a:cubicBezTo>
                  <a:pt x="799624" y="725015"/>
                  <a:pt x="706088" y="766639"/>
                  <a:pt x="687515" y="781688"/>
                </a:cubicBezTo>
                <a:cubicBezTo>
                  <a:pt x="666274" y="798929"/>
                  <a:pt x="637985" y="812835"/>
                  <a:pt x="614267" y="828456"/>
                </a:cubicBezTo>
                <a:cubicBezTo>
                  <a:pt x="592074" y="843125"/>
                  <a:pt x="563690" y="854078"/>
                  <a:pt x="535877" y="853602"/>
                </a:cubicBezTo>
                <a:cubicBezTo>
                  <a:pt x="521684" y="864365"/>
                  <a:pt x="500253" y="879415"/>
                  <a:pt x="482156" y="890369"/>
                </a:cubicBezTo>
                <a:cubicBezTo>
                  <a:pt x="460343" y="903608"/>
                  <a:pt x="448151" y="910562"/>
                  <a:pt x="418338" y="915991"/>
                </a:cubicBezTo>
                <a:cubicBezTo>
                  <a:pt x="360331" y="926659"/>
                  <a:pt x="312420" y="935041"/>
                  <a:pt x="252508" y="937613"/>
                </a:cubicBezTo>
                <a:cubicBezTo>
                  <a:pt x="227267" y="938660"/>
                  <a:pt x="121730" y="949328"/>
                  <a:pt x="98584" y="957234"/>
                </a:cubicBezTo>
                <a:cubicBezTo>
                  <a:pt x="76486" y="964664"/>
                  <a:pt x="0" y="984285"/>
                  <a:pt x="0" y="984285"/>
                </a:cubicBezTo>
              </a:path>
            </a:pathLst>
          </a:custGeom>
          <a:solidFill>
            <a:schemeClr val="accent1">
              <a:lumMod val="20000"/>
              <a:lumOff val="80000"/>
            </a:schemeClr>
          </a:solidFill>
          <a:ln w="38100" cap="flat">
            <a:solidFill>
              <a:srgbClr val="00AA9B"/>
            </a:solidFill>
            <a:prstDash val="solid"/>
            <a:miter/>
          </a:ln>
        </p:spPr>
        <p:txBody>
          <a:bodyPr rtlCol="0" anchor="ctr"/>
          <a:lstStyle/>
          <a:p>
            <a:pPr defTabSz="322555"/>
            <a:endParaRPr lang="en-NZ" sz="1270" dirty="0">
              <a:solidFill>
                <a:srgbClr val="000000"/>
              </a:solidFill>
              <a:latin typeface="Segoe UI"/>
            </a:endParaRPr>
          </a:p>
        </p:txBody>
      </p:sp>
      <p:sp>
        <p:nvSpPr>
          <p:cNvPr id="39" name="Freeform: Shape 38">
            <a:extLst>
              <a:ext uri="{FF2B5EF4-FFF2-40B4-BE49-F238E27FC236}">
                <a16:creationId xmlns:a16="http://schemas.microsoft.com/office/drawing/2014/main" id="{3BCCDA35-04BC-4E20-9060-13D28D61AFB1}"/>
              </a:ext>
            </a:extLst>
          </p:cNvPr>
          <p:cNvSpPr/>
          <p:nvPr/>
        </p:nvSpPr>
        <p:spPr>
          <a:xfrm>
            <a:off x="6434712" y="4170093"/>
            <a:ext cx="484728" cy="1630868"/>
          </a:xfrm>
          <a:custGeom>
            <a:avLst/>
            <a:gdLst>
              <a:gd name="connsiteX0" fmla="*/ 469576 w 469576"/>
              <a:gd name="connsiteY0" fmla="*/ 0 h 2128649"/>
              <a:gd name="connsiteX1" fmla="*/ 455265 w 469576"/>
              <a:gd name="connsiteY1" fmla="*/ 2121913 h 2128649"/>
              <a:gd name="connsiteX2" fmla="*/ 0 w 469576"/>
              <a:gd name="connsiteY2" fmla="*/ 2128649 h 2128649"/>
              <a:gd name="connsiteX3" fmla="*/ 1834 w 469576"/>
              <a:gd name="connsiteY3" fmla="*/ 307179 h 2128649"/>
              <a:gd name="connsiteX4" fmla="*/ 148783 w 469576"/>
              <a:gd name="connsiteY4" fmla="*/ 219883 h 2128649"/>
              <a:gd name="connsiteX5" fmla="*/ 232753 w 469576"/>
              <a:gd name="connsiteY5" fmla="*/ 154410 h 2128649"/>
              <a:gd name="connsiteX6" fmla="*/ 260743 w 469576"/>
              <a:gd name="connsiteY6" fmla="*/ 121674 h 2128649"/>
              <a:gd name="connsiteX7" fmla="*/ 463672 w 469576"/>
              <a:gd name="connsiteY7" fmla="*/ 1641 h 2128649"/>
              <a:gd name="connsiteX8" fmla="*/ 469576 w 469576"/>
              <a:gd name="connsiteY8" fmla="*/ 0 h 2128649"/>
              <a:gd name="connsiteX0" fmla="*/ 477196 w 477196"/>
              <a:gd name="connsiteY0" fmla="*/ 0 h 2281049"/>
              <a:gd name="connsiteX1" fmla="*/ 462885 w 477196"/>
              <a:gd name="connsiteY1" fmla="*/ 2121913 h 2281049"/>
              <a:gd name="connsiteX2" fmla="*/ 0 w 477196"/>
              <a:gd name="connsiteY2" fmla="*/ 2281049 h 2281049"/>
              <a:gd name="connsiteX3" fmla="*/ 9454 w 477196"/>
              <a:gd name="connsiteY3" fmla="*/ 307179 h 2281049"/>
              <a:gd name="connsiteX4" fmla="*/ 156403 w 477196"/>
              <a:gd name="connsiteY4" fmla="*/ 219883 h 2281049"/>
              <a:gd name="connsiteX5" fmla="*/ 240373 w 477196"/>
              <a:gd name="connsiteY5" fmla="*/ 154410 h 2281049"/>
              <a:gd name="connsiteX6" fmla="*/ 268363 w 477196"/>
              <a:gd name="connsiteY6" fmla="*/ 121674 h 2281049"/>
              <a:gd name="connsiteX7" fmla="*/ 471292 w 477196"/>
              <a:gd name="connsiteY7" fmla="*/ 1641 h 2281049"/>
              <a:gd name="connsiteX8" fmla="*/ 477196 w 477196"/>
              <a:gd name="connsiteY8" fmla="*/ 0 h 2281049"/>
              <a:gd name="connsiteX0" fmla="*/ 477196 w 477196"/>
              <a:gd name="connsiteY0" fmla="*/ 0 h 2281049"/>
              <a:gd name="connsiteX1" fmla="*/ 474315 w 477196"/>
              <a:gd name="connsiteY1" fmla="*/ 2270503 h 2281049"/>
              <a:gd name="connsiteX2" fmla="*/ 0 w 477196"/>
              <a:gd name="connsiteY2" fmla="*/ 2281049 h 2281049"/>
              <a:gd name="connsiteX3" fmla="*/ 9454 w 477196"/>
              <a:gd name="connsiteY3" fmla="*/ 307179 h 2281049"/>
              <a:gd name="connsiteX4" fmla="*/ 156403 w 477196"/>
              <a:gd name="connsiteY4" fmla="*/ 219883 h 2281049"/>
              <a:gd name="connsiteX5" fmla="*/ 240373 w 477196"/>
              <a:gd name="connsiteY5" fmla="*/ 154410 h 2281049"/>
              <a:gd name="connsiteX6" fmla="*/ 268363 w 477196"/>
              <a:gd name="connsiteY6" fmla="*/ 121674 h 2281049"/>
              <a:gd name="connsiteX7" fmla="*/ 471292 w 477196"/>
              <a:gd name="connsiteY7" fmla="*/ 1641 h 2281049"/>
              <a:gd name="connsiteX8" fmla="*/ 477196 w 477196"/>
              <a:gd name="connsiteY8" fmla="*/ 0 h 2281049"/>
              <a:gd name="connsiteX0" fmla="*/ 477196 w 477196"/>
              <a:gd name="connsiteY0" fmla="*/ 0 h 2281049"/>
              <a:gd name="connsiteX1" fmla="*/ 474315 w 477196"/>
              <a:gd name="connsiteY1" fmla="*/ 2270503 h 2281049"/>
              <a:gd name="connsiteX2" fmla="*/ 0 w 477196"/>
              <a:gd name="connsiteY2" fmla="*/ 2281049 h 2281049"/>
              <a:gd name="connsiteX3" fmla="*/ 7573 w 477196"/>
              <a:gd name="connsiteY3" fmla="*/ 330039 h 2281049"/>
              <a:gd name="connsiteX4" fmla="*/ 156403 w 477196"/>
              <a:gd name="connsiteY4" fmla="*/ 219883 h 2281049"/>
              <a:gd name="connsiteX5" fmla="*/ 240373 w 477196"/>
              <a:gd name="connsiteY5" fmla="*/ 154410 h 2281049"/>
              <a:gd name="connsiteX6" fmla="*/ 268363 w 477196"/>
              <a:gd name="connsiteY6" fmla="*/ 121674 h 2281049"/>
              <a:gd name="connsiteX7" fmla="*/ 471292 w 477196"/>
              <a:gd name="connsiteY7" fmla="*/ 1641 h 2281049"/>
              <a:gd name="connsiteX8" fmla="*/ 477196 w 477196"/>
              <a:gd name="connsiteY8" fmla="*/ 0 h 2281049"/>
              <a:gd name="connsiteX0" fmla="*/ 464028 w 475061"/>
              <a:gd name="connsiteY0" fmla="*/ 0 h 2286764"/>
              <a:gd name="connsiteX1" fmla="*/ 474315 w 475061"/>
              <a:gd name="connsiteY1" fmla="*/ 2276218 h 2286764"/>
              <a:gd name="connsiteX2" fmla="*/ 0 w 475061"/>
              <a:gd name="connsiteY2" fmla="*/ 2286764 h 2286764"/>
              <a:gd name="connsiteX3" fmla="*/ 7573 w 475061"/>
              <a:gd name="connsiteY3" fmla="*/ 335754 h 2286764"/>
              <a:gd name="connsiteX4" fmla="*/ 156403 w 475061"/>
              <a:gd name="connsiteY4" fmla="*/ 225598 h 2286764"/>
              <a:gd name="connsiteX5" fmla="*/ 240373 w 475061"/>
              <a:gd name="connsiteY5" fmla="*/ 160125 h 2286764"/>
              <a:gd name="connsiteX6" fmla="*/ 268363 w 475061"/>
              <a:gd name="connsiteY6" fmla="*/ 127389 h 2286764"/>
              <a:gd name="connsiteX7" fmla="*/ 471292 w 475061"/>
              <a:gd name="connsiteY7" fmla="*/ 7356 h 2286764"/>
              <a:gd name="connsiteX8" fmla="*/ 464028 w 475061"/>
              <a:gd name="connsiteY8" fmla="*/ 0 h 2286764"/>
              <a:gd name="connsiteX0" fmla="*/ 509175 w 509175"/>
              <a:gd name="connsiteY0" fmla="*/ 0 h 2311529"/>
              <a:gd name="connsiteX1" fmla="*/ 474315 w 509175"/>
              <a:gd name="connsiteY1" fmla="*/ 2300983 h 2311529"/>
              <a:gd name="connsiteX2" fmla="*/ 0 w 509175"/>
              <a:gd name="connsiteY2" fmla="*/ 2311529 h 2311529"/>
              <a:gd name="connsiteX3" fmla="*/ 7573 w 509175"/>
              <a:gd name="connsiteY3" fmla="*/ 360519 h 2311529"/>
              <a:gd name="connsiteX4" fmla="*/ 156403 w 509175"/>
              <a:gd name="connsiteY4" fmla="*/ 250363 h 2311529"/>
              <a:gd name="connsiteX5" fmla="*/ 240373 w 509175"/>
              <a:gd name="connsiteY5" fmla="*/ 184890 h 2311529"/>
              <a:gd name="connsiteX6" fmla="*/ 268363 w 509175"/>
              <a:gd name="connsiteY6" fmla="*/ 152154 h 2311529"/>
              <a:gd name="connsiteX7" fmla="*/ 471292 w 509175"/>
              <a:gd name="connsiteY7" fmla="*/ 32121 h 2311529"/>
              <a:gd name="connsiteX8" fmla="*/ 509175 w 509175"/>
              <a:gd name="connsiteY8" fmla="*/ 0 h 2311529"/>
              <a:gd name="connsiteX0" fmla="*/ 569327 w 569327"/>
              <a:gd name="connsiteY0" fmla="*/ 0 h 2311529"/>
              <a:gd name="connsiteX1" fmla="*/ 534467 w 569327"/>
              <a:gd name="connsiteY1" fmla="*/ 2300983 h 2311529"/>
              <a:gd name="connsiteX2" fmla="*/ 60152 w 569327"/>
              <a:gd name="connsiteY2" fmla="*/ 2311529 h 2311529"/>
              <a:gd name="connsiteX3" fmla="*/ 4 w 569327"/>
              <a:gd name="connsiteY3" fmla="*/ 394809 h 2311529"/>
              <a:gd name="connsiteX4" fmla="*/ 216555 w 569327"/>
              <a:gd name="connsiteY4" fmla="*/ 250363 h 2311529"/>
              <a:gd name="connsiteX5" fmla="*/ 300525 w 569327"/>
              <a:gd name="connsiteY5" fmla="*/ 184890 h 2311529"/>
              <a:gd name="connsiteX6" fmla="*/ 328515 w 569327"/>
              <a:gd name="connsiteY6" fmla="*/ 152154 h 2311529"/>
              <a:gd name="connsiteX7" fmla="*/ 531444 w 569327"/>
              <a:gd name="connsiteY7" fmla="*/ 32121 h 2311529"/>
              <a:gd name="connsiteX8" fmla="*/ 569327 w 569327"/>
              <a:gd name="connsiteY8" fmla="*/ 0 h 2311529"/>
              <a:gd name="connsiteX0" fmla="*/ 678430 w 678430"/>
              <a:gd name="connsiteY0" fmla="*/ 0 h 2311529"/>
              <a:gd name="connsiteX1" fmla="*/ 643570 w 678430"/>
              <a:gd name="connsiteY1" fmla="*/ 2300983 h 2311529"/>
              <a:gd name="connsiteX2" fmla="*/ 169255 w 678430"/>
              <a:gd name="connsiteY2" fmla="*/ 2311529 h 2311529"/>
              <a:gd name="connsiteX3" fmla="*/ 1 w 678430"/>
              <a:gd name="connsiteY3" fmla="*/ 444339 h 2311529"/>
              <a:gd name="connsiteX4" fmla="*/ 325658 w 678430"/>
              <a:gd name="connsiteY4" fmla="*/ 250363 h 2311529"/>
              <a:gd name="connsiteX5" fmla="*/ 409628 w 678430"/>
              <a:gd name="connsiteY5" fmla="*/ 184890 h 2311529"/>
              <a:gd name="connsiteX6" fmla="*/ 437618 w 678430"/>
              <a:gd name="connsiteY6" fmla="*/ 152154 h 2311529"/>
              <a:gd name="connsiteX7" fmla="*/ 640547 w 678430"/>
              <a:gd name="connsiteY7" fmla="*/ 32121 h 2311529"/>
              <a:gd name="connsiteX8" fmla="*/ 678430 w 678430"/>
              <a:gd name="connsiteY8" fmla="*/ 0 h 231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430" h="2311529">
                <a:moveTo>
                  <a:pt x="678430" y="0"/>
                </a:moveTo>
                <a:cubicBezTo>
                  <a:pt x="673660" y="707304"/>
                  <a:pt x="648340" y="1593679"/>
                  <a:pt x="643570" y="2300983"/>
                </a:cubicBezTo>
                <a:lnTo>
                  <a:pt x="169255" y="2311529"/>
                </a:lnTo>
                <a:cubicBezTo>
                  <a:pt x="169866" y="1704372"/>
                  <a:pt x="-610" y="1051496"/>
                  <a:pt x="1" y="444339"/>
                </a:cubicBezTo>
                <a:cubicBezTo>
                  <a:pt x="48984" y="415240"/>
                  <a:pt x="257387" y="293604"/>
                  <a:pt x="325658" y="250363"/>
                </a:cubicBezTo>
                <a:cubicBezTo>
                  <a:pt x="393929" y="207122"/>
                  <a:pt x="390968" y="201258"/>
                  <a:pt x="409628" y="184890"/>
                </a:cubicBezTo>
                <a:cubicBezTo>
                  <a:pt x="418958" y="173978"/>
                  <a:pt x="427618" y="161511"/>
                  <a:pt x="437618" y="152154"/>
                </a:cubicBezTo>
                <a:cubicBezTo>
                  <a:pt x="490661" y="102525"/>
                  <a:pt x="609109" y="44961"/>
                  <a:pt x="640547" y="32121"/>
                </a:cubicBezTo>
                <a:lnTo>
                  <a:pt x="678430" y="0"/>
                </a:lnTo>
                <a:close/>
              </a:path>
            </a:pathLst>
          </a:custGeom>
          <a:solidFill>
            <a:schemeClr val="bg1"/>
          </a:solidFill>
          <a:ln w="38100">
            <a:solidFill>
              <a:srgbClr val="00AA9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22555"/>
            <a:endParaRPr lang="en-NZ" sz="1270" dirty="0">
              <a:solidFill>
                <a:prstClr val="white"/>
              </a:solidFill>
              <a:latin typeface="Segoe UI"/>
            </a:endParaRPr>
          </a:p>
        </p:txBody>
      </p:sp>
      <p:sp>
        <p:nvSpPr>
          <p:cNvPr id="45" name="Graphic 5">
            <a:extLst>
              <a:ext uri="{FF2B5EF4-FFF2-40B4-BE49-F238E27FC236}">
                <a16:creationId xmlns:a16="http://schemas.microsoft.com/office/drawing/2014/main" id="{F34D6B14-80ED-4189-820B-91CB311774AE}"/>
              </a:ext>
            </a:extLst>
          </p:cNvPr>
          <p:cNvSpPr/>
          <p:nvPr/>
        </p:nvSpPr>
        <p:spPr>
          <a:xfrm flipH="1" flipV="1">
            <a:off x="2461192" y="4427549"/>
            <a:ext cx="4093216" cy="1481421"/>
          </a:xfrm>
          <a:custGeom>
            <a:avLst/>
            <a:gdLst>
              <a:gd name="connsiteX0" fmla="*/ 788099 w 6337363"/>
              <a:gd name="connsiteY0" fmla="*/ 980570 h 984285"/>
              <a:gd name="connsiteX1" fmla="*/ 1105567 w 6337363"/>
              <a:gd name="connsiteY1" fmla="*/ 982761 h 984285"/>
              <a:gd name="connsiteX2" fmla="*/ 1840802 w 6337363"/>
              <a:gd name="connsiteY2" fmla="*/ 981047 h 984285"/>
              <a:gd name="connsiteX3" fmla="*/ 2165604 w 6337363"/>
              <a:gd name="connsiteY3" fmla="*/ 981713 h 984285"/>
              <a:gd name="connsiteX4" fmla="*/ 6269165 w 6337363"/>
              <a:gd name="connsiteY4" fmla="*/ 980570 h 984285"/>
              <a:gd name="connsiteX5" fmla="*/ 6337364 w 6337363"/>
              <a:gd name="connsiteY5" fmla="*/ 76457 h 984285"/>
              <a:gd name="connsiteX6" fmla="*/ 6328696 w 6337363"/>
              <a:gd name="connsiteY6" fmla="*/ 638 h 984285"/>
              <a:gd name="connsiteX7" fmla="*/ 6277642 w 6337363"/>
              <a:gd name="connsiteY7" fmla="*/ 25118 h 984285"/>
              <a:gd name="connsiteX8" fmla="*/ 6131148 w 6337363"/>
              <a:gd name="connsiteY8" fmla="*/ 102746 h 984285"/>
              <a:gd name="connsiteX9" fmla="*/ 5977319 w 6337363"/>
              <a:gd name="connsiteY9" fmla="*/ 157039 h 984285"/>
              <a:gd name="connsiteX10" fmla="*/ 5756529 w 6337363"/>
              <a:gd name="connsiteY10" fmla="*/ 262195 h 984285"/>
              <a:gd name="connsiteX11" fmla="*/ 4965383 w 6337363"/>
              <a:gd name="connsiteY11" fmla="*/ 310868 h 984285"/>
              <a:gd name="connsiteX12" fmla="*/ 4899470 w 6337363"/>
              <a:gd name="connsiteY12" fmla="*/ 284579 h 984285"/>
              <a:gd name="connsiteX13" fmla="*/ 4752213 w 6337363"/>
              <a:gd name="connsiteY13" fmla="*/ 335252 h 984285"/>
              <a:gd name="connsiteX14" fmla="*/ 4647533 w 6337363"/>
              <a:gd name="connsiteY14" fmla="*/ 330870 h 984285"/>
              <a:gd name="connsiteX15" fmla="*/ 4607243 w 6337363"/>
              <a:gd name="connsiteY15" fmla="*/ 343062 h 984285"/>
              <a:gd name="connsiteX16" fmla="*/ 4586288 w 6337363"/>
              <a:gd name="connsiteY16" fmla="*/ 343253 h 984285"/>
              <a:gd name="connsiteX17" fmla="*/ 4562094 w 6337363"/>
              <a:gd name="connsiteY17" fmla="*/ 343634 h 984285"/>
              <a:gd name="connsiteX18" fmla="*/ 4445604 w 6337363"/>
              <a:gd name="connsiteY18" fmla="*/ 373637 h 984285"/>
              <a:gd name="connsiteX19" fmla="*/ 4318635 w 6337363"/>
              <a:gd name="connsiteY19" fmla="*/ 394021 h 984285"/>
              <a:gd name="connsiteX20" fmla="*/ 4219766 w 6337363"/>
              <a:gd name="connsiteY20" fmla="*/ 353635 h 984285"/>
              <a:gd name="connsiteX21" fmla="*/ 4105180 w 6337363"/>
              <a:gd name="connsiteY21" fmla="*/ 311630 h 984285"/>
              <a:gd name="connsiteX22" fmla="*/ 4008120 w 6337363"/>
              <a:gd name="connsiteY22" fmla="*/ 362684 h 984285"/>
              <a:gd name="connsiteX23" fmla="*/ 3992023 w 6337363"/>
              <a:gd name="connsiteY23" fmla="*/ 362969 h 984285"/>
              <a:gd name="connsiteX24" fmla="*/ 3957066 w 6337363"/>
              <a:gd name="connsiteY24" fmla="*/ 370494 h 984285"/>
              <a:gd name="connsiteX25" fmla="*/ 3938111 w 6337363"/>
              <a:gd name="connsiteY25" fmla="*/ 388592 h 984285"/>
              <a:gd name="connsiteX26" fmla="*/ 3912108 w 6337363"/>
              <a:gd name="connsiteY26" fmla="*/ 398593 h 984285"/>
              <a:gd name="connsiteX27" fmla="*/ 3856958 w 6337363"/>
              <a:gd name="connsiteY27" fmla="*/ 424787 h 984285"/>
              <a:gd name="connsiteX28" fmla="*/ 3790283 w 6337363"/>
              <a:gd name="connsiteY28" fmla="*/ 449837 h 984285"/>
              <a:gd name="connsiteX29" fmla="*/ 3769233 w 6337363"/>
              <a:gd name="connsiteY29" fmla="*/ 448885 h 984285"/>
              <a:gd name="connsiteX30" fmla="*/ 3741896 w 6337363"/>
              <a:gd name="connsiteY30" fmla="*/ 450218 h 984285"/>
              <a:gd name="connsiteX31" fmla="*/ 3714083 w 6337363"/>
              <a:gd name="connsiteY31" fmla="*/ 465268 h 984285"/>
              <a:gd name="connsiteX32" fmla="*/ 3533585 w 6337363"/>
              <a:gd name="connsiteY32" fmla="*/ 464601 h 984285"/>
              <a:gd name="connsiteX33" fmla="*/ 3460814 w 6337363"/>
              <a:gd name="connsiteY33" fmla="*/ 457076 h 984285"/>
              <a:gd name="connsiteX34" fmla="*/ 3401092 w 6337363"/>
              <a:gd name="connsiteY34" fmla="*/ 480032 h 984285"/>
              <a:gd name="connsiteX35" fmla="*/ 3217640 w 6337363"/>
              <a:gd name="connsiteY35" fmla="*/ 478603 h 984285"/>
              <a:gd name="connsiteX36" fmla="*/ 3175254 w 6337363"/>
              <a:gd name="connsiteY36" fmla="*/ 515560 h 984285"/>
              <a:gd name="connsiteX37" fmla="*/ 3118009 w 6337363"/>
              <a:gd name="connsiteY37" fmla="*/ 541754 h 984285"/>
              <a:gd name="connsiteX38" fmla="*/ 2974562 w 6337363"/>
              <a:gd name="connsiteY38" fmla="*/ 600523 h 984285"/>
              <a:gd name="connsiteX39" fmla="*/ 2894933 w 6337363"/>
              <a:gd name="connsiteY39" fmla="*/ 596237 h 984285"/>
              <a:gd name="connsiteX40" fmla="*/ 2837498 w 6337363"/>
              <a:gd name="connsiteY40" fmla="*/ 590617 h 984285"/>
              <a:gd name="connsiteX41" fmla="*/ 2629376 w 6337363"/>
              <a:gd name="connsiteY41" fmla="*/ 645386 h 984285"/>
              <a:gd name="connsiteX42" fmla="*/ 2468880 w 6337363"/>
              <a:gd name="connsiteY42" fmla="*/ 733778 h 984285"/>
              <a:gd name="connsiteX43" fmla="*/ 2385917 w 6337363"/>
              <a:gd name="connsiteY43" fmla="*/ 754352 h 984285"/>
              <a:gd name="connsiteX44" fmla="*/ 2288858 w 6337363"/>
              <a:gd name="connsiteY44" fmla="*/ 746255 h 984285"/>
              <a:gd name="connsiteX45" fmla="*/ 2185797 w 6337363"/>
              <a:gd name="connsiteY45" fmla="*/ 763305 h 984285"/>
              <a:gd name="connsiteX46" fmla="*/ 2101406 w 6337363"/>
              <a:gd name="connsiteY46" fmla="*/ 779688 h 984285"/>
              <a:gd name="connsiteX47" fmla="*/ 1908524 w 6337363"/>
              <a:gd name="connsiteY47" fmla="*/ 754828 h 984285"/>
              <a:gd name="connsiteX48" fmla="*/ 1796320 w 6337363"/>
              <a:gd name="connsiteY48" fmla="*/ 787118 h 984285"/>
              <a:gd name="connsiteX49" fmla="*/ 1680305 w 6337363"/>
              <a:gd name="connsiteY49" fmla="*/ 818264 h 984285"/>
              <a:gd name="connsiteX50" fmla="*/ 1574959 w 6337363"/>
              <a:gd name="connsiteY50" fmla="*/ 797405 h 984285"/>
              <a:gd name="connsiteX51" fmla="*/ 1548860 w 6337363"/>
              <a:gd name="connsiteY51" fmla="*/ 779688 h 984285"/>
              <a:gd name="connsiteX52" fmla="*/ 1516761 w 6337363"/>
              <a:gd name="connsiteY52" fmla="*/ 788737 h 984285"/>
              <a:gd name="connsiteX53" fmla="*/ 1435703 w 6337363"/>
              <a:gd name="connsiteY53" fmla="*/ 813121 h 984285"/>
              <a:gd name="connsiteX54" fmla="*/ 1410176 w 6337363"/>
              <a:gd name="connsiteY54" fmla="*/ 819122 h 984285"/>
              <a:gd name="connsiteX55" fmla="*/ 1380173 w 6337363"/>
              <a:gd name="connsiteY55" fmla="*/ 811406 h 984285"/>
              <a:gd name="connsiteX56" fmla="*/ 1334929 w 6337363"/>
              <a:gd name="connsiteY56" fmla="*/ 823884 h 984285"/>
              <a:gd name="connsiteX57" fmla="*/ 1261396 w 6337363"/>
              <a:gd name="connsiteY57" fmla="*/ 845792 h 984285"/>
              <a:gd name="connsiteX58" fmla="*/ 1185291 w 6337363"/>
              <a:gd name="connsiteY58" fmla="*/ 826361 h 984285"/>
              <a:gd name="connsiteX59" fmla="*/ 1133475 w 6337363"/>
              <a:gd name="connsiteY59" fmla="*/ 801500 h 984285"/>
              <a:gd name="connsiteX60" fmla="*/ 1064324 w 6337363"/>
              <a:gd name="connsiteY60" fmla="*/ 786641 h 984285"/>
              <a:gd name="connsiteX61" fmla="*/ 1031653 w 6337363"/>
              <a:gd name="connsiteY61" fmla="*/ 785117 h 984285"/>
              <a:gd name="connsiteX62" fmla="*/ 1016889 w 6337363"/>
              <a:gd name="connsiteY62" fmla="*/ 785403 h 984285"/>
              <a:gd name="connsiteX63" fmla="*/ 980027 w 6337363"/>
              <a:gd name="connsiteY63" fmla="*/ 767972 h 984285"/>
              <a:gd name="connsiteX64" fmla="*/ 896207 w 6337363"/>
              <a:gd name="connsiteY64" fmla="*/ 750637 h 984285"/>
              <a:gd name="connsiteX65" fmla="*/ 822008 w 6337363"/>
              <a:gd name="connsiteY65" fmla="*/ 729491 h 984285"/>
              <a:gd name="connsiteX66" fmla="*/ 687515 w 6337363"/>
              <a:gd name="connsiteY66" fmla="*/ 781688 h 984285"/>
              <a:gd name="connsiteX67" fmla="*/ 614267 w 6337363"/>
              <a:gd name="connsiteY67" fmla="*/ 828456 h 984285"/>
              <a:gd name="connsiteX68" fmla="*/ 535877 w 6337363"/>
              <a:gd name="connsiteY68" fmla="*/ 853602 h 984285"/>
              <a:gd name="connsiteX69" fmla="*/ 482156 w 6337363"/>
              <a:gd name="connsiteY69" fmla="*/ 890369 h 984285"/>
              <a:gd name="connsiteX70" fmla="*/ 418338 w 6337363"/>
              <a:gd name="connsiteY70" fmla="*/ 915991 h 984285"/>
              <a:gd name="connsiteX71" fmla="*/ 252508 w 6337363"/>
              <a:gd name="connsiteY71" fmla="*/ 937613 h 984285"/>
              <a:gd name="connsiteX72" fmla="*/ 98584 w 6337363"/>
              <a:gd name="connsiteY72" fmla="*/ 957234 h 984285"/>
              <a:gd name="connsiteX73" fmla="*/ 0 w 6337363"/>
              <a:gd name="connsiteY73" fmla="*/ 984285 h 984285"/>
              <a:gd name="connsiteX0" fmla="*/ 1105567 w 6337364"/>
              <a:gd name="connsiteY0" fmla="*/ 982761 h 984285"/>
              <a:gd name="connsiteX1" fmla="*/ 1840802 w 6337364"/>
              <a:gd name="connsiteY1" fmla="*/ 981047 h 984285"/>
              <a:gd name="connsiteX2" fmla="*/ 2165604 w 6337364"/>
              <a:gd name="connsiteY2" fmla="*/ 981713 h 984285"/>
              <a:gd name="connsiteX3" fmla="*/ 6269165 w 6337364"/>
              <a:gd name="connsiteY3" fmla="*/ 980570 h 984285"/>
              <a:gd name="connsiteX4" fmla="*/ 6337364 w 6337364"/>
              <a:gd name="connsiteY4" fmla="*/ 76457 h 984285"/>
              <a:gd name="connsiteX5" fmla="*/ 6328696 w 6337364"/>
              <a:gd name="connsiteY5" fmla="*/ 638 h 984285"/>
              <a:gd name="connsiteX6" fmla="*/ 6277642 w 6337364"/>
              <a:gd name="connsiteY6" fmla="*/ 25118 h 984285"/>
              <a:gd name="connsiteX7" fmla="*/ 6131148 w 6337364"/>
              <a:gd name="connsiteY7" fmla="*/ 102746 h 984285"/>
              <a:gd name="connsiteX8" fmla="*/ 5977319 w 6337364"/>
              <a:gd name="connsiteY8" fmla="*/ 157039 h 984285"/>
              <a:gd name="connsiteX9" fmla="*/ 5756529 w 6337364"/>
              <a:gd name="connsiteY9" fmla="*/ 262195 h 984285"/>
              <a:gd name="connsiteX10" fmla="*/ 4965383 w 6337364"/>
              <a:gd name="connsiteY10" fmla="*/ 310868 h 984285"/>
              <a:gd name="connsiteX11" fmla="*/ 4899470 w 6337364"/>
              <a:gd name="connsiteY11" fmla="*/ 284579 h 984285"/>
              <a:gd name="connsiteX12" fmla="*/ 4752213 w 6337364"/>
              <a:gd name="connsiteY12" fmla="*/ 335252 h 984285"/>
              <a:gd name="connsiteX13" fmla="*/ 4647533 w 6337364"/>
              <a:gd name="connsiteY13" fmla="*/ 330870 h 984285"/>
              <a:gd name="connsiteX14" fmla="*/ 4607243 w 6337364"/>
              <a:gd name="connsiteY14" fmla="*/ 343062 h 984285"/>
              <a:gd name="connsiteX15" fmla="*/ 4586288 w 6337364"/>
              <a:gd name="connsiteY15" fmla="*/ 343253 h 984285"/>
              <a:gd name="connsiteX16" fmla="*/ 4562094 w 6337364"/>
              <a:gd name="connsiteY16" fmla="*/ 343634 h 984285"/>
              <a:gd name="connsiteX17" fmla="*/ 4445604 w 6337364"/>
              <a:gd name="connsiteY17" fmla="*/ 373637 h 984285"/>
              <a:gd name="connsiteX18" fmla="*/ 4318635 w 6337364"/>
              <a:gd name="connsiteY18" fmla="*/ 394021 h 984285"/>
              <a:gd name="connsiteX19" fmla="*/ 4219766 w 6337364"/>
              <a:gd name="connsiteY19" fmla="*/ 353635 h 984285"/>
              <a:gd name="connsiteX20" fmla="*/ 4105180 w 6337364"/>
              <a:gd name="connsiteY20" fmla="*/ 311630 h 984285"/>
              <a:gd name="connsiteX21" fmla="*/ 4008120 w 6337364"/>
              <a:gd name="connsiteY21" fmla="*/ 362684 h 984285"/>
              <a:gd name="connsiteX22" fmla="*/ 3992023 w 6337364"/>
              <a:gd name="connsiteY22" fmla="*/ 362969 h 984285"/>
              <a:gd name="connsiteX23" fmla="*/ 3957066 w 6337364"/>
              <a:gd name="connsiteY23" fmla="*/ 370494 h 984285"/>
              <a:gd name="connsiteX24" fmla="*/ 3938111 w 6337364"/>
              <a:gd name="connsiteY24" fmla="*/ 388592 h 984285"/>
              <a:gd name="connsiteX25" fmla="*/ 3912108 w 6337364"/>
              <a:gd name="connsiteY25" fmla="*/ 398593 h 984285"/>
              <a:gd name="connsiteX26" fmla="*/ 3856958 w 6337364"/>
              <a:gd name="connsiteY26" fmla="*/ 424787 h 984285"/>
              <a:gd name="connsiteX27" fmla="*/ 3790283 w 6337364"/>
              <a:gd name="connsiteY27" fmla="*/ 449837 h 984285"/>
              <a:gd name="connsiteX28" fmla="*/ 3769233 w 6337364"/>
              <a:gd name="connsiteY28" fmla="*/ 448885 h 984285"/>
              <a:gd name="connsiteX29" fmla="*/ 3741896 w 6337364"/>
              <a:gd name="connsiteY29" fmla="*/ 450218 h 984285"/>
              <a:gd name="connsiteX30" fmla="*/ 3714083 w 6337364"/>
              <a:gd name="connsiteY30" fmla="*/ 465268 h 984285"/>
              <a:gd name="connsiteX31" fmla="*/ 3533585 w 6337364"/>
              <a:gd name="connsiteY31" fmla="*/ 464601 h 984285"/>
              <a:gd name="connsiteX32" fmla="*/ 3460814 w 6337364"/>
              <a:gd name="connsiteY32" fmla="*/ 457076 h 984285"/>
              <a:gd name="connsiteX33" fmla="*/ 3401092 w 6337364"/>
              <a:gd name="connsiteY33" fmla="*/ 480032 h 984285"/>
              <a:gd name="connsiteX34" fmla="*/ 3217640 w 6337364"/>
              <a:gd name="connsiteY34" fmla="*/ 478603 h 984285"/>
              <a:gd name="connsiteX35" fmla="*/ 3175254 w 6337364"/>
              <a:gd name="connsiteY35" fmla="*/ 515560 h 984285"/>
              <a:gd name="connsiteX36" fmla="*/ 3118009 w 6337364"/>
              <a:gd name="connsiteY36" fmla="*/ 541754 h 984285"/>
              <a:gd name="connsiteX37" fmla="*/ 2974562 w 6337364"/>
              <a:gd name="connsiteY37" fmla="*/ 600523 h 984285"/>
              <a:gd name="connsiteX38" fmla="*/ 2894933 w 6337364"/>
              <a:gd name="connsiteY38" fmla="*/ 596237 h 984285"/>
              <a:gd name="connsiteX39" fmla="*/ 2837498 w 6337364"/>
              <a:gd name="connsiteY39" fmla="*/ 590617 h 984285"/>
              <a:gd name="connsiteX40" fmla="*/ 2629376 w 6337364"/>
              <a:gd name="connsiteY40" fmla="*/ 645386 h 984285"/>
              <a:gd name="connsiteX41" fmla="*/ 2468880 w 6337364"/>
              <a:gd name="connsiteY41" fmla="*/ 733778 h 984285"/>
              <a:gd name="connsiteX42" fmla="*/ 2385917 w 6337364"/>
              <a:gd name="connsiteY42" fmla="*/ 754352 h 984285"/>
              <a:gd name="connsiteX43" fmla="*/ 2288858 w 6337364"/>
              <a:gd name="connsiteY43" fmla="*/ 746255 h 984285"/>
              <a:gd name="connsiteX44" fmla="*/ 2185797 w 6337364"/>
              <a:gd name="connsiteY44" fmla="*/ 763305 h 984285"/>
              <a:gd name="connsiteX45" fmla="*/ 2101406 w 6337364"/>
              <a:gd name="connsiteY45" fmla="*/ 779688 h 984285"/>
              <a:gd name="connsiteX46" fmla="*/ 1908524 w 6337364"/>
              <a:gd name="connsiteY46" fmla="*/ 754828 h 984285"/>
              <a:gd name="connsiteX47" fmla="*/ 1796320 w 6337364"/>
              <a:gd name="connsiteY47" fmla="*/ 787118 h 984285"/>
              <a:gd name="connsiteX48" fmla="*/ 1680305 w 6337364"/>
              <a:gd name="connsiteY48" fmla="*/ 818264 h 984285"/>
              <a:gd name="connsiteX49" fmla="*/ 1574959 w 6337364"/>
              <a:gd name="connsiteY49" fmla="*/ 797405 h 984285"/>
              <a:gd name="connsiteX50" fmla="*/ 1548860 w 6337364"/>
              <a:gd name="connsiteY50" fmla="*/ 779688 h 984285"/>
              <a:gd name="connsiteX51" fmla="*/ 1516761 w 6337364"/>
              <a:gd name="connsiteY51" fmla="*/ 788737 h 984285"/>
              <a:gd name="connsiteX52" fmla="*/ 1435703 w 6337364"/>
              <a:gd name="connsiteY52" fmla="*/ 813121 h 984285"/>
              <a:gd name="connsiteX53" fmla="*/ 1410176 w 6337364"/>
              <a:gd name="connsiteY53" fmla="*/ 819122 h 984285"/>
              <a:gd name="connsiteX54" fmla="*/ 1380173 w 6337364"/>
              <a:gd name="connsiteY54" fmla="*/ 811406 h 984285"/>
              <a:gd name="connsiteX55" fmla="*/ 1334929 w 6337364"/>
              <a:gd name="connsiteY55" fmla="*/ 823884 h 984285"/>
              <a:gd name="connsiteX56" fmla="*/ 1261396 w 6337364"/>
              <a:gd name="connsiteY56" fmla="*/ 845792 h 984285"/>
              <a:gd name="connsiteX57" fmla="*/ 1185291 w 6337364"/>
              <a:gd name="connsiteY57" fmla="*/ 826361 h 984285"/>
              <a:gd name="connsiteX58" fmla="*/ 1133475 w 6337364"/>
              <a:gd name="connsiteY58" fmla="*/ 801500 h 984285"/>
              <a:gd name="connsiteX59" fmla="*/ 1064324 w 6337364"/>
              <a:gd name="connsiteY59" fmla="*/ 786641 h 984285"/>
              <a:gd name="connsiteX60" fmla="*/ 1031653 w 6337364"/>
              <a:gd name="connsiteY60" fmla="*/ 785117 h 984285"/>
              <a:gd name="connsiteX61" fmla="*/ 1016889 w 6337364"/>
              <a:gd name="connsiteY61" fmla="*/ 785403 h 984285"/>
              <a:gd name="connsiteX62" fmla="*/ 980027 w 6337364"/>
              <a:gd name="connsiteY62" fmla="*/ 767972 h 984285"/>
              <a:gd name="connsiteX63" fmla="*/ 896207 w 6337364"/>
              <a:gd name="connsiteY63" fmla="*/ 750637 h 984285"/>
              <a:gd name="connsiteX64" fmla="*/ 822008 w 6337364"/>
              <a:gd name="connsiteY64" fmla="*/ 729491 h 984285"/>
              <a:gd name="connsiteX65" fmla="*/ 687515 w 6337364"/>
              <a:gd name="connsiteY65" fmla="*/ 781688 h 984285"/>
              <a:gd name="connsiteX66" fmla="*/ 614267 w 6337364"/>
              <a:gd name="connsiteY66" fmla="*/ 828456 h 984285"/>
              <a:gd name="connsiteX67" fmla="*/ 535877 w 6337364"/>
              <a:gd name="connsiteY67" fmla="*/ 853602 h 984285"/>
              <a:gd name="connsiteX68" fmla="*/ 482156 w 6337364"/>
              <a:gd name="connsiteY68" fmla="*/ 890369 h 984285"/>
              <a:gd name="connsiteX69" fmla="*/ 418338 w 6337364"/>
              <a:gd name="connsiteY69" fmla="*/ 915991 h 984285"/>
              <a:gd name="connsiteX70" fmla="*/ 252508 w 6337364"/>
              <a:gd name="connsiteY70" fmla="*/ 937613 h 984285"/>
              <a:gd name="connsiteX71" fmla="*/ 98584 w 6337364"/>
              <a:gd name="connsiteY71" fmla="*/ 957234 h 984285"/>
              <a:gd name="connsiteX72" fmla="*/ 0 w 6337364"/>
              <a:gd name="connsiteY72" fmla="*/ 984285 h 984285"/>
              <a:gd name="connsiteX0" fmla="*/ 1840802 w 6337364"/>
              <a:gd name="connsiteY0" fmla="*/ 981047 h 984285"/>
              <a:gd name="connsiteX1" fmla="*/ 2165604 w 6337364"/>
              <a:gd name="connsiteY1" fmla="*/ 981713 h 984285"/>
              <a:gd name="connsiteX2" fmla="*/ 6269165 w 6337364"/>
              <a:gd name="connsiteY2" fmla="*/ 980570 h 984285"/>
              <a:gd name="connsiteX3" fmla="*/ 6337364 w 6337364"/>
              <a:gd name="connsiteY3" fmla="*/ 76457 h 984285"/>
              <a:gd name="connsiteX4" fmla="*/ 6328696 w 6337364"/>
              <a:gd name="connsiteY4" fmla="*/ 638 h 984285"/>
              <a:gd name="connsiteX5" fmla="*/ 6277642 w 6337364"/>
              <a:gd name="connsiteY5" fmla="*/ 25118 h 984285"/>
              <a:gd name="connsiteX6" fmla="*/ 6131148 w 6337364"/>
              <a:gd name="connsiteY6" fmla="*/ 102746 h 984285"/>
              <a:gd name="connsiteX7" fmla="*/ 5977319 w 6337364"/>
              <a:gd name="connsiteY7" fmla="*/ 157039 h 984285"/>
              <a:gd name="connsiteX8" fmla="*/ 5756529 w 6337364"/>
              <a:gd name="connsiteY8" fmla="*/ 262195 h 984285"/>
              <a:gd name="connsiteX9" fmla="*/ 4965383 w 6337364"/>
              <a:gd name="connsiteY9" fmla="*/ 310868 h 984285"/>
              <a:gd name="connsiteX10" fmla="*/ 4899470 w 6337364"/>
              <a:gd name="connsiteY10" fmla="*/ 284579 h 984285"/>
              <a:gd name="connsiteX11" fmla="*/ 4752213 w 6337364"/>
              <a:gd name="connsiteY11" fmla="*/ 335252 h 984285"/>
              <a:gd name="connsiteX12" fmla="*/ 4647533 w 6337364"/>
              <a:gd name="connsiteY12" fmla="*/ 330870 h 984285"/>
              <a:gd name="connsiteX13" fmla="*/ 4607243 w 6337364"/>
              <a:gd name="connsiteY13" fmla="*/ 343062 h 984285"/>
              <a:gd name="connsiteX14" fmla="*/ 4586288 w 6337364"/>
              <a:gd name="connsiteY14" fmla="*/ 343253 h 984285"/>
              <a:gd name="connsiteX15" fmla="*/ 4562094 w 6337364"/>
              <a:gd name="connsiteY15" fmla="*/ 343634 h 984285"/>
              <a:gd name="connsiteX16" fmla="*/ 4445604 w 6337364"/>
              <a:gd name="connsiteY16" fmla="*/ 373637 h 984285"/>
              <a:gd name="connsiteX17" fmla="*/ 4318635 w 6337364"/>
              <a:gd name="connsiteY17" fmla="*/ 394021 h 984285"/>
              <a:gd name="connsiteX18" fmla="*/ 4219766 w 6337364"/>
              <a:gd name="connsiteY18" fmla="*/ 353635 h 984285"/>
              <a:gd name="connsiteX19" fmla="*/ 4105180 w 6337364"/>
              <a:gd name="connsiteY19" fmla="*/ 311630 h 984285"/>
              <a:gd name="connsiteX20" fmla="*/ 4008120 w 6337364"/>
              <a:gd name="connsiteY20" fmla="*/ 362684 h 984285"/>
              <a:gd name="connsiteX21" fmla="*/ 3992023 w 6337364"/>
              <a:gd name="connsiteY21" fmla="*/ 362969 h 984285"/>
              <a:gd name="connsiteX22" fmla="*/ 3957066 w 6337364"/>
              <a:gd name="connsiteY22" fmla="*/ 370494 h 984285"/>
              <a:gd name="connsiteX23" fmla="*/ 3938111 w 6337364"/>
              <a:gd name="connsiteY23" fmla="*/ 388592 h 984285"/>
              <a:gd name="connsiteX24" fmla="*/ 3912108 w 6337364"/>
              <a:gd name="connsiteY24" fmla="*/ 398593 h 984285"/>
              <a:gd name="connsiteX25" fmla="*/ 3856958 w 6337364"/>
              <a:gd name="connsiteY25" fmla="*/ 424787 h 984285"/>
              <a:gd name="connsiteX26" fmla="*/ 3790283 w 6337364"/>
              <a:gd name="connsiteY26" fmla="*/ 449837 h 984285"/>
              <a:gd name="connsiteX27" fmla="*/ 3769233 w 6337364"/>
              <a:gd name="connsiteY27" fmla="*/ 448885 h 984285"/>
              <a:gd name="connsiteX28" fmla="*/ 3741896 w 6337364"/>
              <a:gd name="connsiteY28" fmla="*/ 450218 h 984285"/>
              <a:gd name="connsiteX29" fmla="*/ 3714083 w 6337364"/>
              <a:gd name="connsiteY29" fmla="*/ 465268 h 984285"/>
              <a:gd name="connsiteX30" fmla="*/ 3533585 w 6337364"/>
              <a:gd name="connsiteY30" fmla="*/ 464601 h 984285"/>
              <a:gd name="connsiteX31" fmla="*/ 3460814 w 6337364"/>
              <a:gd name="connsiteY31" fmla="*/ 457076 h 984285"/>
              <a:gd name="connsiteX32" fmla="*/ 3401092 w 6337364"/>
              <a:gd name="connsiteY32" fmla="*/ 480032 h 984285"/>
              <a:gd name="connsiteX33" fmla="*/ 3217640 w 6337364"/>
              <a:gd name="connsiteY33" fmla="*/ 478603 h 984285"/>
              <a:gd name="connsiteX34" fmla="*/ 3175254 w 6337364"/>
              <a:gd name="connsiteY34" fmla="*/ 515560 h 984285"/>
              <a:gd name="connsiteX35" fmla="*/ 3118009 w 6337364"/>
              <a:gd name="connsiteY35" fmla="*/ 541754 h 984285"/>
              <a:gd name="connsiteX36" fmla="*/ 2974562 w 6337364"/>
              <a:gd name="connsiteY36" fmla="*/ 600523 h 984285"/>
              <a:gd name="connsiteX37" fmla="*/ 2894933 w 6337364"/>
              <a:gd name="connsiteY37" fmla="*/ 596237 h 984285"/>
              <a:gd name="connsiteX38" fmla="*/ 2837498 w 6337364"/>
              <a:gd name="connsiteY38" fmla="*/ 590617 h 984285"/>
              <a:gd name="connsiteX39" fmla="*/ 2629376 w 6337364"/>
              <a:gd name="connsiteY39" fmla="*/ 645386 h 984285"/>
              <a:gd name="connsiteX40" fmla="*/ 2468880 w 6337364"/>
              <a:gd name="connsiteY40" fmla="*/ 733778 h 984285"/>
              <a:gd name="connsiteX41" fmla="*/ 2385917 w 6337364"/>
              <a:gd name="connsiteY41" fmla="*/ 754352 h 984285"/>
              <a:gd name="connsiteX42" fmla="*/ 2288858 w 6337364"/>
              <a:gd name="connsiteY42" fmla="*/ 746255 h 984285"/>
              <a:gd name="connsiteX43" fmla="*/ 2185797 w 6337364"/>
              <a:gd name="connsiteY43" fmla="*/ 763305 h 984285"/>
              <a:gd name="connsiteX44" fmla="*/ 2101406 w 6337364"/>
              <a:gd name="connsiteY44" fmla="*/ 779688 h 984285"/>
              <a:gd name="connsiteX45" fmla="*/ 1908524 w 6337364"/>
              <a:gd name="connsiteY45" fmla="*/ 754828 h 984285"/>
              <a:gd name="connsiteX46" fmla="*/ 1796320 w 6337364"/>
              <a:gd name="connsiteY46" fmla="*/ 787118 h 984285"/>
              <a:gd name="connsiteX47" fmla="*/ 1680305 w 6337364"/>
              <a:gd name="connsiteY47" fmla="*/ 818264 h 984285"/>
              <a:gd name="connsiteX48" fmla="*/ 1574959 w 6337364"/>
              <a:gd name="connsiteY48" fmla="*/ 797405 h 984285"/>
              <a:gd name="connsiteX49" fmla="*/ 1548860 w 6337364"/>
              <a:gd name="connsiteY49" fmla="*/ 779688 h 984285"/>
              <a:gd name="connsiteX50" fmla="*/ 1516761 w 6337364"/>
              <a:gd name="connsiteY50" fmla="*/ 788737 h 984285"/>
              <a:gd name="connsiteX51" fmla="*/ 1435703 w 6337364"/>
              <a:gd name="connsiteY51" fmla="*/ 813121 h 984285"/>
              <a:gd name="connsiteX52" fmla="*/ 1410176 w 6337364"/>
              <a:gd name="connsiteY52" fmla="*/ 819122 h 984285"/>
              <a:gd name="connsiteX53" fmla="*/ 1380173 w 6337364"/>
              <a:gd name="connsiteY53" fmla="*/ 811406 h 984285"/>
              <a:gd name="connsiteX54" fmla="*/ 1334929 w 6337364"/>
              <a:gd name="connsiteY54" fmla="*/ 823884 h 984285"/>
              <a:gd name="connsiteX55" fmla="*/ 1261396 w 6337364"/>
              <a:gd name="connsiteY55" fmla="*/ 845792 h 984285"/>
              <a:gd name="connsiteX56" fmla="*/ 1185291 w 6337364"/>
              <a:gd name="connsiteY56" fmla="*/ 826361 h 984285"/>
              <a:gd name="connsiteX57" fmla="*/ 1133475 w 6337364"/>
              <a:gd name="connsiteY57" fmla="*/ 801500 h 984285"/>
              <a:gd name="connsiteX58" fmla="*/ 1064324 w 6337364"/>
              <a:gd name="connsiteY58" fmla="*/ 786641 h 984285"/>
              <a:gd name="connsiteX59" fmla="*/ 1031653 w 6337364"/>
              <a:gd name="connsiteY59" fmla="*/ 785117 h 984285"/>
              <a:gd name="connsiteX60" fmla="*/ 1016889 w 6337364"/>
              <a:gd name="connsiteY60" fmla="*/ 785403 h 984285"/>
              <a:gd name="connsiteX61" fmla="*/ 980027 w 6337364"/>
              <a:gd name="connsiteY61" fmla="*/ 767972 h 984285"/>
              <a:gd name="connsiteX62" fmla="*/ 896207 w 6337364"/>
              <a:gd name="connsiteY62" fmla="*/ 750637 h 984285"/>
              <a:gd name="connsiteX63" fmla="*/ 822008 w 6337364"/>
              <a:gd name="connsiteY63" fmla="*/ 729491 h 984285"/>
              <a:gd name="connsiteX64" fmla="*/ 687515 w 6337364"/>
              <a:gd name="connsiteY64" fmla="*/ 781688 h 984285"/>
              <a:gd name="connsiteX65" fmla="*/ 614267 w 6337364"/>
              <a:gd name="connsiteY65" fmla="*/ 828456 h 984285"/>
              <a:gd name="connsiteX66" fmla="*/ 535877 w 6337364"/>
              <a:gd name="connsiteY66" fmla="*/ 853602 h 984285"/>
              <a:gd name="connsiteX67" fmla="*/ 482156 w 6337364"/>
              <a:gd name="connsiteY67" fmla="*/ 890369 h 984285"/>
              <a:gd name="connsiteX68" fmla="*/ 418338 w 6337364"/>
              <a:gd name="connsiteY68" fmla="*/ 915991 h 984285"/>
              <a:gd name="connsiteX69" fmla="*/ 252508 w 6337364"/>
              <a:gd name="connsiteY69" fmla="*/ 937613 h 984285"/>
              <a:gd name="connsiteX70" fmla="*/ 98584 w 6337364"/>
              <a:gd name="connsiteY70" fmla="*/ 957234 h 984285"/>
              <a:gd name="connsiteX71" fmla="*/ 0 w 6337364"/>
              <a:gd name="connsiteY71" fmla="*/ 984285 h 984285"/>
              <a:gd name="connsiteX0" fmla="*/ 2165604 w 6337364"/>
              <a:gd name="connsiteY0" fmla="*/ 981713 h 984285"/>
              <a:gd name="connsiteX1" fmla="*/ 6269165 w 6337364"/>
              <a:gd name="connsiteY1" fmla="*/ 980570 h 984285"/>
              <a:gd name="connsiteX2" fmla="*/ 6337364 w 6337364"/>
              <a:gd name="connsiteY2" fmla="*/ 76457 h 984285"/>
              <a:gd name="connsiteX3" fmla="*/ 6328696 w 6337364"/>
              <a:gd name="connsiteY3" fmla="*/ 638 h 984285"/>
              <a:gd name="connsiteX4" fmla="*/ 6277642 w 6337364"/>
              <a:gd name="connsiteY4" fmla="*/ 25118 h 984285"/>
              <a:gd name="connsiteX5" fmla="*/ 6131148 w 6337364"/>
              <a:gd name="connsiteY5" fmla="*/ 102746 h 984285"/>
              <a:gd name="connsiteX6" fmla="*/ 5977319 w 6337364"/>
              <a:gd name="connsiteY6" fmla="*/ 157039 h 984285"/>
              <a:gd name="connsiteX7" fmla="*/ 5756529 w 6337364"/>
              <a:gd name="connsiteY7" fmla="*/ 262195 h 984285"/>
              <a:gd name="connsiteX8" fmla="*/ 4965383 w 6337364"/>
              <a:gd name="connsiteY8" fmla="*/ 310868 h 984285"/>
              <a:gd name="connsiteX9" fmla="*/ 4899470 w 6337364"/>
              <a:gd name="connsiteY9" fmla="*/ 284579 h 984285"/>
              <a:gd name="connsiteX10" fmla="*/ 4752213 w 6337364"/>
              <a:gd name="connsiteY10" fmla="*/ 335252 h 984285"/>
              <a:gd name="connsiteX11" fmla="*/ 4647533 w 6337364"/>
              <a:gd name="connsiteY11" fmla="*/ 330870 h 984285"/>
              <a:gd name="connsiteX12" fmla="*/ 4607243 w 6337364"/>
              <a:gd name="connsiteY12" fmla="*/ 343062 h 984285"/>
              <a:gd name="connsiteX13" fmla="*/ 4586288 w 6337364"/>
              <a:gd name="connsiteY13" fmla="*/ 343253 h 984285"/>
              <a:gd name="connsiteX14" fmla="*/ 4562094 w 6337364"/>
              <a:gd name="connsiteY14" fmla="*/ 343634 h 984285"/>
              <a:gd name="connsiteX15" fmla="*/ 4445604 w 6337364"/>
              <a:gd name="connsiteY15" fmla="*/ 373637 h 984285"/>
              <a:gd name="connsiteX16" fmla="*/ 4318635 w 6337364"/>
              <a:gd name="connsiteY16" fmla="*/ 394021 h 984285"/>
              <a:gd name="connsiteX17" fmla="*/ 4219766 w 6337364"/>
              <a:gd name="connsiteY17" fmla="*/ 353635 h 984285"/>
              <a:gd name="connsiteX18" fmla="*/ 4105180 w 6337364"/>
              <a:gd name="connsiteY18" fmla="*/ 311630 h 984285"/>
              <a:gd name="connsiteX19" fmla="*/ 4008120 w 6337364"/>
              <a:gd name="connsiteY19" fmla="*/ 362684 h 984285"/>
              <a:gd name="connsiteX20" fmla="*/ 3992023 w 6337364"/>
              <a:gd name="connsiteY20" fmla="*/ 362969 h 984285"/>
              <a:gd name="connsiteX21" fmla="*/ 3957066 w 6337364"/>
              <a:gd name="connsiteY21" fmla="*/ 370494 h 984285"/>
              <a:gd name="connsiteX22" fmla="*/ 3938111 w 6337364"/>
              <a:gd name="connsiteY22" fmla="*/ 388592 h 984285"/>
              <a:gd name="connsiteX23" fmla="*/ 3912108 w 6337364"/>
              <a:gd name="connsiteY23" fmla="*/ 398593 h 984285"/>
              <a:gd name="connsiteX24" fmla="*/ 3856958 w 6337364"/>
              <a:gd name="connsiteY24" fmla="*/ 424787 h 984285"/>
              <a:gd name="connsiteX25" fmla="*/ 3790283 w 6337364"/>
              <a:gd name="connsiteY25" fmla="*/ 449837 h 984285"/>
              <a:gd name="connsiteX26" fmla="*/ 3769233 w 6337364"/>
              <a:gd name="connsiteY26" fmla="*/ 448885 h 984285"/>
              <a:gd name="connsiteX27" fmla="*/ 3741896 w 6337364"/>
              <a:gd name="connsiteY27" fmla="*/ 450218 h 984285"/>
              <a:gd name="connsiteX28" fmla="*/ 3714083 w 6337364"/>
              <a:gd name="connsiteY28" fmla="*/ 465268 h 984285"/>
              <a:gd name="connsiteX29" fmla="*/ 3533585 w 6337364"/>
              <a:gd name="connsiteY29" fmla="*/ 464601 h 984285"/>
              <a:gd name="connsiteX30" fmla="*/ 3460814 w 6337364"/>
              <a:gd name="connsiteY30" fmla="*/ 457076 h 984285"/>
              <a:gd name="connsiteX31" fmla="*/ 3401092 w 6337364"/>
              <a:gd name="connsiteY31" fmla="*/ 480032 h 984285"/>
              <a:gd name="connsiteX32" fmla="*/ 3217640 w 6337364"/>
              <a:gd name="connsiteY32" fmla="*/ 478603 h 984285"/>
              <a:gd name="connsiteX33" fmla="*/ 3175254 w 6337364"/>
              <a:gd name="connsiteY33" fmla="*/ 515560 h 984285"/>
              <a:gd name="connsiteX34" fmla="*/ 3118009 w 6337364"/>
              <a:gd name="connsiteY34" fmla="*/ 541754 h 984285"/>
              <a:gd name="connsiteX35" fmla="*/ 2974562 w 6337364"/>
              <a:gd name="connsiteY35" fmla="*/ 600523 h 984285"/>
              <a:gd name="connsiteX36" fmla="*/ 2894933 w 6337364"/>
              <a:gd name="connsiteY36" fmla="*/ 596237 h 984285"/>
              <a:gd name="connsiteX37" fmla="*/ 2837498 w 6337364"/>
              <a:gd name="connsiteY37" fmla="*/ 590617 h 984285"/>
              <a:gd name="connsiteX38" fmla="*/ 2629376 w 6337364"/>
              <a:gd name="connsiteY38" fmla="*/ 645386 h 984285"/>
              <a:gd name="connsiteX39" fmla="*/ 2468880 w 6337364"/>
              <a:gd name="connsiteY39" fmla="*/ 733778 h 984285"/>
              <a:gd name="connsiteX40" fmla="*/ 2385917 w 6337364"/>
              <a:gd name="connsiteY40" fmla="*/ 754352 h 984285"/>
              <a:gd name="connsiteX41" fmla="*/ 2288858 w 6337364"/>
              <a:gd name="connsiteY41" fmla="*/ 746255 h 984285"/>
              <a:gd name="connsiteX42" fmla="*/ 2185797 w 6337364"/>
              <a:gd name="connsiteY42" fmla="*/ 763305 h 984285"/>
              <a:gd name="connsiteX43" fmla="*/ 2101406 w 6337364"/>
              <a:gd name="connsiteY43" fmla="*/ 779688 h 984285"/>
              <a:gd name="connsiteX44" fmla="*/ 1908524 w 6337364"/>
              <a:gd name="connsiteY44" fmla="*/ 754828 h 984285"/>
              <a:gd name="connsiteX45" fmla="*/ 1796320 w 6337364"/>
              <a:gd name="connsiteY45" fmla="*/ 787118 h 984285"/>
              <a:gd name="connsiteX46" fmla="*/ 1680305 w 6337364"/>
              <a:gd name="connsiteY46" fmla="*/ 818264 h 984285"/>
              <a:gd name="connsiteX47" fmla="*/ 1574959 w 6337364"/>
              <a:gd name="connsiteY47" fmla="*/ 797405 h 984285"/>
              <a:gd name="connsiteX48" fmla="*/ 1548860 w 6337364"/>
              <a:gd name="connsiteY48" fmla="*/ 779688 h 984285"/>
              <a:gd name="connsiteX49" fmla="*/ 1516761 w 6337364"/>
              <a:gd name="connsiteY49" fmla="*/ 788737 h 984285"/>
              <a:gd name="connsiteX50" fmla="*/ 1435703 w 6337364"/>
              <a:gd name="connsiteY50" fmla="*/ 813121 h 984285"/>
              <a:gd name="connsiteX51" fmla="*/ 1410176 w 6337364"/>
              <a:gd name="connsiteY51" fmla="*/ 819122 h 984285"/>
              <a:gd name="connsiteX52" fmla="*/ 1380173 w 6337364"/>
              <a:gd name="connsiteY52" fmla="*/ 811406 h 984285"/>
              <a:gd name="connsiteX53" fmla="*/ 1334929 w 6337364"/>
              <a:gd name="connsiteY53" fmla="*/ 823884 h 984285"/>
              <a:gd name="connsiteX54" fmla="*/ 1261396 w 6337364"/>
              <a:gd name="connsiteY54" fmla="*/ 845792 h 984285"/>
              <a:gd name="connsiteX55" fmla="*/ 1185291 w 6337364"/>
              <a:gd name="connsiteY55" fmla="*/ 826361 h 984285"/>
              <a:gd name="connsiteX56" fmla="*/ 1133475 w 6337364"/>
              <a:gd name="connsiteY56" fmla="*/ 801500 h 984285"/>
              <a:gd name="connsiteX57" fmla="*/ 1064324 w 6337364"/>
              <a:gd name="connsiteY57" fmla="*/ 786641 h 984285"/>
              <a:gd name="connsiteX58" fmla="*/ 1031653 w 6337364"/>
              <a:gd name="connsiteY58" fmla="*/ 785117 h 984285"/>
              <a:gd name="connsiteX59" fmla="*/ 1016889 w 6337364"/>
              <a:gd name="connsiteY59" fmla="*/ 785403 h 984285"/>
              <a:gd name="connsiteX60" fmla="*/ 980027 w 6337364"/>
              <a:gd name="connsiteY60" fmla="*/ 767972 h 984285"/>
              <a:gd name="connsiteX61" fmla="*/ 896207 w 6337364"/>
              <a:gd name="connsiteY61" fmla="*/ 750637 h 984285"/>
              <a:gd name="connsiteX62" fmla="*/ 822008 w 6337364"/>
              <a:gd name="connsiteY62" fmla="*/ 729491 h 984285"/>
              <a:gd name="connsiteX63" fmla="*/ 687515 w 6337364"/>
              <a:gd name="connsiteY63" fmla="*/ 781688 h 984285"/>
              <a:gd name="connsiteX64" fmla="*/ 614267 w 6337364"/>
              <a:gd name="connsiteY64" fmla="*/ 828456 h 984285"/>
              <a:gd name="connsiteX65" fmla="*/ 535877 w 6337364"/>
              <a:gd name="connsiteY65" fmla="*/ 853602 h 984285"/>
              <a:gd name="connsiteX66" fmla="*/ 482156 w 6337364"/>
              <a:gd name="connsiteY66" fmla="*/ 890369 h 984285"/>
              <a:gd name="connsiteX67" fmla="*/ 418338 w 6337364"/>
              <a:gd name="connsiteY67" fmla="*/ 915991 h 984285"/>
              <a:gd name="connsiteX68" fmla="*/ 252508 w 6337364"/>
              <a:gd name="connsiteY68" fmla="*/ 937613 h 984285"/>
              <a:gd name="connsiteX69" fmla="*/ 98584 w 6337364"/>
              <a:gd name="connsiteY69" fmla="*/ 957234 h 984285"/>
              <a:gd name="connsiteX70" fmla="*/ 0 w 6337364"/>
              <a:gd name="connsiteY70" fmla="*/ 984285 h 984285"/>
              <a:gd name="connsiteX0" fmla="*/ 6269165 w 6337364"/>
              <a:gd name="connsiteY0" fmla="*/ 980570 h 984285"/>
              <a:gd name="connsiteX1" fmla="*/ 6337364 w 6337364"/>
              <a:gd name="connsiteY1" fmla="*/ 76457 h 984285"/>
              <a:gd name="connsiteX2" fmla="*/ 6328696 w 6337364"/>
              <a:gd name="connsiteY2" fmla="*/ 638 h 984285"/>
              <a:gd name="connsiteX3" fmla="*/ 6277642 w 6337364"/>
              <a:gd name="connsiteY3" fmla="*/ 25118 h 984285"/>
              <a:gd name="connsiteX4" fmla="*/ 6131148 w 6337364"/>
              <a:gd name="connsiteY4" fmla="*/ 102746 h 984285"/>
              <a:gd name="connsiteX5" fmla="*/ 5977319 w 6337364"/>
              <a:gd name="connsiteY5" fmla="*/ 157039 h 984285"/>
              <a:gd name="connsiteX6" fmla="*/ 5756529 w 6337364"/>
              <a:gd name="connsiteY6" fmla="*/ 262195 h 984285"/>
              <a:gd name="connsiteX7" fmla="*/ 4965383 w 6337364"/>
              <a:gd name="connsiteY7" fmla="*/ 310868 h 984285"/>
              <a:gd name="connsiteX8" fmla="*/ 4899470 w 6337364"/>
              <a:gd name="connsiteY8" fmla="*/ 284579 h 984285"/>
              <a:gd name="connsiteX9" fmla="*/ 4752213 w 6337364"/>
              <a:gd name="connsiteY9" fmla="*/ 335252 h 984285"/>
              <a:gd name="connsiteX10" fmla="*/ 4647533 w 6337364"/>
              <a:gd name="connsiteY10" fmla="*/ 330870 h 984285"/>
              <a:gd name="connsiteX11" fmla="*/ 4607243 w 6337364"/>
              <a:gd name="connsiteY11" fmla="*/ 343062 h 984285"/>
              <a:gd name="connsiteX12" fmla="*/ 4586288 w 6337364"/>
              <a:gd name="connsiteY12" fmla="*/ 343253 h 984285"/>
              <a:gd name="connsiteX13" fmla="*/ 4562094 w 6337364"/>
              <a:gd name="connsiteY13" fmla="*/ 343634 h 984285"/>
              <a:gd name="connsiteX14" fmla="*/ 4445604 w 6337364"/>
              <a:gd name="connsiteY14" fmla="*/ 373637 h 984285"/>
              <a:gd name="connsiteX15" fmla="*/ 4318635 w 6337364"/>
              <a:gd name="connsiteY15" fmla="*/ 394021 h 984285"/>
              <a:gd name="connsiteX16" fmla="*/ 4219766 w 6337364"/>
              <a:gd name="connsiteY16" fmla="*/ 353635 h 984285"/>
              <a:gd name="connsiteX17" fmla="*/ 4105180 w 6337364"/>
              <a:gd name="connsiteY17" fmla="*/ 311630 h 984285"/>
              <a:gd name="connsiteX18" fmla="*/ 4008120 w 6337364"/>
              <a:gd name="connsiteY18" fmla="*/ 362684 h 984285"/>
              <a:gd name="connsiteX19" fmla="*/ 3992023 w 6337364"/>
              <a:gd name="connsiteY19" fmla="*/ 362969 h 984285"/>
              <a:gd name="connsiteX20" fmla="*/ 3957066 w 6337364"/>
              <a:gd name="connsiteY20" fmla="*/ 370494 h 984285"/>
              <a:gd name="connsiteX21" fmla="*/ 3938111 w 6337364"/>
              <a:gd name="connsiteY21" fmla="*/ 388592 h 984285"/>
              <a:gd name="connsiteX22" fmla="*/ 3912108 w 6337364"/>
              <a:gd name="connsiteY22" fmla="*/ 398593 h 984285"/>
              <a:gd name="connsiteX23" fmla="*/ 3856958 w 6337364"/>
              <a:gd name="connsiteY23" fmla="*/ 424787 h 984285"/>
              <a:gd name="connsiteX24" fmla="*/ 3790283 w 6337364"/>
              <a:gd name="connsiteY24" fmla="*/ 449837 h 984285"/>
              <a:gd name="connsiteX25" fmla="*/ 3769233 w 6337364"/>
              <a:gd name="connsiteY25" fmla="*/ 448885 h 984285"/>
              <a:gd name="connsiteX26" fmla="*/ 3741896 w 6337364"/>
              <a:gd name="connsiteY26" fmla="*/ 450218 h 984285"/>
              <a:gd name="connsiteX27" fmla="*/ 3714083 w 6337364"/>
              <a:gd name="connsiteY27" fmla="*/ 465268 h 984285"/>
              <a:gd name="connsiteX28" fmla="*/ 3533585 w 6337364"/>
              <a:gd name="connsiteY28" fmla="*/ 464601 h 984285"/>
              <a:gd name="connsiteX29" fmla="*/ 3460814 w 6337364"/>
              <a:gd name="connsiteY29" fmla="*/ 457076 h 984285"/>
              <a:gd name="connsiteX30" fmla="*/ 3401092 w 6337364"/>
              <a:gd name="connsiteY30" fmla="*/ 480032 h 984285"/>
              <a:gd name="connsiteX31" fmla="*/ 3217640 w 6337364"/>
              <a:gd name="connsiteY31" fmla="*/ 478603 h 984285"/>
              <a:gd name="connsiteX32" fmla="*/ 3175254 w 6337364"/>
              <a:gd name="connsiteY32" fmla="*/ 515560 h 984285"/>
              <a:gd name="connsiteX33" fmla="*/ 3118009 w 6337364"/>
              <a:gd name="connsiteY33" fmla="*/ 541754 h 984285"/>
              <a:gd name="connsiteX34" fmla="*/ 2974562 w 6337364"/>
              <a:gd name="connsiteY34" fmla="*/ 600523 h 984285"/>
              <a:gd name="connsiteX35" fmla="*/ 2894933 w 6337364"/>
              <a:gd name="connsiteY35" fmla="*/ 596237 h 984285"/>
              <a:gd name="connsiteX36" fmla="*/ 2837498 w 6337364"/>
              <a:gd name="connsiteY36" fmla="*/ 590617 h 984285"/>
              <a:gd name="connsiteX37" fmla="*/ 2629376 w 6337364"/>
              <a:gd name="connsiteY37" fmla="*/ 645386 h 984285"/>
              <a:gd name="connsiteX38" fmla="*/ 2468880 w 6337364"/>
              <a:gd name="connsiteY38" fmla="*/ 733778 h 984285"/>
              <a:gd name="connsiteX39" fmla="*/ 2385917 w 6337364"/>
              <a:gd name="connsiteY39" fmla="*/ 754352 h 984285"/>
              <a:gd name="connsiteX40" fmla="*/ 2288858 w 6337364"/>
              <a:gd name="connsiteY40" fmla="*/ 746255 h 984285"/>
              <a:gd name="connsiteX41" fmla="*/ 2185797 w 6337364"/>
              <a:gd name="connsiteY41" fmla="*/ 763305 h 984285"/>
              <a:gd name="connsiteX42" fmla="*/ 2101406 w 6337364"/>
              <a:gd name="connsiteY42" fmla="*/ 779688 h 984285"/>
              <a:gd name="connsiteX43" fmla="*/ 1908524 w 6337364"/>
              <a:gd name="connsiteY43" fmla="*/ 754828 h 984285"/>
              <a:gd name="connsiteX44" fmla="*/ 1796320 w 6337364"/>
              <a:gd name="connsiteY44" fmla="*/ 787118 h 984285"/>
              <a:gd name="connsiteX45" fmla="*/ 1680305 w 6337364"/>
              <a:gd name="connsiteY45" fmla="*/ 818264 h 984285"/>
              <a:gd name="connsiteX46" fmla="*/ 1574959 w 6337364"/>
              <a:gd name="connsiteY46" fmla="*/ 797405 h 984285"/>
              <a:gd name="connsiteX47" fmla="*/ 1548860 w 6337364"/>
              <a:gd name="connsiteY47" fmla="*/ 779688 h 984285"/>
              <a:gd name="connsiteX48" fmla="*/ 1516761 w 6337364"/>
              <a:gd name="connsiteY48" fmla="*/ 788737 h 984285"/>
              <a:gd name="connsiteX49" fmla="*/ 1435703 w 6337364"/>
              <a:gd name="connsiteY49" fmla="*/ 813121 h 984285"/>
              <a:gd name="connsiteX50" fmla="*/ 1410176 w 6337364"/>
              <a:gd name="connsiteY50" fmla="*/ 819122 h 984285"/>
              <a:gd name="connsiteX51" fmla="*/ 1380173 w 6337364"/>
              <a:gd name="connsiteY51" fmla="*/ 811406 h 984285"/>
              <a:gd name="connsiteX52" fmla="*/ 1334929 w 6337364"/>
              <a:gd name="connsiteY52" fmla="*/ 823884 h 984285"/>
              <a:gd name="connsiteX53" fmla="*/ 1261396 w 6337364"/>
              <a:gd name="connsiteY53" fmla="*/ 845792 h 984285"/>
              <a:gd name="connsiteX54" fmla="*/ 1185291 w 6337364"/>
              <a:gd name="connsiteY54" fmla="*/ 826361 h 984285"/>
              <a:gd name="connsiteX55" fmla="*/ 1133475 w 6337364"/>
              <a:gd name="connsiteY55" fmla="*/ 801500 h 984285"/>
              <a:gd name="connsiteX56" fmla="*/ 1064324 w 6337364"/>
              <a:gd name="connsiteY56" fmla="*/ 786641 h 984285"/>
              <a:gd name="connsiteX57" fmla="*/ 1031653 w 6337364"/>
              <a:gd name="connsiteY57" fmla="*/ 785117 h 984285"/>
              <a:gd name="connsiteX58" fmla="*/ 1016889 w 6337364"/>
              <a:gd name="connsiteY58" fmla="*/ 785403 h 984285"/>
              <a:gd name="connsiteX59" fmla="*/ 980027 w 6337364"/>
              <a:gd name="connsiteY59" fmla="*/ 767972 h 984285"/>
              <a:gd name="connsiteX60" fmla="*/ 896207 w 6337364"/>
              <a:gd name="connsiteY60" fmla="*/ 750637 h 984285"/>
              <a:gd name="connsiteX61" fmla="*/ 822008 w 6337364"/>
              <a:gd name="connsiteY61" fmla="*/ 729491 h 984285"/>
              <a:gd name="connsiteX62" fmla="*/ 687515 w 6337364"/>
              <a:gd name="connsiteY62" fmla="*/ 781688 h 984285"/>
              <a:gd name="connsiteX63" fmla="*/ 614267 w 6337364"/>
              <a:gd name="connsiteY63" fmla="*/ 828456 h 984285"/>
              <a:gd name="connsiteX64" fmla="*/ 535877 w 6337364"/>
              <a:gd name="connsiteY64" fmla="*/ 853602 h 984285"/>
              <a:gd name="connsiteX65" fmla="*/ 482156 w 6337364"/>
              <a:gd name="connsiteY65" fmla="*/ 890369 h 984285"/>
              <a:gd name="connsiteX66" fmla="*/ 418338 w 6337364"/>
              <a:gd name="connsiteY66" fmla="*/ 915991 h 984285"/>
              <a:gd name="connsiteX67" fmla="*/ 252508 w 6337364"/>
              <a:gd name="connsiteY67" fmla="*/ 937613 h 984285"/>
              <a:gd name="connsiteX68" fmla="*/ 98584 w 6337364"/>
              <a:gd name="connsiteY68" fmla="*/ 957234 h 984285"/>
              <a:gd name="connsiteX69" fmla="*/ 0 w 6337364"/>
              <a:gd name="connsiteY69" fmla="*/ 984285 h 984285"/>
              <a:gd name="connsiteX0" fmla="*/ 6337364 w 6337364"/>
              <a:gd name="connsiteY0" fmla="*/ 76457 h 984285"/>
              <a:gd name="connsiteX1" fmla="*/ 6328696 w 6337364"/>
              <a:gd name="connsiteY1" fmla="*/ 638 h 984285"/>
              <a:gd name="connsiteX2" fmla="*/ 6277642 w 6337364"/>
              <a:gd name="connsiteY2" fmla="*/ 25118 h 984285"/>
              <a:gd name="connsiteX3" fmla="*/ 6131148 w 6337364"/>
              <a:gd name="connsiteY3" fmla="*/ 102746 h 984285"/>
              <a:gd name="connsiteX4" fmla="*/ 5977319 w 6337364"/>
              <a:gd name="connsiteY4" fmla="*/ 157039 h 984285"/>
              <a:gd name="connsiteX5" fmla="*/ 5756529 w 6337364"/>
              <a:gd name="connsiteY5" fmla="*/ 262195 h 984285"/>
              <a:gd name="connsiteX6" fmla="*/ 4965383 w 6337364"/>
              <a:gd name="connsiteY6" fmla="*/ 310868 h 984285"/>
              <a:gd name="connsiteX7" fmla="*/ 4899470 w 6337364"/>
              <a:gd name="connsiteY7" fmla="*/ 284579 h 984285"/>
              <a:gd name="connsiteX8" fmla="*/ 4752213 w 6337364"/>
              <a:gd name="connsiteY8" fmla="*/ 335252 h 984285"/>
              <a:gd name="connsiteX9" fmla="*/ 4647533 w 6337364"/>
              <a:gd name="connsiteY9" fmla="*/ 330870 h 984285"/>
              <a:gd name="connsiteX10" fmla="*/ 4607243 w 6337364"/>
              <a:gd name="connsiteY10" fmla="*/ 343062 h 984285"/>
              <a:gd name="connsiteX11" fmla="*/ 4586288 w 6337364"/>
              <a:gd name="connsiteY11" fmla="*/ 343253 h 984285"/>
              <a:gd name="connsiteX12" fmla="*/ 4562094 w 6337364"/>
              <a:gd name="connsiteY12" fmla="*/ 343634 h 984285"/>
              <a:gd name="connsiteX13" fmla="*/ 4445604 w 6337364"/>
              <a:gd name="connsiteY13" fmla="*/ 373637 h 984285"/>
              <a:gd name="connsiteX14" fmla="*/ 4318635 w 6337364"/>
              <a:gd name="connsiteY14" fmla="*/ 394021 h 984285"/>
              <a:gd name="connsiteX15" fmla="*/ 4219766 w 6337364"/>
              <a:gd name="connsiteY15" fmla="*/ 353635 h 984285"/>
              <a:gd name="connsiteX16" fmla="*/ 4105180 w 6337364"/>
              <a:gd name="connsiteY16" fmla="*/ 311630 h 984285"/>
              <a:gd name="connsiteX17" fmla="*/ 4008120 w 6337364"/>
              <a:gd name="connsiteY17" fmla="*/ 362684 h 984285"/>
              <a:gd name="connsiteX18" fmla="*/ 3992023 w 6337364"/>
              <a:gd name="connsiteY18" fmla="*/ 362969 h 984285"/>
              <a:gd name="connsiteX19" fmla="*/ 3957066 w 6337364"/>
              <a:gd name="connsiteY19" fmla="*/ 370494 h 984285"/>
              <a:gd name="connsiteX20" fmla="*/ 3938111 w 6337364"/>
              <a:gd name="connsiteY20" fmla="*/ 388592 h 984285"/>
              <a:gd name="connsiteX21" fmla="*/ 3912108 w 6337364"/>
              <a:gd name="connsiteY21" fmla="*/ 398593 h 984285"/>
              <a:gd name="connsiteX22" fmla="*/ 3856958 w 6337364"/>
              <a:gd name="connsiteY22" fmla="*/ 424787 h 984285"/>
              <a:gd name="connsiteX23" fmla="*/ 3790283 w 6337364"/>
              <a:gd name="connsiteY23" fmla="*/ 449837 h 984285"/>
              <a:gd name="connsiteX24" fmla="*/ 3769233 w 6337364"/>
              <a:gd name="connsiteY24" fmla="*/ 448885 h 984285"/>
              <a:gd name="connsiteX25" fmla="*/ 3741896 w 6337364"/>
              <a:gd name="connsiteY25" fmla="*/ 450218 h 984285"/>
              <a:gd name="connsiteX26" fmla="*/ 3714083 w 6337364"/>
              <a:gd name="connsiteY26" fmla="*/ 465268 h 984285"/>
              <a:gd name="connsiteX27" fmla="*/ 3533585 w 6337364"/>
              <a:gd name="connsiteY27" fmla="*/ 464601 h 984285"/>
              <a:gd name="connsiteX28" fmla="*/ 3460814 w 6337364"/>
              <a:gd name="connsiteY28" fmla="*/ 457076 h 984285"/>
              <a:gd name="connsiteX29" fmla="*/ 3401092 w 6337364"/>
              <a:gd name="connsiteY29" fmla="*/ 480032 h 984285"/>
              <a:gd name="connsiteX30" fmla="*/ 3217640 w 6337364"/>
              <a:gd name="connsiteY30" fmla="*/ 478603 h 984285"/>
              <a:gd name="connsiteX31" fmla="*/ 3175254 w 6337364"/>
              <a:gd name="connsiteY31" fmla="*/ 515560 h 984285"/>
              <a:gd name="connsiteX32" fmla="*/ 3118009 w 6337364"/>
              <a:gd name="connsiteY32" fmla="*/ 541754 h 984285"/>
              <a:gd name="connsiteX33" fmla="*/ 2974562 w 6337364"/>
              <a:gd name="connsiteY33" fmla="*/ 600523 h 984285"/>
              <a:gd name="connsiteX34" fmla="*/ 2894933 w 6337364"/>
              <a:gd name="connsiteY34" fmla="*/ 596237 h 984285"/>
              <a:gd name="connsiteX35" fmla="*/ 2837498 w 6337364"/>
              <a:gd name="connsiteY35" fmla="*/ 590617 h 984285"/>
              <a:gd name="connsiteX36" fmla="*/ 2629376 w 6337364"/>
              <a:gd name="connsiteY36" fmla="*/ 645386 h 984285"/>
              <a:gd name="connsiteX37" fmla="*/ 2468880 w 6337364"/>
              <a:gd name="connsiteY37" fmla="*/ 733778 h 984285"/>
              <a:gd name="connsiteX38" fmla="*/ 2385917 w 6337364"/>
              <a:gd name="connsiteY38" fmla="*/ 754352 h 984285"/>
              <a:gd name="connsiteX39" fmla="*/ 2288858 w 6337364"/>
              <a:gd name="connsiteY39" fmla="*/ 746255 h 984285"/>
              <a:gd name="connsiteX40" fmla="*/ 2185797 w 6337364"/>
              <a:gd name="connsiteY40" fmla="*/ 763305 h 984285"/>
              <a:gd name="connsiteX41" fmla="*/ 2101406 w 6337364"/>
              <a:gd name="connsiteY41" fmla="*/ 779688 h 984285"/>
              <a:gd name="connsiteX42" fmla="*/ 1908524 w 6337364"/>
              <a:gd name="connsiteY42" fmla="*/ 754828 h 984285"/>
              <a:gd name="connsiteX43" fmla="*/ 1796320 w 6337364"/>
              <a:gd name="connsiteY43" fmla="*/ 787118 h 984285"/>
              <a:gd name="connsiteX44" fmla="*/ 1680305 w 6337364"/>
              <a:gd name="connsiteY44" fmla="*/ 818264 h 984285"/>
              <a:gd name="connsiteX45" fmla="*/ 1574959 w 6337364"/>
              <a:gd name="connsiteY45" fmla="*/ 797405 h 984285"/>
              <a:gd name="connsiteX46" fmla="*/ 1548860 w 6337364"/>
              <a:gd name="connsiteY46" fmla="*/ 779688 h 984285"/>
              <a:gd name="connsiteX47" fmla="*/ 1516761 w 6337364"/>
              <a:gd name="connsiteY47" fmla="*/ 788737 h 984285"/>
              <a:gd name="connsiteX48" fmla="*/ 1435703 w 6337364"/>
              <a:gd name="connsiteY48" fmla="*/ 813121 h 984285"/>
              <a:gd name="connsiteX49" fmla="*/ 1410176 w 6337364"/>
              <a:gd name="connsiteY49" fmla="*/ 819122 h 984285"/>
              <a:gd name="connsiteX50" fmla="*/ 1380173 w 6337364"/>
              <a:gd name="connsiteY50" fmla="*/ 811406 h 984285"/>
              <a:gd name="connsiteX51" fmla="*/ 1334929 w 6337364"/>
              <a:gd name="connsiteY51" fmla="*/ 823884 h 984285"/>
              <a:gd name="connsiteX52" fmla="*/ 1261396 w 6337364"/>
              <a:gd name="connsiteY52" fmla="*/ 845792 h 984285"/>
              <a:gd name="connsiteX53" fmla="*/ 1185291 w 6337364"/>
              <a:gd name="connsiteY53" fmla="*/ 826361 h 984285"/>
              <a:gd name="connsiteX54" fmla="*/ 1133475 w 6337364"/>
              <a:gd name="connsiteY54" fmla="*/ 801500 h 984285"/>
              <a:gd name="connsiteX55" fmla="*/ 1064324 w 6337364"/>
              <a:gd name="connsiteY55" fmla="*/ 786641 h 984285"/>
              <a:gd name="connsiteX56" fmla="*/ 1031653 w 6337364"/>
              <a:gd name="connsiteY56" fmla="*/ 785117 h 984285"/>
              <a:gd name="connsiteX57" fmla="*/ 1016889 w 6337364"/>
              <a:gd name="connsiteY57" fmla="*/ 785403 h 984285"/>
              <a:gd name="connsiteX58" fmla="*/ 980027 w 6337364"/>
              <a:gd name="connsiteY58" fmla="*/ 767972 h 984285"/>
              <a:gd name="connsiteX59" fmla="*/ 896207 w 6337364"/>
              <a:gd name="connsiteY59" fmla="*/ 750637 h 984285"/>
              <a:gd name="connsiteX60" fmla="*/ 822008 w 6337364"/>
              <a:gd name="connsiteY60" fmla="*/ 729491 h 984285"/>
              <a:gd name="connsiteX61" fmla="*/ 687515 w 6337364"/>
              <a:gd name="connsiteY61" fmla="*/ 781688 h 984285"/>
              <a:gd name="connsiteX62" fmla="*/ 614267 w 6337364"/>
              <a:gd name="connsiteY62" fmla="*/ 828456 h 984285"/>
              <a:gd name="connsiteX63" fmla="*/ 535877 w 6337364"/>
              <a:gd name="connsiteY63" fmla="*/ 853602 h 984285"/>
              <a:gd name="connsiteX64" fmla="*/ 482156 w 6337364"/>
              <a:gd name="connsiteY64" fmla="*/ 890369 h 984285"/>
              <a:gd name="connsiteX65" fmla="*/ 418338 w 6337364"/>
              <a:gd name="connsiteY65" fmla="*/ 915991 h 984285"/>
              <a:gd name="connsiteX66" fmla="*/ 252508 w 6337364"/>
              <a:gd name="connsiteY66" fmla="*/ 937613 h 984285"/>
              <a:gd name="connsiteX67" fmla="*/ 98584 w 6337364"/>
              <a:gd name="connsiteY67" fmla="*/ 957234 h 984285"/>
              <a:gd name="connsiteX68" fmla="*/ 0 w 6337364"/>
              <a:gd name="connsiteY68" fmla="*/ 984285 h 98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337364" h="984285">
                <a:moveTo>
                  <a:pt x="6337364" y="76457"/>
                </a:moveTo>
                <a:cubicBezTo>
                  <a:pt x="6313742" y="67313"/>
                  <a:pt x="6344222" y="-7648"/>
                  <a:pt x="6328696" y="638"/>
                </a:cubicBezTo>
                <a:cubicBezTo>
                  <a:pt x="6312218" y="9401"/>
                  <a:pt x="6294120" y="15116"/>
                  <a:pt x="6277642" y="25118"/>
                </a:cubicBezTo>
                <a:cubicBezTo>
                  <a:pt x="6228779" y="54740"/>
                  <a:pt x="6182773" y="78743"/>
                  <a:pt x="6131148" y="102746"/>
                </a:cubicBezTo>
                <a:cubicBezTo>
                  <a:pt x="6084475" y="124368"/>
                  <a:pt x="6033040" y="143799"/>
                  <a:pt x="5977319" y="157039"/>
                </a:cubicBezTo>
                <a:cubicBezTo>
                  <a:pt x="5920455" y="170564"/>
                  <a:pt x="5813394" y="251432"/>
                  <a:pt x="5756529" y="262195"/>
                </a:cubicBezTo>
                <a:cubicBezTo>
                  <a:pt x="5710809" y="270863"/>
                  <a:pt x="5182934" y="366684"/>
                  <a:pt x="4965383" y="310868"/>
                </a:cubicBezTo>
                <a:cubicBezTo>
                  <a:pt x="4935760" y="303248"/>
                  <a:pt x="4922425" y="300200"/>
                  <a:pt x="4899470" y="284579"/>
                </a:cubicBezTo>
                <a:cubicBezTo>
                  <a:pt x="4851368" y="309248"/>
                  <a:pt x="4807268" y="338300"/>
                  <a:pt x="4752213" y="335252"/>
                </a:cubicBezTo>
                <a:cubicBezTo>
                  <a:pt x="4719733" y="333442"/>
                  <a:pt x="4680204" y="325155"/>
                  <a:pt x="4647533" y="330870"/>
                </a:cubicBezTo>
                <a:cubicBezTo>
                  <a:pt x="4631150" y="333728"/>
                  <a:pt x="4626579" y="340490"/>
                  <a:pt x="4607243" y="343062"/>
                </a:cubicBezTo>
                <a:cubicBezTo>
                  <a:pt x="4600575" y="343919"/>
                  <a:pt x="4593527" y="343634"/>
                  <a:pt x="4586288" y="343253"/>
                </a:cubicBezTo>
                <a:cubicBezTo>
                  <a:pt x="4578477" y="342872"/>
                  <a:pt x="4570286" y="342491"/>
                  <a:pt x="4562094" y="343634"/>
                </a:cubicBezTo>
                <a:cubicBezTo>
                  <a:pt x="4535139" y="377733"/>
                  <a:pt x="4485704" y="370113"/>
                  <a:pt x="4445604" y="373637"/>
                </a:cubicBezTo>
                <a:cubicBezTo>
                  <a:pt x="4402360" y="377352"/>
                  <a:pt x="4342829" y="389449"/>
                  <a:pt x="4318635" y="394021"/>
                </a:cubicBezTo>
                <a:cubicBezTo>
                  <a:pt x="4295108" y="398498"/>
                  <a:pt x="4237006" y="361636"/>
                  <a:pt x="4219766" y="353635"/>
                </a:cubicBezTo>
                <a:cubicBezTo>
                  <a:pt x="4192048" y="340681"/>
                  <a:pt x="4140422" y="328298"/>
                  <a:pt x="4105180" y="311630"/>
                </a:cubicBezTo>
                <a:cubicBezTo>
                  <a:pt x="4083749" y="329537"/>
                  <a:pt x="4036314" y="358112"/>
                  <a:pt x="4008120" y="362684"/>
                </a:cubicBezTo>
                <a:cubicBezTo>
                  <a:pt x="4002024" y="363065"/>
                  <a:pt x="3996785" y="362969"/>
                  <a:pt x="3992023" y="362969"/>
                </a:cubicBezTo>
                <a:cubicBezTo>
                  <a:pt x="3978974" y="362874"/>
                  <a:pt x="3969925" y="362779"/>
                  <a:pt x="3957066" y="370494"/>
                </a:cubicBezTo>
                <a:cubicBezTo>
                  <a:pt x="3949351" y="375161"/>
                  <a:pt x="3946874" y="383353"/>
                  <a:pt x="3938111" y="388592"/>
                </a:cubicBezTo>
                <a:cubicBezTo>
                  <a:pt x="3930777" y="392973"/>
                  <a:pt x="3919919" y="395259"/>
                  <a:pt x="3912108" y="398593"/>
                </a:cubicBezTo>
                <a:cubicBezTo>
                  <a:pt x="3892106" y="407165"/>
                  <a:pt x="3876104" y="417167"/>
                  <a:pt x="3856958" y="424787"/>
                </a:cubicBezTo>
                <a:cubicBezTo>
                  <a:pt x="3840766" y="431264"/>
                  <a:pt x="3804952" y="447837"/>
                  <a:pt x="3790283" y="449837"/>
                </a:cubicBezTo>
                <a:cubicBezTo>
                  <a:pt x="3781616" y="451076"/>
                  <a:pt x="3775234" y="449933"/>
                  <a:pt x="3769233" y="448885"/>
                </a:cubicBezTo>
                <a:cubicBezTo>
                  <a:pt x="3761137" y="447456"/>
                  <a:pt x="3753612" y="446027"/>
                  <a:pt x="3741896" y="450218"/>
                </a:cubicBezTo>
                <a:cubicBezTo>
                  <a:pt x="3731133" y="454028"/>
                  <a:pt x="3722465" y="459648"/>
                  <a:pt x="3714083" y="465268"/>
                </a:cubicBezTo>
                <a:cubicBezTo>
                  <a:pt x="3644551" y="479460"/>
                  <a:pt x="3580638" y="472031"/>
                  <a:pt x="3533585" y="464601"/>
                </a:cubicBezTo>
                <a:cubicBezTo>
                  <a:pt x="3498056" y="458981"/>
                  <a:pt x="3472148" y="453362"/>
                  <a:pt x="3460814" y="457076"/>
                </a:cubicBezTo>
                <a:cubicBezTo>
                  <a:pt x="3440621" y="463553"/>
                  <a:pt x="3420713" y="471364"/>
                  <a:pt x="3401092" y="480032"/>
                </a:cubicBezTo>
                <a:cubicBezTo>
                  <a:pt x="3338989" y="484032"/>
                  <a:pt x="3279648" y="490509"/>
                  <a:pt x="3217640" y="478603"/>
                </a:cubicBezTo>
                <a:cubicBezTo>
                  <a:pt x="3200972" y="487366"/>
                  <a:pt x="3189828" y="504511"/>
                  <a:pt x="3175254" y="515560"/>
                </a:cubicBezTo>
                <a:cubicBezTo>
                  <a:pt x="3158681" y="528133"/>
                  <a:pt x="3138011" y="535086"/>
                  <a:pt x="3118009" y="541754"/>
                </a:cubicBezTo>
                <a:cubicBezTo>
                  <a:pt x="3077909" y="555184"/>
                  <a:pt x="3017520" y="590331"/>
                  <a:pt x="2974562" y="600523"/>
                </a:cubicBezTo>
                <a:cubicBezTo>
                  <a:pt x="2952464" y="605762"/>
                  <a:pt x="2922175" y="600999"/>
                  <a:pt x="2894933" y="596237"/>
                </a:cubicBezTo>
                <a:cubicBezTo>
                  <a:pt x="2870549" y="591950"/>
                  <a:pt x="2848737" y="587664"/>
                  <a:pt x="2837498" y="590617"/>
                </a:cubicBezTo>
                <a:cubicBezTo>
                  <a:pt x="2815781" y="596237"/>
                  <a:pt x="2678049" y="638051"/>
                  <a:pt x="2629376" y="645386"/>
                </a:cubicBezTo>
                <a:cubicBezTo>
                  <a:pt x="2578322" y="653006"/>
                  <a:pt x="2519458" y="721967"/>
                  <a:pt x="2468880" y="733778"/>
                </a:cubicBezTo>
                <a:cubicBezTo>
                  <a:pt x="2434114" y="741969"/>
                  <a:pt x="2404967" y="749303"/>
                  <a:pt x="2385917" y="754352"/>
                </a:cubicBezTo>
                <a:cubicBezTo>
                  <a:pt x="2356104" y="745303"/>
                  <a:pt x="2320195" y="752161"/>
                  <a:pt x="2288858" y="746255"/>
                </a:cubicBezTo>
                <a:cubicBezTo>
                  <a:pt x="2266379" y="741969"/>
                  <a:pt x="2224469" y="752637"/>
                  <a:pt x="2185797" y="763305"/>
                </a:cubicBezTo>
                <a:cubicBezTo>
                  <a:pt x="2145602" y="774449"/>
                  <a:pt x="2108930" y="785498"/>
                  <a:pt x="2101406" y="779688"/>
                </a:cubicBezTo>
                <a:cubicBezTo>
                  <a:pt x="2063306" y="750351"/>
                  <a:pt x="1939671" y="756828"/>
                  <a:pt x="1908524" y="754828"/>
                </a:cubicBezTo>
                <a:cubicBezTo>
                  <a:pt x="1896237" y="754066"/>
                  <a:pt x="1847564" y="770544"/>
                  <a:pt x="1796320" y="787118"/>
                </a:cubicBezTo>
                <a:cubicBezTo>
                  <a:pt x="1739360" y="805501"/>
                  <a:pt x="1697450" y="823694"/>
                  <a:pt x="1680305" y="818264"/>
                </a:cubicBezTo>
                <a:cubicBezTo>
                  <a:pt x="1654207" y="809978"/>
                  <a:pt x="1601248" y="808644"/>
                  <a:pt x="1574959" y="797405"/>
                </a:cubicBezTo>
                <a:cubicBezTo>
                  <a:pt x="1563624" y="792547"/>
                  <a:pt x="1559433" y="782069"/>
                  <a:pt x="1548860" y="779688"/>
                </a:cubicBezTo>
                <a:cubicBezTo>
                  <a:pt x="1541907" y="778164"/>
                  <a:pt x="1524095" y="787118"/>
                  <a:pt x="1516761" y="788737"/>
                </a:cubicBezTo>
                <a:cubicBezTo>
                  <a:pt x="1499521" y="792356"/>
                  <a:pt x="1441228" y="795119"/>
                  <a:pt x="1435703" y="813121"/>
                </a:cubicBezTo>
                <a:cubicBezTo>
                  <a:pt x="1426750" y="813121"/>
                  <a:pt x="1417987" y="819026"/>
                  <a:pt x="1410176" y="819122"/>
                </a:cubicBezTo>
                <a:cubicBezTo>
                  <a:pt x="1398651" y="819217"/>
                  <a:pt x="1391793" y="812835"/>
                  <a:pt x="1380173" y="811406"/>
                </a:cubicBezTo>
                <a:cubicBezTo>
                  <a:pt x="1362361" y="809216"/>
                  <a:pt x="1347692" y="814835"/>
                  <a:pt x="1334929" y="823884"/>
                </a:cubicBezTo>
                <a:cubicBezTo>
                  <a:pt x="1321689" y="840077"/>
                  <a:pt x="1290447" y="845792"/>
                  <a:pt x="1261396" y="845792"/>
                </a:cubicBezTo>
                <a:cubicBezTo>
                  <a:pt x="1235297" y="838743"/>
                  <a:pt x="1211580" y="837981"/>
                  <a:pt x="1185291" y="826361"/>
                </a:cubicBezTo>
                <a:cubicBezTo>
                  <a:pt x="1168432" y="818931"/>
                  <a:pt x="1150334" y="807501"/>
                  <a:pt x="1133475" y="801500"/>
                </a:cubicBezTo>
                <a:cubicBezTo>
                  <a:pt x="1112139" y="793976"/>
                  <a:pt x="1086422" y="791023"/>
                  <a:pt x="1064324" y="786641"/>
                </a:cubicBezTo>
                <a:cubicBezTo>
                  <a:pt x="1052608" y="784355"/>
                  <a:pt x="1042416" y="784736"/>
                  <a:pt x="1031653" y="785117"/>
                </a:cubicBezTo>
                <a:cubicBezTo>
                  <a:pt x="1026890" y="785308"/>
                  <a:pt x="1022033" y="785498"/>
                  <a:pt x="1016889" y="785403"/>
                </a:cubicBezTo>
                <a:cubicBezTo>
                  <a:pt x="991553" y="785117"/>
                  <a:pt x="996696" y="778164"/>
                  <a:pt x="980027" y="767972"/>
                </a:cubicBezTo>
                <a:cubicBezTo>
                  <a:pt x="956977" y="753780"/>
                  <a:pt x="923354" y="757019"/>
                  <a:pt x="896207" y="750637"/>
                </a:cubicBezTo>
                <a:cubicBezTo>
                  <a:pt x="870490" y="744541"/>
                  <a:pt x="847630" y="734635"/>
                  <a:pt x="822008" y="729491"/>
                </a:cubicBezTo>
                <a:cubicBezTo>
                  <a:pt x="799624" y="725015"/>
                  <a:pt x="706088" y="766639"/>
                  <a:pt x="687515" y="781688"/>
                </a:cubicBezTo>
                <a:cubicBezTo>
                  <a:pt x="666274" y="798929"/>
                  <a:pt x="637985" y="812835"/>
                  <a:pt x="614267" y="828456"/>
                </a:cubicBezTo>
                <a:cubicBezTo>
                  <a:pt x="592074" y="843125"/>
                  <a:pt x="563690" y="854078"/>
                  <a:pt x="535877" y="853602"/>
                </a:cubicBezTo>
                <a:cubicBezTo>
                  <a:pt x="521684" y="864365"/>
                  <a:pt x="500253" y="879415"/>
                  <a:pt x="482156" y="890369"/>
                </a:cubicBezTo>
                <a:cubicBezTo>
                  <a:pt x="460343" y="903608"/>
                  <a:pt x="448151" y="910562"/>
                  <a:pt x="418338" y="915991"/>
                </a:cubicBezTo>
                <a:cubicBezTo>
                  <a:pt x="360331" y="926659"/>
                  <a:pt x="312420" y="935041"/>
                  <a:pt x="252508" y="937613"/>
                </a:cubicBezTo>
                <a:cubicBezTo>
                  <a:pt x="227267" y="938660"/>
                  <a:pt x="121730" y="949328"/>
                  <a:pt x="98584" y="957234"/>
                </a:cubicBezTo>
                <a:cubicBezTo>
                  <a:pt x="76486" y="964664"/>
                  <a:pt x="0" y="984285"/>
                  <a:pt x="0" y="984285"/>
                </a:cubicBezTo>
              </a:path>
            </a:pathLst>
          </a:custGeom>
          <a:noFill/>
          <a:ln w="38100" cap="flat">
            <a:noFill/>
            <a:prstDash val="solid"/>
            <a:miter/>
          </a:ln>
        </p:spPr>
        <p:txBody>
          <a:bodyPr rtlCol="0" anchor="ctr"/>
          <a:lstStyle/>
          <a:p>
            <a:pPr defTabSz="322555"/>
            <a:endParaRPr lang="en-NZ" sz="1270">
              <a:solidFill>
                <a:srgbClr val="000000"/>
              </a:solidFill>
              <a:latin typeface="Segoe UI"/>
            </a:endParaRPr>
          </a:p>
        </p:txBody>
      </p:sp>
      <p:sp>
        <p:nvSpPr>
          <p:cNvPr id="47" name="Freeform: Shape 46">
            <a:extLst>
              <a:ext uri="{FF2B5EF4-FFF2-40B4-BE49-F238E27FC236}">
                <a16:creationId xmlns:a16="http://schemas.microsoft.com/office/drawing/2014/main" id="{8B4A306C-E437-4870-B272-03DEB38A3A99}"/>
              </a:ext>
            </a:extLst>
          </p:cNvPr>
          <p:cNvSpPr/>
          <p:nvPr/>
        </p:nvSpPr>
        <p:spPr>
          <a:xfrm>
            <a:off x="6890165" y="3887323"/>
            <a:ext cx="2731802" cy="302818"/>
          </a:xfrm>
          <a:custGeom>
            <a:avLst/>
            <a:gdLst>
              <a:gd name="connsiteX0" fmla="*/ 2479733 w 2479733"/>
              <a:gd name="connsiteY0" fmla="*/ 138 h 2488692"/>
              <a:gd name="connsiteX1" fmla="*/ 2463195 w 2479733"/>
              <a:gd name="connsiteY1" fmla="*/ 2452248 h 2488692"/>
              <a:gd name="connsiteX2" fmla="*/ 0 w 2479733"/>
              <a:gd name="connsiteY2" fmla="*/ 2488692 h 2488692"/>
              <a:gd name="connsiteX3" fmla="*/ 14311 w 2479733"/>
              <a:gd name="connsiteY3" fmla="*/ 366779 h 2488692"/>
              <a:gd name="connsiteX4" fmla="*/ 74596 w 2479733"/>
              <a:gd name="connsiteY4" fmla="*/ 350017 h 2488692"/>
              <a:gd name="connsiteX5" fmla="*/ 141360 w 2479733"/>
              <a:gd name="connsiteY5" fmla="*/ 335684 h 2488692"/>
              <a:gd name="connsiteX6" fmla="*/ 204338 w 2479733"/>
              <a:gd name="connsiteY6" fmla="*/ 313860 h 2488692"/>
              <a:gd name="connsiteX7" fmla="*/ 351286 w 2479733"/>
              <a:gd name="connsiteY7" fmla="*/ 259299 h 2488692"/>
              <a:gd name="connsiteX8" fmla="*/ 533222 w 2479733"/>
              <a:gd name="connsiteY8" fmla="*/ 182915 h 2488692"/>
              <a:gd name="connsiteX9" fmla="*/ 771138 w 2479733"/>
              <a:gd name="connsiteY9" fmla="*/ 106530 h 2488692"/>
              <a:gd name="connsiteX10" fmla="*/ 1037044 w 2479733"/>
              <a:gd name="connsiteY10" fmla="*/ 41058 h 2488692"/>
              <a:gd name="connsiteX11" fmla="*/ 1522365 w 2479733"/>
              <a:gd name="connsiteY11" fmla="*/ 196555 h 2488692"/>
              <a:gd name="connsiteX12" fmla="*/ 2479733 w 2479733"/>
              <a:gd name="connsiteY12" fmla="*/ 138 h 2488692"/>
              <a:gd name="connsiteX0" fmla="*/ 2479733 w 2479733"/>
              <a:gd name="connsiteY0" fmla="*/ 47321 h 2535875"/>
              <a:gd name="connsiteX1" fmla="*/ 2463195 w 2479733"/>
              <a:gd name="connsiteY1" fmla="*/ 2499431 h 2535875"/>
              <a:gd name="connsiteX2" fmla="*/ 0 w 2479733"/>
              <a:gd name="connsiteY2" fmla="*/ 2535875 h 2535875"/>
              <a:gd name="connsiteX3" fmla="*/ 14311 w 2479733"/>
              <a:gd name="connsiteY3" fmla="*/ 413962 h 2535875"/>
              <a:gd name="connsiteX4" fmla="*/ 74596 w 2479733"/>
              <a:gd name="connsiteY4" fmla="*/ 397200 h 2535875"/>
              <a:gd name="connsiteX5" fmla="*/ 141360 w 2479733"/>
              <a:gd name="connsiteY5" fmla="*/ 382867 h 2535875"/>
              <a:gd name="connsiteX6" fmla="*/ 204338 w 2479733"/>
              <a:gd name="connsiteY6" fmla="*/ 361043 h 2535875"/>
              <a:gd name="connsiteX7" fmla="*/ 351286 w 2479733"/>
              <a:gd name="connsiteY7" fmla="*/ 306482 h 2535875"/>
              <a:gd name="connsiteX8" fmla="*/ 533222 w 2479733"/>
              <a:gd name="connsiteY8" fmla="*/ 230098 h 2535875"/>
              <a:gd name="connsiteX9" fmla="*/ 771138 w 2479733"/>
              <a:gd name="connsiteY9" fmla="*/ 153713 h 2535875"/>
              <a:gd name="connsiteX10" fmla="*/ 1037044 w 2479733"/>
              <a:gd name="connsiteY10" fmla="*/ 88241 h 2535875"/>
              <a:gd name="connsiteX11" fmla="*/ 1603611 w 2479733"/>
              <a:gd name="connsiteY11" fmla="*/ 669 h 2535875"/>
              <a:gd name="connsiteX12" fmla="*/ 2479733 w 2479733"/>
              <a:gd name="connsiteY12" fmla="*/ 47321 h 2535875"/>
              <a:gd name="connsiteX0" fmla="*/ 2495020 w 2495020"/>
              <a:gd name="connsiteY0" fmla="*/ 47321 h 2535875"/>
              <a:gd name="connsiteX1" fmla="*/ 2478482 w 2495020"/>
              <a:gd name="connsiteY1" fmla="*/ 2499431 h 2535875"/>
              <a:gd name="connsiteX2" fmla="*/ 15287 w 2495020"/>
              <a:gd name="connsiteY2" fmla="*/ 2535875 h 2535875"/>
              <a:gd name="connsiteX3" fmla="*/ 626 w 2495020"/>
              <a:gd name="connsiteY3" fmla="*/ 429202 h 2535875"/>
              <a:gd name="connsiteX4" fmla="*/ 89883 w 2495020"/>
              <a:gd name="connsiteY4" fmla="*/ 397200 h 2535875"/>
              <a:gd name="connsiteX5" fmla="*/ 156647 w 2495020"/>
              <a:gd name="connsiteY5" fmla="*/ 382867 h 2535875"/>
              <a:gd name="connsiteX6" fmla="*/ 219625 w 2495020"/>
              <a:gd name="connsiteY6" fmla="*/ 361043 h 2535875"/>
              <a:gd name="connsiteX7" fmla="*/ 366573 w 2495020"/>
              <a:gd name="connsiteY7" fmla="*/ 306482 h 2535875"/>
              <a:gd name="connsiteX8" fmla="*/ 548509 w 2495020"/>
              <a:gd name="connsiteY8" fmla="*/ 230098 h 2535875"/>
              <a:gd name="connsiteX9" fmla="*/ 786425 w 2495020"/>
              <a:gd name="connsiteY9" fmla="*/ 153713 h 2535875"/>
              <a:gd name="connsiteX10" fmla="*/ 1052331 w 2495020"/>
              <a:gd name="connsiteY10" fmla="*/ 88241 h 2535875"/>
              <a:gd name="connsiteX11" fmla="*/ 1618898 w 2495020"/>
              <a:gd name="connsiteY11" fmla="*/ 669 h 2535875"/>
              <a:gd name="connsiteX12" fmla="*/ 2495020 w 2495020"/>
              <a:gd name="connsiteY12" fmla="*/ 47321 h 2535875"/>
              <a:gd name="connsiteX0" fmla="*/ 2495328 w 2495328"/>
              <a:gd name="connsiteY0" fmla="*/ 47321 h 2505395"/>
              <a:gd name="connsiteX1" fmla="*/ 2478790 w 2495328"/>
              <a:gd name="connsiteY1" fmla="*/ 2499431 h 2505395"/>
              <a:gd name="connsiteX2" fmla="*/ 6680 w 2495328"/>
              <a:gd name="connsiteY2" fmla="*/ 2505395 h 2505395"/>
              <a:gd name="connsiteX3" fmla="*/ 934 w 2495328"/>
              <a:gd name="connsiteY3" fmla="*/ 429202 h 2505395"/>
              <a:gd name="connsiteX4" fmla="*/ 90191 w 2495328"/>
              <a:gd name="connsiteY4" fmla="*/ 397200 h 2505395"/>
              <a:gd name="connsiteX5" fmla="*/ 156955 w 2495328"/>
              <a:gd name="connsiteY5" fmla="*/ 382867 h 2505395"/>
              <a:gd name="connsiteX6" fmla="*/ 219933 w 2495328"/>
              <a:gd name="connsiteY6" fmla="*/ 361043 h 2505395"/>
              <a:gd name="connsiteX7" fmla="*/ 366881 w 2495328"/>
              <a:gd name="connsiteY7" fmla="*/ 306482 h 2505395"/>
              <a:gd name="connsiteX8" fmla="*/ 548817 w 2495328"/>
              <a:gd name="connsiteY8" fmla="*/ 230098 h 2505395"/>
              <a:gd name="connsiteX9" fmla="*/ 786733 w 2495328"/>
              <a:gd name="connsiteY9" fmla="*/ 153713 h 2505395"/>
              <a:gd name="connsiteX10" fmla="*/ 1052639 w 2495328"/>
              <a:gd name="connsiteY10" fmla="*/ 88241 h 2505395"/>
              <a:gd name="connsiteX11" fmla="*/ 1619206 w 2495328"/>
              <a:gd name="connsiteY11" fmla="*/ 669 h 2505395"/>
              <a:gd name="connsiteX12" fmla="*/ 2495328 w 2495328"/>
              <a:gd name="connsiteY12" fmla="*/ 47321 h 2505395"/>
              <a:gd name="connsiteX0" fmla="*/ 6680 w 2495328"/>
              <a:gd name="connsiteY0" fmla="*/ 2505395 h 2596835"/>
              <a:gd name="connsiteX1" fmla="*/ 934 w 2495328"/>
              <a:gd name="connsiteY1" fmla="*/ 429202 h 2596835"/>
              <a:gd name="connsiteX2" fmla="*/ 90191 w 2495328"/>
              <a:gd name="connsiteY2" fmla="*/ 397200 h 2596835"/>
              <a:gd name="connsiteX3" fmla="*/ 156955 w 2495328"/>
              <a:gd name="connsiteY3" fmla="*/ 382867 h 2596835"/>
              <a:gd name="connsiteX4" fmla="*/ 219933 w 2495328"/>
              <a:gd name="connsiteY4" fmla="*/ 361043 h 2596835"/>
              <a:gd name="connsiteX5" fmla="*/ 366881 w 2495328"/>
              <a:gd name="connsiteY5" fmla="*/ 306482 h 2596835"/>
              <a:gd name="connsiteX6" fmla="*/ 548817 w 2495328"/>
              <a:gd name="connsiteY6" fmla="*/ 230098 h 2596835"/>
              <a:gd name="connsiteX7" fmla="*/ 786733 w 2495328"/>
              <a:gd name="connsiteY7" fmla="*/ 153713 h 2596835"/>
              <a:gd name="connsiteX8" fmla="*/ 1052639 w 2495328"/>
              <a:gd name="connsiteY8" fmla="*/ 88241 h 2596835"/>
              <a:gd name="connsiteX9" fmla="*/ 1619206 w 2495328"/>
              <a:gd name="connsiteY9" fmla="*/ 669 h 2596835"/>
              <a:gd name="connsiteX10" fmla="*/ 2495328 w 2495328"/>
              <a:gd name="connsiteY10" fmla="*/ 47321 h 2596835"/>
              <a:gd name="connsiteX11" fmla="*/ 2478790 w 2495328"/>
              <a:gd name="connsiteY11" fmla="*/ 2499431 h 2596835"/>
              <a:gd name="connsiteX12" fmla="*/ 60167 w 2495328"/>
              <a:gd name="connsiteY12" fmla="*/ 2596835 h 2596835"/>
              <a:gd name="connsiteX0" fmla="*/ 0 w 2494394"/>
              <a:gd name="connsiteY0" fmla="*/ 429202 h 2596835"/>
              <a:gd name="connsiteX1" fmla="*/ 89257 w 2494394"/>
              <a:gd name="connsiteY1" fmla="*/ 397200 h 2596835"/>
              <a:gd name="connsiteX2" fmla="*/ 156021 w 2494394"/>
              <a:gd name="connsiteY2" fmla="*/ 382867 h 2596835"/>
              <a:gd name="connsiteX3" fmla="*/ 218999 w 2494394"/>
              <a:gd name="connsiteY3" fmla="*/ 361043 h 2596835"/>
              <a:gd name="connsiteX4" fmla="*/ 365947 w 2494394"/>
              <a:gd name="connsiteY4" fmla="*/ 306482 h 2596835"/>
              <a:gd name="connsiteX5" fmla="*/ 547883 w 2494394"/>
              <a:gd name="connsiteY5" fmla="*/ 230098 h 2596835"/>
              <a:gd name="connsiteX6" fmla="*/ 785799 w 2494394"/>
              <a:gd name="connsiteY6" fmla="*/ 153713 h 2596835"/>
              <a:gd name="connsiteX7" fmla="*/ 1051705 w 2494394"/>
              <a:gd name="connsiteY7" fmla="*/ 88241 h 2596835"/>
              <a:gd name="connsiteX8" fmla="*/ 1618272 w 2494394"/>
              <a:gd name="connsiteY8" fmla="*/ 669 h 2596835"/>
              <a:gd name="connsiteX9" fmla="*/ 2494394 w 2494394"/>
              <a:gd name="connsiteY9" fmla="*/ 47321 h 2596835"/>
              <a:gd name="connsiteX10" fmla="*/ 2477856 w 2494394"/>
              <a:gd name="connsiteY10" fmla="*/ 2499431 h 2596835"/>
              <a:gd name="connsiteX11" fmla="*/ 59233 w 2494394"/>
              <a:gd name="connsiteY11" fmla="*/ 2596835 h 2596835"/>
              <a:gd name="connsiteX0" fmla="*/ 0 w 2494394"/>
              <a:gd name="connsiteY0" fmla="*/ 429202 h 2499431"/>
              <a:gd name="connsiteX1" fmla="*/ 89257 w 2494394"/>
              <a:gd name="connsiteY1" fmla="*/ 397200 h 2499431"/>
              <a:gd name="connsiteX2" fmla="*/ 156021 w 2494394"/>
              <a:gd name="connsiteY2" fmla="*/ 382867 h 2499431"/>
              <a:gd name="connsiteX3" fmla="*/ 218999 w 2494394"/>
              <a:gd name="connsiteY3" fmla="*/ 361043 h 2499431"/>
              <a:gd name="connsiteX4" fmla="*/ 365947 w 2494394"/>
              <a:gd name="connsiteY4" fmla="*/ 306482 h 2499431"/>
              <a:gd name="connsiteX5" fmla="*/ 547883 w 2494394"/>
              <a:gd name="connsiteY5" fmla="*/ 230098 h 2499431"/>
              <a:gd name="connsiteX6" fmla="*/ 785799 w 2494394"/>
              <a:gd name="connsiteY6" fmla="*/ 153713 h 2499431"/>
              <a:gd name="connsiteX7" fmla="*/ 1051705 w 2494394"/>
              <a:gd name="connsiteY7" fmla="*/ 88241 h 2499431"/>
              <a:gd name="connsiteX8" fmla="*/ 1618272 w 2494394"/>
              <a:gd name="connsiteY8" fmla="*/ 669 h 2499431"/>
              <a:gd name="connsiteX9" fmla="*/ 2494394 w 2494394"/>
              <a:gd name="connsiteY9" fmla="*/ 47321 h 2499431"/>
              <a:gd name="connsiteX10" fmla="*/ 2477856 w 2494394"/>
              <a:gd name="connsiteY10" fmla="*/ 2499431 h 2499431"/>
              <a:gd name="connsiteX0" fmla="*/ 0 w 2494394"/>
              <a:gd name="connsiteY0" fmla="*/ 429202 h 429202"/>
              <a:gd name="connsiteX1" fmla="*/ 89257 w 2494394"/>
              <a:gd name="connsiteY1" fmla="*/ 397200 h 429202"/>
              <a:gd name="connsiteX2" fmla="*/ 156021 w 2494394"/>
              <a:gd name="connsiteY2" fmla="*/ 382867 h 429202"/>
              <a:gd name="connsiteX3" fmla="*/ 218999 w 2494394"/>
              <a:gd name="connsiteY3" fmla="*/ 361043 h 429202"/>
              <a:gd name="connsiteX4" fmla="*/ 365947 w 2494394"/>
              <a:gd name="connsiteY4" fmla="*/ 306482 h 429202"/>
              <a:gd name="connsiteX5" fmla="*/ 547883 w 2494394"/>
              <a:gd name="connsiteY5" fmla="*/ 230098 h 429202"/>
              <a:gd name="connsiteX6" fmla="*/ 785799 w 2494394"/>
              <a:gd name="connsiteY6" fmla="*/ 153713 h 429202"/>
              <a:gd name="connsiteX7" fmla="*/ 1051705 w 2494394"/>
              <a:gd name="connsiteY7" fmla="*/ 88241 h 429202"/>
              <a:gd name="connsiteX8" fmla="*/ 1618272 w 2494394"/>
              <a:gd name="connsiteY8" fmla="*/ 669 h 429202"/>
              <a:gd name="connsiteX9" fmla="*/ 2494394 w 2494394"/>
              <a:gd name="connsiteY9" fmla="*/ 47321 h 42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4394" h="429202">
                <a:moveTo>
                  <a:pt x="0" y="429202"/>
                </a:moveTo>
                <a:lnTo>
                  <a:pt x="89257" y="397200"/>
                </a:lnTo>
                <a:cubicBezTo>
                  <a:pt x="111549" y="392769"/>
                  <a:pt x="133937" y="389017"/>
                  <a:pt x="156021" y="382867"/>
                </a:cubicBezTo>
                <a:cubicBezTo>
                  <a:pt x="177190" y="376972"/>
                  <a:pt x="198006" y="368318"/>
                  <a:pt x="218999" y="361043"/>
                </a:cubicBezTo>
                <a:cubicBezTo>
                  <a:pt x="296740" y="288305"/>
                  <a:pt x="211450" y="358109"/>
                  <a:pt x="365947" y="306482"/>
                </a:cubicBezTo>
                <a:cubicBezTo>
                  <a:pt x="427358" y="285961"/>
                  <a:pt x="486953" y="253852"/>
                  <a:pt x="547883" y="230098"/>
                </a:cubicBezTo>
                <a:cubicBezTo>
                  <a:pt x="664012" y="184824"/>
                  <a:pt x="672965" y="188904"/>
                  <a:pt x="785799" y="153713"/>
                </a:cubicBezTo>
                <a:cubicBezTo>
                  <a:pt x="998752" y="87298"/>
                  <a:pt x="889281" y="106333"/>
                  <a:pt x="1051705" y="88241"/>
                </a:cubicBezTo>
                <a:cubicBezTo>
                  <a:pt x="1162517" y="40349"/>
                  <a:pt x="1377824" y="7489"/>
                  <a:pt x="1618272" y="669"/>
                </a:cubicBezTo>
                <a:cubicBezTo>
                  <a:pt x="1858721" y="-6151"/>
                  <a:pt x="2245999" y="41258"/>
                  <a:pt x="2494394" y="47321"/>
                </a:cubicBezTo>
              </a:path>
            </a:pathLst>
          </a:cu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22555"/>
            <a:endParaRPr lang="en-NZ" sz="1270" dirty="0">
              <a:solidFill>
                <a:prstClr val="white"/>
              </a:solidFill>
              <a:latin typeface="Segoe UI"/>
            </a:endParaRPr>
          </a:p>
        </p:txBody>
      </p:sp>
      <p:sp>
        <p:nvSpPr>
          <p:cNvPr id="34" name="Freeform: Shape 33">
            <a:extLst>
              <a:ext uri="{FF2B5EF4-FFF2-40B4-BE49-F238E27FC236}">
                <a16:creationId xmlns:a16="http://schemas.microsoft.com/office/drawing/2014/main" id="{3F97B3FE-6725-4B46-B796-09F2492EDD42}"/>
              </a:ext>
            </a:extLst>
          </p:cNvPr>
          <p:cNvSpPr/>
          <p:nvPr/>
        </p:nvSpPr>
        <p:spPr>
          <a:xfrm>
            <a:off x="6884335" y="3686670"/>
            <a:ext cx="2731802" cy="503471"/>
          </a:xfrm>
          <a:custGeom>
            <a:avLst/>
            <a:gdLst>
              <a:gd name="connsiteX0" fmla="*/ 2479733 w 2479733"/>
              <a:gd name="connsiteY0" fmla="*/ 138 h 2488692"/>
              <a:gd name="connsiteX1" fmla="*/ 2463195 w 2479733"/>
              <a:gd name="connsiteY1" fmla="*/ 2452248 h 2488692"/>
              <a:gd name="connsiteX2" fmla="*/ 0 w 2479733"/>
              <a:gd name="connsiteY2" fmla="*/ 2488692 h 2488692"/>
              <a:gd name="connsiteX3" fmla="*/ 14311 w 2479733"/>
              <a:gd name="connsiteY3" fmla="*/ 366779 h 2488692"/>
              <a:gd name="connsiteX4" fmla="*/ 74596 w 2479733"/>
              <a:gd name="connsiteY4" fmla="*/ 350017 h 2488692"/>
              <a:gd name="connsiteX5" fmla="*/ 141360 w 2479733"/>
              <a:gd name="connsiteY5" fmla="*/ 335684 h 2488692"/>
              <a:gd name="connsiteX6" fmla="*/ 204338 w 2479733"/>
              <a:gd name="connsiteY6" fmla="*/ 313860 h 2488692"/>
              <a:gd name="connsiteX7" fmla="*/ 351286 w 2479733"/>
              <a:gd name="connsiteY7" fmla="*/ 259299 h 2488692"/>
              <a:gd name="connsiteX8" fmla="*/ 533222 w 2479733"/>
              <a:gd name="connsiteY8" fmla="*/ 182915 h 2488692"/>
              <a:gd name="connsiteX9" fmla="*/ 771138 w 2479733"/>
              <a:gd name="connsiteY9" fmla="*/ 106530 h 2488692"/>
              <a:gd name="connsiteX10" fmla="*/ 1037044 w 2479733"/>
              <a:gd name="connsiteY10" fmla="*/ 41058 h 2488692"/>
              <a:gd name="connsiteX11" fmla="*/ 1522365 w 2479733"/>
              <a:gd name="connsiteY11" fmla="*/ 196555 h 2488692"/>
              <a:gd name="connsiteX12" fmla="*/ 2479733 w 2479733"/>
              <a:gd name="connsiteY12" fmla="*/ 138 h 2488692"/>
              <a:gd name="connsiteX0" fmla="*/ 2479733 w 2479733"/>
              <a:gd name="connsiteY0" fmla="*/ 47321 h 2535875"/>
              <a:gd name="connsiteX1" fmla="*/ 2463195 w 2479733"/>
              <a:gd name="connsiteY1" fmla="*/ 2499431 h 2535875"/>
              <a:gd name="connsiteX2" fmla="*/ 0 w 2479733"/>
              <a:gd name="connsiteY2" fmla="*/ 2535875 h 2535875"/>
              <a:gd name="connsiteX3" fmla="*/ 14311 w 2479733"/>
              <a:gd name="connsiteY3" fmla="*/ 413962 h 2535875"/>
              <a:gd name="connsiteX4" fmla="*/ 74596 w 2479733"/>
              <a:gd name="connsiteY4" fmla="*/ 397200 h 2535875"/>
              <a:gd name="connsiteX5" fmla="*/ 141360 w 2479733"/>
              <a:gd name="connsiteY5" fmla="*/ 382867 h 2535875"/>
              <a:gd name="connsiteX6" fmla="*/ 204338 w 2479733"/>
              <a:gd name="connsiteY6" fmla="*/ 361043 h 2535875"/>
              <a:gd name="connsiteX7" fmla="*/ 351286 w 2479733"/>
              <a:gd name="connsiteY7" fmla="*/ 306482 h 2535875"/>
              <a:gd name="connsiteX8" fmla="*/ 533222 w 2479733"/>
              <a:gd name="connsiteY8" fmla="*/ 230098 h 2535875"/>
              <a:gd name="connsiteX9" fmla="*/ 771138 w 2479733"/>
              <a:gd name="connsiteY9" fmla="*/ 153713 h 2535875"/>
              <a:gd name="connsiteX10" fmla="*/ 1037044 w 2479733"/>
              <a:gd name="connsiteY10" fmla="*/ 88241 h 2535875"/>
              <a:gd name="connsiteX11" fmla="*/ 1603611 w 2479733"/>
              <a:gd name="connsiteY11" fmla="*/ 669 h 2535875"/>
              <a:gd name="connsiteX12" fmla="*/ 2479733 w 2479733"/>
              <a:gd name="connsiteY12" fmla="*/ 47321 h 2535875"/>
              <a:gd name="connsiteX0" fmla="*/ 2495020 w 2495020"/>
              <a:gd name="connsiteY0" fmla="*/ 47321 h 2535875"/>
              <a:gd name="connsiteX1" fmla="*/ 2478482 w 2495020"/>
              <a:gd name="connsiteY1" fmla="*/ 2499431 h 2535875"/>
              <a:gd name="connsiteX2" fmla="*/ 15287 w 2495020"/>
              <a:gd name="connsiteY2" fmla="*/ 2535875 h 2535875"/>
              <a:gd name="connsiteX3" fmla="*/ 626 w 2495020"/>
              <a:gd name="connsiteY3" fmla="*/ 429202 h 2535875"/>
              <a:gd name="connsiteX4" fmla="*/ 89883 w 2495020"/>
              <a:gd name="connsiteY4" fmla="*/ 397200 h 2535875"/>
              <a:gd name="connsiteX5" fmla="*/ 156647 w 2495020"/>
              <a:gd name="connsiteY5" fmla="*/ 382867 h 2535875"/>
              <a:gd name="connsiteX6" fmla="*/ 219625 w 2495020"/>
              <a:gd name="connsiteY6" fmla="*/ 361043 h 2535875"/>
              <a:gd name="connsiteX7" fmla="*/ 366573 w 2495020"/>
              <a:gd name="connsiteY7" fmla="*/ 306482 h 2535875"/>
              <a:gd name="connsiteX8" fmla="*/ 548509 w 2495020"/>
              <a:gd name="connsiteY8" fmla="*/ 230098 h 2535875"/>
              <a:gd name="connsiteX9" fmla="*/ 786425 w 2495020"/>
              <a:gd name="connsiteY9" fmla="*/ 153713 h 2535875"/>
              <a:gd name="connsiteX10" fmla="*/ 1052331 w 2495020"/>
              <a:gd name="connsiteY10" fmla="*/ 88241 h 2535875"/>
              <a:gd name="connsiteX11" fmla="*/ 1618898 w 2495020"/>
              <a:gd name="connsiteY11" fmla="*/ 669 h 2535875"/>
              <a:gd name="connsiteX12" fmla="*/ 2495020 w 2495020"/>
              <a:gd name="connsiteY12" fmla="*/ 47321 h 2535875"/>
              <a:gd name="connsiteX0" fmla="*/ 2495328 w 2495328"/>
              <a:gd name="connsiteY0" fmla="*/ 47321 h 2505395"/>
              <a:gd name="connsiteX1" fmla="*/ 2478790 w 2495328"/>
              <a:gd name="connsiteY1" fmla="*/ 2499431 h 2505395"/>
              <a:gd name="connsiteX2" fmla="*/ 6680 w 2495328"/>
              <a:gd name="connsiteY2" fmla="*/ 2505395 h 2505395"/>
              <a:gd name="connsiteX3" fmla="*/ 934 w 2495328"/>
              <a:gd name="connsiteY3" fmla="*/ 429202 h 2505395"/>
              <a:gd name="connsiteX4" fmla="*/ 90191 w 2495328"/>
              <a:gd name="connsiteY4" fmla="*/ 397200 h 2505395"/>
              <a:gd name="connsiteX5" fmla="*/ 156955 w 2495328"/>
              <a:gd name="connsiteY5" fmla="*/ 382867 h 2505395"/>
              <a:gd name="connsiteX6" fmla="*/ 219933 w 2495328"/>
              <a:gd name="connsiteY6" fmla="*/ 361043 h 2505395"/>
              <a:gd name="connsiteX7" fmla="*/ 366881 w 2495328"/>
              <a:gd name="connsiteY7" fmla="*/ 306482 h 2505395"/>
              <a:gd name="connsiteX8" fmla="*/ 548817 w 2495328"/>
              <a:gd name="connsiteY8" fmla="*/ 230098 h 2505395"/>
              <a:gd name="connsiteX9" fmla="*/ 786733 w 2495328"/>
              <a:gd name="connsiteY9" fmla="*/ 153713 h 2505395"/>
              <a:gd name="connsiteX10" fmla="*/ 1052639 w 2495328"/>
              <a:gd name="connsiteY10" fmla="*/ 88241 h 2505395"/>
              <a:gd name="connsiteX11" fmla="*/ 1619206 w 2495328"/>
              <a:gd name="connsiteY11" fmla="*/ 669 h 2505395"/>
              <a:gd name="connsiteX12" fmla="*/ 2495328 w 2495328"/>
              <a:gd name="connsiteY12" fmla="*/ 47321 h 2505395"/>
              <a:gd name="connsiteX0" fmla="*/ 6680 w 2495328"/>
              <a:gd name="connsiteY0" fmla="*/ 2505395 h 2596835"/>
              <a:gd name="connsiteX1" fmla="*/ 934 w 2495328"/>
              <a:gd name="connsiteY1" fmla="*/ 429202 h 2596835"/>
              <a:gd name="connsiteX2" fmla="*/ 90191 w 2495328"/>
              <a:gd name="connsiteY2" fmla="*/ 397200 h 2596835"/>
              <a:gd name="connsiteX3" fmla="*/ 156955 w 2495328"/>
              <a:gd name="connsiteY3" fmla="*/ 382867 h 2596835"/>
              <a:gd name="connsiteX4" fmla="*/ 219933 w 2495328"/>
              <a:gd name="connsiteY4" fmla="*/ 361043 h 2596835"/>
              <a:gd name="connsiteX5" fmla="*/ 366881 w 2495328"/>
              <a:gd name="connsiteY5" fmla="*/ 306482 h 2596835"/>
              <a:gd name="connsiteX6" fmla="*/ 548817 w 2495328"/>
              <a:gd name="connsiteY6" fmla="*/ 230098 h 2596835"/>
              <a:gd name="connsiteX7" fmla="*/ 786733 w 2495328"/>
              <a:gd name="connsiteY7" fmla="*/ 153713 h 2596835"/>
              <a:gd name="connsiteX8" fmla="*/ 1052639 w 2495328"/>
              <a:gd name="connsiteY8" fmla="*/ 88241 h 2596835"/>
              <a:gd name="connsiteX9" fmla="*/ 1619206 w 2495328"/>
              <a:gd name="connsiteY9" fmla="*/ 669 h 2596835"/>
              <a:gd name="connsiteX10" fmla="*/ 2495328 w 2495328"/>
              <a:gd name="connsiteY10" fmla="*/ 47321 h 2596835"/>
              <a:gd name="connsiteX11" fmla="*/ 2478790 w 2495328"/>
              <a:gd name="connsiteY11" fmla="*/ 2499431 h 2596835"/>
              <a:gd name="connsiteX12" fmla="*/ 60167 w 2495328"/>
              <a:gd name="connsiteY12" fmla="*/ 2596835 h 2596835"/>
              <a:gd name="connsiteX0" fmla="*/ 0 w 2494394"/>
              <a:gd name="connsiteY0" fmla="*/ 429202 h 2596835"/>
              <a:gd name="connsiteX1" fmla="*/ 89257 w 2494394"/>
              <a:gd name="connsiteY1" fmla="*/ 397200 h 2596835"/>
              <a:gd name="connsiteX2" fmla="*/ 156021 w 2494394"/>
              <a:gd name="connsiteY2" fmla="*/ 382867 h 2596835"/>
              <a:gd name="connsiteX3" fmla="*/ 218999 w 2494394"/>
              <a:gd name="connsiteY3" fmla="*/ 361043 h 2596835"/>
              <a:gd name="connsiteX4" fmla="*/ 365947 w 2494394"/>
              <a:gd name="connsiteY4" fmla="*/ 306482 h 2596835"/>
              <a:gd name="connsiteX5" fmla="*/ 547883 w 2494394"/>
              <a:gd name="connsiteY5" fmla="*/ 230098 h 2596835"/>
              <a:gd name="connsiteX6" fmla="*/ 785799 w 2494394"/>
              <a:gd name="connsiteY6" fmla="*/ 153713 h 2596835"/>
              <a:gd name="connsiteX7" fmla="*/ 1051705 w 2494394"/>
              <a:gd name="connsiteY7" fmla="*/ 88241 h 2596835"/>
              <a:gd name="connsiteX8" fmla="*/ 1618272 w 2494394"/>
              <a:gd name="connsiteY8" fmla="*/ 669 h 2596835"/>
              <a:gd name="connsiteX9" fmla="*/ 2494394 w 2494394"/>
              <a:gd name="connsiteY9" fmla="*/ 47321 h 2596835"/>
              <a:gd name="connsiteX10" fmla="*/ 2477856 w 2494394"/>
              <a:gd name="connsiteY10" fmla="*/ 2499431 h 2596835"/>
              <a:gd name="connsiteX11" fmla="*/ 59233 w 2494394"/>
              <a:gd name="connsiteY11" fmla="*/ 2596835 h 2596835"/>
              <a:gd name="connsiteX0" fmla="*/ 0 w 2494394"/>
              <a:gd name="connsiteY0" fmla="*/ 429202 h 2499431"/>
              <a:gd name="connsiteX1" fmla="*/ 89257 w 2494394"/>
              <a:gd name="connsiteY1" fmla="*/ 397200 h 2499431"/>
              <a:gd name="connsiteX2" fmla="*/ 156021 w 2494394"/>
              <a:gd name="connsiteY2" fmla="*/ 382867 h 2499431"/>
              <a:gd name="connsiteX3" fmla="*/ 218999 w 2494394"/>
              <a:gd name="connsiteY3" fmla="*/ 361043 h 2499431"/>
              <a:gd name="connsiteX4" fmla="*/ 365947 w 2494394"/>
              <a:gd name="connsiteY4" fmla="*/ 306482 h 2499431"/>
              <a:gd name="connsiteX5" fmla="*/ 547883 w 2494394"/>
              <a:gd name="connsiteY5" fmla="*/ 230098 h 2499431"/>
              <a:gd name="connsiteX6" fmla="*/ 785799 w 2494394"/>
              <a:gd name="connsiteY6" fmla="*/ 153713 h 2499431"/>
              <a:gd name="connsiteX7" fmla="*/ 1051705 w 2494394"/>
              <a:gd name="connsiteY7" fmla="*/ 88241 h 2499431"/>
              <a:gd name="connsiteX8" fmla="*/ 1618272 w 2494394"/>
              <a:gd name="connsiteY8" fmla="*/ 669 h 2499431"/>
              <a:gd name="connsiteX9" fmla="*/ 2494394 w 2494394"/>
              <a:gd name="connsiteY9" fmla="*/ 47321 h 2499431"/>
              <a:gd name="connsiteX10" fmla="*/ 2477856 w 2494394"/>
              <a:gd name="connsiteY10" fmla="*/ 2499431 h 2499431"/>
              <a:gd name="connsiteX0" fmla="*/ 0 w 2494394"/>
              <a:gd name="connsiteY0" fmla="*/ 429202 h 429202"/>
              <a:gd name="connsiteX1" fmla="*/ 89257 w 2494394"/>
              <a:gd name="connsiteY1" fmla="*/ 397200 h 429202"/>
              <a:gd name="connsiteX2" fmla="*/ 156021 w 2494394"/>
              <a:gd name="connsiteY2" fmla="*/ 382867 h 429202"/>
              <a:gd name="connsiteX3" fmla="*/ 218999 w 2494394"/>
              <a:gd name="connsiteY3" fmla="*/ 361043 h 429202"/>
              <a:gd name="connsiteX4" fmla="*/ 365947 w 2494394"/>
              <a:gd name="connsiteY4" fmla="*/ 306482 h 429202"/>
              <a:gd name="connsiteX5" fmla="*/ 547883 w 2494394"/>
              <a:gd name="connsiteY5" fmla="*/ 230098 h 429202"/>
              <a:gd name="connsiteX6" fmla="*/ 785799 w 2494394"/>
              <a:gd name="connsiteY6" fmla="*/ 153713 h 429202"/>
              <a:gd name="connsiteX7" fmla="*/ 1051705 w 2494394"/>
              <a:gd name="connsiteY7" fmla="*/ 88241 h 429202"/>
              <a:gd name="connsiteX8" fmla="*/ 1618272 w 2494394"/>
              <a:gd name="connsiteY8" fmla="*/ 669 h 429202"/>
              <a:gd name="connsiteX9" fmla="*/ 2494394 w 2494394"/>
              <a:gd name="connsiteY9" fmla="*/ 47321 h 42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4394" h="429202">
                <a:moveTo>
                  <a:pt x="0" y="429202"/>
                </a:moveTo>
                <a:lnTo>
                  <a:pt x="89257" y="397200"/>
                </a:lnTo>
                <a:cubicBezTo>
                  <a:pt x="111549" y="392769"/>
                  <a:pt x="133937" y="389017"/>
                  <a:pt x="156021" y="382867"/>
                </a:cubicBezTo>
                <a:cubicBezTo>
                  <a:pt x="177190" y="376972"/>
                  <a:pt x="198006" y="368318"/>
                  <a:pt x="218999" y="361043"/>
                </a:cubicBezTo>
                <a:cubicBezTo>
                  <a:pt x="296740" y="288305"/>
                  <a:pt x="211450" y="358109"/>
                  <a:pt x="365947" y="306482"/>
                </a:cubicBezTo>
                <a:cubicBezTo>
                  <a:pt x="427358" y="285961"/>
                  <a:pt x="486953" y="253852"/>
                  <a:pt x="547883" y="230098"/>
                </a:cubicBezTo>
                <a:cubicBezTo>
                  <a:pt x="664012" y="184824"/>
                  <a:pt x="672965" y="188904"/>
                  <a:pt x="785799" y="153713"/>
                </a:cubicBezTo>
                <a:cubicBezTo>
                  <a:pt x="998752" y="87298"/>
                  <a:pt x="889281" y="106333"/>
                  <a:pt x="1051705" y="88241"/>
                </a:cubicBezTo>
                <a:cubicBezTo>
                  <a:pt x="1162517" y="40349"/>
                  <a:pt x="1377824" y="7489"/>
                  <a:pt x="1618272" y="669"/>
                </a:cubicBezTo>
                <a:cubicBezTo>
                  <a:pt x="1858721" y="-6151"/>
                  <a:pt x="2245999" y="41258"/>
                  <a:pt x="2494394" y="47321"/>
                </a:cubicBezTo>
              </a:path>
            </a:pathLst>
          </a:custGeom>
          <a:noFill/>
          <a:ln w="38100">
            <a:solidFill>
              <a:srgbClr val="00AA9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22555"/>
            <a:endParaRPr lang="en-NZ" sz="1270" dirty="0">
              <a:solidFill>
                <a:prstClr val="white"/>
              </a:solidFill>
              <a:latin typeface="Segoe UI"/>
            </a:endParaRPr>
          </a:p>
        </p:txBody>
      </p:sp>
      <p:cxnSp>
        <p:nvCxnSpPr>
          <p:cNvPr id="71" name="Straight Connector 70">
            <a:extLst>
              <a:ext uri="{FF2B5EF4-FFF2-40B4-BE49-F238E27FC236}">
                <a16:creationId xmlns:a16="http://schemas.microsoft.com/office/drawing/2014/main" id="{AFE4B3C1-A35C-48D1-A81C-70435844F692}"/>
              </a:ext>
            </a:extLst>
          </p:cNvPr>
          <p:cNvCxnSpPr>
            <a:cxnSpLocks/>
            <a:endCxn id="39" idx="7"/>
          </p:cNvCxnSpPr>
          <p:nvPr/>
        </p:nvCxnSpPr>
        <p:spPr>
          <a:xfrm>
            <a:off x="6885539" y="3229086"/>
            <a:ext cx="6834" cy="963670"/>
          </a:xfrm>
          <a:prstGeom prst="line">
            <a:avLst/>
          </a:prstGeom>
          <a:ln w="19050" cap="flat" cmpd="sng" algn="ctr">
            <a:solidFill>
              <a:schemeClr val="tx2"/>
            </a:solidFill>
            <a:prstDash val="dash"/>
            <a:round/>
            <a:headEnd type="none" w="lg" len="lg"/>
            <a:tailEnd type="none" w="med" len="med"/>
          </a:ln>
        </p:spPr>
        <p:style>
          <a:lnRef idx="0">
            <a:scrgbClr r="0" g="0" b="0"/>
          </a:lnRef>
          <a:fillRef idx="0">
            <a:scrgbClr r="0" g="0" b="0"/>
          </a:fillRef>
          <a:effectRef idx="0">
            <a:scrgbClr r="0" g="0" b="0"/>
          </a:effectRef>
          <a:fontRef idx="minor">
            <a:schemeClr val="tx1"/>
          </a:fontRef>
        </p:style>
      </p:cxnSp>
      <p:sp>
        <p:nvSpPr>
          <p:cNvPr id="73" name="Text Placeholder 2">
            <a:extLst>
              <a:ext uri="{FF2B5EF4-FFF2-40B4-BE49-F238E27FC236}">
                <a16:creationId xmlns:a16="http://schemas.microsoft.com/office/drawing/2014/main" id="{21FBCE90-FCA4-4A82-A24C-FACF5092FA02}"/>
              </a:ext>
            </a:extLst>
          </p:cNvPr>
          <p:cNvSpPr txBox="1">
            <a:spLocks/>
          </p:cNvSpPr>
          <p:nvPr/>
        </p:nvSpPr>
        <p:spPr>
          <a:xfrm>
            <a:off x="8204392" y="3779636"/>
            <a:ext cx="1445403" cy="601145"/>
          </a:xfrm>
          <a:prstGeom prst="rect">
            <a:avLst/>
          </a:prstGeom>
        </p:spPr>
        <p:txBody>
          <a:bodyPr vert="horz" wrap="square" lIns="0" tIns="0" rIns="0" bIns="0" rtlCol="0" anchor="t" anchorCtr="0">
            <a:noAutofit/>
          </a:bodyPr>
          <a:lstStyle>
            <a:lvl1pPr marL="0" indent="0" algn="l" defTabSz="1296072" rtl="0" eaLnBrk="1" latinLnBrk="0" hangingPunct="1">
              <a:lnSpc>
                <a:spcPct val="150000"/>
              </a:lnSpc>
              <a:spcBef>
                <a:spcPts val="0"/>
              </a:spcBef>
              <a:buFont typeface="Arial" panose="020B0604020202020204" pitchFamily="34" charset="0"/>
              <a:buNone/>
              <a:defRPr sz="1600" b="1" kern="1200" baseline="0">
                <a:solidFill>
                  <a:schemeClr val="tx1"/>
                </a:solidFill>
                <a:latin typeface="+mn-lt"/>
                <a:ea typeface="+mn-ea"/>
                <a:cs typeface="+mn-cs"/>
              </a:defRPr>
            </a:lvl1pPr>
            <a:lvl2pPr marL="0" indent="0" algn="l" defTabSz="1296072" rtl="0" eaLnBrk="1" latinLnBrk="0" hangingPunct="1">
              <a:lnSpc>
                <a:spcPct val="150000"/>
              </a:lnSpc>
              <a:spcBef>
                <a:spcPts val="0"/>
              </a:spcBef>
              <a:buFont typeface="Arial" panose="020B0604020202020204" pitchFamily="34" charset="0"/>
              <a:buNone/>
              <a:defRPr sz="1600" b="0" kern="1200" baseline="0">
                <a:solidFill>
                  <a:schemeClr val="tx1"/>
                </a:solidFill>
                <a:latin typeface="+mn-lt"/>
                <a:ea typeface="+mn-ea"/>
                <a:cs typeface="+mn-cs"/>
              </a:defRPr>
            </a:lvl2pPr>
            <a:lvl3pPr marL="0" indent="0" algn="l" defTabSz="1296072" rtl="0" eaLnBrk="1" latinLnBrk="0" hangingPunct="1">
              <a:lnSpc>
                <a:spcPct val="150000"/>
              </a:lnSpc>
              <a:spcBef>
                <a:spcPts val="0"/>
              </a:spcBef>
              <a:buFont typeface="Arial" panose="020B0604020202020204" pitchFamily="34" charset="0"/>
              <a:buNone/>
              <a:defRPr sz="1200" b="1" kern="1200" baseline="0">
                <a:solidFill>
                  <a:schemeClr val="tx2"/>
                </a:solidFill>
                <a:latin typeface="+mn-lt"/>
                <a:ea typeface="+mn-ea"/>
                <a:cs typeface="+mn-cs"/>
              </a:defRPr>
            </a:lvl3pPr>
            <a:lvl4pPr marL="0" indent="0" algn="l" defTabSz="1296072" rtl="0" eaLnBrk="1" latinLnBrk="0" hangingPunct="1">
              <a:lnSpc>
                <a:spcPct val="150000"/>
              </a:lnSpc>
              <a:spcBef>
                <a:spcPts val="0"/>
              </a:spcBef>
              <a:buFont typeface="Arial" panose="020B0604020202020204" pitchFamily="34" charset="0"/>
              <a:buNone/>
              <a:defRPr sz="1200" b="1" kern="1200" baseline="0">
                <a:solidFill>
                  <a:schemeClr val="tx1"/>
                </a:solidFill>
                <a:latin typeface="+mn-lt"/>
                <a:ea typeface="+mn-ea"/>
                <a:cs typeface="+mn-cs"/>
              </a:defRPr>
            </a:lvl4pPr>
            <a:lvl5pPr marL="0" indent="0" algn="l" defTabSz="1296072" rtl="0" eaLnBrk="1" latinLnBrk="0" hangingPunct="1">
              <a:lnSpc>
                <a:spcPct val="150000"/>
              </a:lnSpc>
              <a:spcBef>
                <a:spcPts val="800"/>
              </a:spcBef>
              <a:spcAft>
                <a:spcPts val="0"/>
              </a:spcAft>
              <a:buFont typeface="Arial" panose="020B0604020202020204" pitchFamily="34" charset="0"/>
              <a:buNone/>
              <a:defRPr sz="1200" b="0" kern="1200" baseline="0">
                <a:solidFill>
                  <a:schemeClr val="tx1"/>
                </a:solidFill>
                <a:latin typeface="+mn-lt"/>
                <a:ea typeface="+mn-ea"/>
                <a:cs typeface="+mn-cs"/>
              </a:defRPr>
            </a:lvl5pPr>
            <a:lvl6pPr marL="171450" indent="-171450" algn="l" defTabSz="540000" rtl="0" eaLnBrk="1" latinLnBrk="0" hangingPunct="1">
              <a:lnSpc>
                <a:spcPct val="130000"/>
              </a:lnSpc>
              <a:spcBef>
                <a:spcPts val="0"/>
              </a:spcBef>
              <a:spcAft>
                <a:spcPts val="400"/>
              </a:spcAft>
              <a:buClr>
                <a:schemeClr val="tx2"/>
              </a:buClr>
              <a:buSzPct val="100000"/>
              <a:buFont typeface="Arial" panose="020B0604020202020204" pitchFamily="34" charset="0"/>
              <a:buChar char="•"/>
              <a:tabLst>
                <a:tab pos="360000" algn="l"/>
                <a:tab pos="720000" algn="l"/>
              </a:tabLst>
              <a:defRPr sz="1200" b="0" kern="1200">
                <a:solidFill>
                  <a:schemeClr val="tx1"/>
                </a:solidFill>
                <a:latin typeface="+mn-lt"/>
                <a:ea typeface="+mn-ea"/>
                <a:cs typeface="+mn-cs"/>
              </a:defRPr>
            </a:lvl6pPr>
            <a:lvl7pPr marL="0" indent="0" algn="l" defTabSz="252000" rtl="0" eaLnBrk="1" latinLnBrk="0" hangingPunct="1">
              <a:lnSpc>
                <a:spcPct val="150000"/>
              </a:lnSpc>
              <a:spcBef>
                <a:spcPts val="0"/>
              </a:spcBef>
              <a:spcAft>
                <a:spcPts val="300"/>
              </a:spcAft>
              <a:buClr>
                <a:schemeClr val="tx2"/>
              </a:buClr>
              <a:buFont typeface="Arial" panose="020B0604020202020204" pitchFamily="34" charset="0"/>
              <a:buNone/>
              <a:tabLst>
                <a:tab pos="252000" algn="l"/>
              </a:tabLst>
              <a:defRPr sz="1000" b="1" kern="1200" baseline="0">
                <a:solidFill>
                  <a:schemeClr val="tx1"/>
                </a:solidFill>
                <a:latin typeface="+mn-lt"/>
                <a:ea typeface="+mn-ea"/>
                <a:cs typeface="+mn-cs"/>
              </a:defRPr>
            </a:lvl7pPr>
            <a:lvl8pPr marL="0" indent="0" algn="l" defTabSz="540000" rtl="0" eaLnBrk="1" latinLnBrk="0" hangingPunct="1">
              <a:lnSpc>
                <a:spcPct val="150000"/>
              </a:lnSpc>
              <a:spcBef>
                <a:spcPts val="0"/>
              </a:spcBef>
              <a:spcAft>
                <a:spcPts val="600"/>
              </a:spcAft>
              <a:buClr>
                <a:schemeClr val="tx2"/>
              </a:buClr>
              <a:buFont typeface="Arial" panose="020B0604020202020204" pitchFamily="34" charset="0"/>
              <a:buNone/>
              <a:tabLst>
                <a:tab pos="540000" algn="l"/>
              </a:tabLst>
              <a:defRPr sz="1000" kern="1200" baseline="0">
                <a:solidFill>
                  <a:schemeClr val="tx1"/>
                </a:solidFill>
                <a:latin typeface="+mn-lt"/>
                <a:ea typeface="+mn-ea"/>
                <a:cs typeface="+mn-cs"/>
              </a:defRPr>
            </a:lvl8pPr>
            <a:lvl9pPr marL="171450" indent="-171450" algn="l" defTabSz="252000" rtl="0" eaLnBrk="1" latinLnBrk="0" hangingPunct="1">
              <a:lnSpc>
                <a:spcPct val="150000"/>
              </a:lnSpc>
              <a:spcBef>
                <a:spcPts val="0"/>
              </a:spcBef>
              <a:spcAft>
                <a:spcPts val="300"/>
              </a:spcAft>
              <a:buClr>
                <a:schemeClr val="tx2"/>
              </a:buClr>
              <a:buFont typeface="Arial" panose="020B0604020202020204" pitchFamily="34" charset="0"/>
              <a:buChar char="•"/>
              <a:tabLst>
                <a:tab pos="252000" algn="l"/>
              </a:tabLst>
              <a:defRPr sz="1000" kern="1200" baseline="0">
                <a:solidFill>
                  <a:schemeClr val="tx1"/>
                </a:solidFill>
                <a:latin typeface="+mn-lt"/>
                <a:ea typeface="+mn-ea"/>
                <a:cs typeface="+mn-cs"/>
              </a:defRPr>
            </a:lvl9pPr>
          </a:lstStyle>
          <a:p>
            <a:pPr lvl="4" algn="ctr" defTabSz="914379">
              <a:spcBef>
                <a:spcPts val="564"/>
              </a:spcBef>
            </a:pPr>
            <a:r>
              <a:rPr lang="en-NZ" sz="1050" dirty="0">
                <a:solidFill>
                  <a:srgbClr val="00AA9B"/>
                </a:solidFill>
                <a:latin typeface="Segoe UI"/>
              </a:rPr>
              <a:t>Digital Elevation Model (from LiDAR)</a:t>
            </a:r>
          </a:p>
        </p:txBody>
      </p:sp>
      <p:pic>
        <p:nvPicPr>
          <p:cNvPr id="7" name="Graphic 6">
            <a:extLst>
              <a:ext uri="{FF2B5EF4-FFF2-40B4-BE49-F238E27FC236}">
                <a16:creationId xmlns:a16="http://schemas.microsoft.com/office/drawing/2014/main" id="{E5EA56B9-ECCD-40C0-8846-D00608BDA0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a:off x="7214605" y="3923903"/>
            <a:ext cx="118516" cy="138111"/>
          </a:xfrm>
          <a:prstGeom prst="rect">
            <a:avLst/>
          </a:prstGeom>
        </p:spPr>
      </p:pic>
      <p:pic>
        <p:nvPicPr>
          <p:cNvPr id="11" name="Graphic 10">
            <a:extLst>
              <a:ext uri="{FF2B5EF4-FFF2-40B4-BE49-F238E27FC236}">
                <a16:creationId xmlns:a16="http://schemas.microsoft.com/office/drawing/2014/main" id="{CC40C531-8538-41EB-DE0F-CCE73D8B957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5263997">
            <a:off x="7277465" y="3897846"/>
            <a:ext cx="99263" cy="115675"/>
          </a:xfrm>
          <a:prstGeom prst="rect">
            <a:avLst/>
          </a:prstGeom>
        </p:spPr>
      </p:pic>
      <p:pic>
        <p:nvPicPr>
          <p:cNvPr id="17" name="Graphic 16">
            <a:extLst>
              <a:ext uri="{FF2B5EF4-FFF2-40B4-BE49-F238E27FC236}">
                <a16:creationId xmlns:a16="http://schemas.microsoft.com/office/drawing/2014/main" id="{D63A0E64-EA96-F30D-A136-1C77B7B4ED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5263997">
            <a:off x="7201675" y="3923139"/>
            <a:ext cx="99263" cy="115675"/>
          </a:xfrm>
          <a:prstGeom prst="rect">
            <a:avLst/>
          </a:prstGeom>
        </p:spPr>
      </p:pic>
      <p:pic>
        <p:nvPicPr>
          <p:cNvPr id="18" name="Graphic 17">
            <a:extLst>
              <a:ext uri="{FF2B5EF4-FFF2-40B4-BE49-F238E27FC236}">
                <a16:creationId xmlns:a16="http://schemas.microsoft.com/office/drawing/2014/main" id="{BD325063-4B17-F7E9-D0D8-C0A060EF2A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71163" y="3653566"/>
            <a:ext cx="463696" cy="255369"/>
          </a:xfrm>
          <a:prstGeom prst="rect">
            <a:avLst/>
          </a:prstGeom>
        </p:spPr>
      </p:pic>
      <p:pic>
        <p:nvPicPr>
          <p:cNvPr id="19" name="Graphic 18">
            <a:extLst>
              <a:ext uri="{FF2B5EF4-FFF2-40B4-BE49-F238E27FC236}">
                <a16:creationId xmlns:a16="http://schemas.microsoft.com/office/drawing/2014/main" id="{F927D721-4375-90C4-881F-9A99113DDB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29775" y="3436363"/>
            <a:ext cx="463696" cy="255369"/>
          </a:xfrm>
          <a:prstGeom prst="rect">
            <a:avLst/>
          </a:prstGeom>
        </p:spPr>
      </p:pic>
      <p:sp>
        <p:nvSpPr>
          <p:cNvPr id="72" name="Text Placeholder 2">
            <a:extLst>
              <a:ext uri="{FF2B5EF4-FFF2-40B4-BE49-F238E27FC236}">
                <a16:creationId xmlns:a16="http://schemas.microsoft.com/office/drawing/2014/main" id="{602FA02D-654A-EC71-48D0-F95DAA5A4B91}"/>
              </a:ext>
            </a:extLst>
          </p:cNvPr>
          <p:cNvSpPr txBox="1">
            <a:spLocks/>
          </p:cNvSpPr>
          <p:nvPr/>
        </p:nvSpPr>
        <p:spPr>
          <a:xfrm>
            <a:off x="6524138" y="2848526"/>
            <a:ext cx="713551" cy="258325"/>
          </a:xfrm>
          <a:prstGeom prst="rect">
            <a:avLst/>
          </a:prstGeom>
        </p:spPr>
        <p:txBody>
          <a:bodyPr vert="horz" wrap="square" lIns="0" tIns="0" rIns="0" bIns="0" rtlCol="0" anchor="t" anchorCtr="0">
            <a:noAutofit/>
          </a:bodyPr>
          <a:lstStyle>
            <a:lvl1pPr marL="0" indent="0" algn="l" defTabSz="1296072" rtl="0" eaLnBrk="1" latinLnBrk="0" hangingPunct="1">
              <a:lnSpc>
                <a:spcPct val="150000"/>
              </a:lnSpc>
              <a:spcBef>
                <a:spcPts val="0"/>
              </a:spcBef>
              <a:buFont typeface="Arial" panose="020B0604020202020204" pitchFamily="34" charset="0"/>
              <a:buNone/>
              <a:defRPr sz="1600" b="1" kern="1200" baseline="0">
                <a:solidFill>
                  <a:schemeClr val="tx1"/>
                </a:solidFill>
                <a:latin typeface="+mn-lt"/>
                <a:ea typeface="+mn-ea"/>
                <a:cs typeface="+mn-cs"/>
              </a:defRPr>
            </a:lvl1pPr>
            <a:lvl2pPr marL="0" indent="0" algn="l" defTabSz="1296072" rtl="0" eaLnBrk="1" latinLnBrk="0" hangingPunct="1">
              <a:lnSpc>
                <a:spcPct val="150000"/>
              </a:lnSpc>
              <a:spcBef>
                <a:spcPts val="0"/>
              </a:spcBef>
              <a:buFont typeface="Arial" panose="020B0604020202020204" pitchFamily="34" charset="0"/>
              <a:buNone/>
              <a:defRPr sz="1600" b="0" kern="1200" baseline="0">
                <a:solidFill>
                  <a:schemeClr val="tx1"/>
                </a:solidFill>
                <a:latin typeface="+mn-lt"/>
                <a:ea typeface="+mn-ea"/>
                <a:cs typeface="+mn-cs"/>
              </a:defRPr>
            </a:lvl2pPr>
            <a:lvl3pPr marL="0" indent="0" algn="l" defTabSz="1296072" rtl="0" eaLnBrk="1" latinLnBrk="0" hangingPunct="1">
              <a:lnSpc>
                <a:spcPct val="150000"/>
              </a:lnSpc>
              <a:spcBef>
                <a:spcPts val="0"/>
              </a:spcBef>
              <a:buFont typeface="Arial" panose="020B0604020202020204" pitchFamily="34" charset="0"/>
              <a:buNone/>
              <a:defRPr sz="1200" b="1" kern="1200" baseline="0">
                <a:solidFill>
                  <a:schemeClr val="tx2"/>
                </a:solidFill>
                <a:latin typeface="+mn-lt"/>
                <a:ea typeface="+mn-ea"/>
                <a:cs typeface="+mn-cs"/>
              </a:defRPr>
            </a:lvl3pPr>
            <a:lvl4pPr marL="0" indent="0" algn="l" defTabSz="1296072" rtl="0" eaLnBrk="1" latinLnBrk="0" hangingPunct="1">
              <a:lnSpc>
                <a:spcPct val="150000"/>
              </a:lnSpc>
              <a:spcBef>
                <a:spcPts val="0"/>
              </a:spcBef>
              <a:buFont typeface="Arial" panose="020B0604020202020204" pitchFamily="34" charset="0"/>
              <a:buNone/>
              <a:defRPr sz="1200" b="1" kern="1200" baseline="0">
                <a:solidFill>
                  <a:schemeClr val="tx1"/>
                </a:solidFill>
                <a:latin typeface="+mn-lt"/>
                <a:ea typeface="+mn-ea"/>
                <a:cs typeface="+mn-cs"/>
              </a:defRPr>
            </a:lvl4pPr>
            <a:lvl5pPr marL="0" indent="0" algn="l" defTabSz="1296072" rtl="0" eaLnBrk="1" latinLnBrk="0" hangingPunct="1">
              <a:lnSpc>
                <a:spcPct val="150000"/>
              </a:lnSpc>
              <a:spcBef>
                <a:spcPts val="800"/>
              </a:spcBef>
              <a:spcAft>
                <a:spcPts val="0"/>
              </a:spcAft>
              <a:buFont typeface="Arial" panose="020B0604020202020204" pitchFamily="34" charset="0"/>
              <a:buNone/>
              <a:defRPr sz="1200" b="0" kern="1200" baseline="0">
                <a:solidFill>
                  <a:schemeClr val="tx1"/>
                </a:solidFill>
                <a:latin typeface="+mn-lt"/>
                <a:ea typeface="+mn-ea"/>
                <a:cs typeface="+mn-cs"/>
              </a:defRPr>
            </a:lvl5pPr>
            <a:lvl6pPr marL="171450" indent="-171450" algn="l" defTabSz="540000" rtl="0" eaLnBrk="1" latinLnBrk="0" hangingPunct="1">
              <a:lnSpc>
                <a:spcPct val="130000"/>
              </a:lnSpc>
              <a:spcBef>
                <a:spcPts val="0"/>
              </a:spcBef>
              <a:spcAft>
                <a:spcPts val="400"/>
              </a:spcAft>
              <a:buClr>
                <a:schemeClr val="tx2"/>
              </a:buClr>
              <a:buSzPct val="100000"/>
              <a:buFont typeface="Arial" panose="020B0604020202020204" pitchFamily="34" charset="0"/>
              <a:buChar char="•"/>
              <a:tabLst>
                <a:tab pos="360000" algn="l"/>
                <a:tab pos="720000" algn="l"/>
              </a:tabLst>
              <a:defRPr sz="1200" b="0" kern="1200">
                <a:solidFill>
                  <a:schemeClr val="tx1"/>
                </a:solidFill>
                <a:latin typeface="+mn-lt"/>
                <a:ea typeface="+mn-ea"/>
                <a:cs typeface="+mn-cs"/>
              </a:defRPr>
            </a:lvl6pPr>
            <a:lvl7pPr marL="0" indent="0" algn="l" defTabSz="252000" rtl="0" eaLnBrk="1" latinLnBrk="0" hangingPunct="1">
              <a:lnSpc>
                <a:spcPct val="150000"/>
              </a:lnSpc>
              <a:spcBef>
                <a:spcPts val="0"/>
              </a:spcBef>
              <a:spcAft>
                <a:spcPts val="300"/>
              </a:spcAft>
              <a:buClr>
                <a:schemeClr val="tx2"/>
              </a:buClr>
              <a:buFont typeface="Arial" panose="020B0604020202020204" pitchFamily="34" charset="0"/>
              <a:buNone/>
              <a:tabLst>
                <a:tab pos="252000" algn="l"/>
              </a:tabLst>
              <a:defRPr sz="1000" b="1" kern="1200" baseline="0">
                <a:solidFill>
                  <a:schemeClr val="tx1"/>
                </a:solidFill>
                <a:latin typeface="+mn-lt"/>
                <a:ea typeface="+mn-ea"/>
                <a:cs typeface="+mn-cs"/>
              </a:defRPr>
            </a:lvl7pPr>
            <a:lvl8pPr marL="0" indent="0" algn="l" defTabSz="540000" rtl="0" eaLnBrk="1" latinLnBrk="0" hangingPunct="1">
              <a:lnSpc>
                <a:spcPct val="150000"/>
              </a:lnSpc>
              <a:spcBef>
                <a:spcPts val="0"/>
              </a:spcBef>
              <a:spcAft>
                <a:spcPts val="600"/>
              </a:spcAft>
              <a:buClr>
                <a:schemeClr val="tx2"/>
              </a:buClr>
              <a:buFont typeface="Arial" panose="020B0604020202020204" pitchFamily="34" charset="0"/>
              <a:buNone/>
              <a:tabLst>
                <a:tab pos="540000" algn="l"/>
              </a:tabLst>
              <a:defRPr sz="1000" kern="1200" baseline="0">
                <a:solidFill>
                  <a:schemeClr val="tx1"/>
                </a:solidFill>
                <a:latin typeface="+mn-lt"/>
                <a:ea typeface="+mn-ea"/>
                <a:cs typeface="+mn-cs"/>
              </a:defRPr>
            </a:lvl8pPr>
            <a:lvl9pPr marL="171450" indent="-171450" algn="l" defTabSz="252000" rtl="0" eaLnBrk="1" latinLnBrk="0" hangingPunct="1">
              <a:lnSpc>
                <a:spcPct val="150000"/>
              </a:lnSpc>
              <a:spcBef>
                <a:spcPts val="0"/>
              </a:spcBef>
              <a:spcAft>
                <a:spcPts val="300"/>
              </a:spcAft>
              <a:buClr>
                <a:schemeClr val="tx2"/>
              </a:buClr>
              <a:buFont typeface="Arial" panose="020B0604020202020204" pitchFamily="34" charset="0"/>
              <a:buChar char="•"/>
              <a:tabLst>
                <a:tab pos="252000" algn="l"/>
              </a:tabLst>
              <a:defRPr sz="1000" kern="1200" baseline="0">
                <a:solidFill>
                  <a:schemeClr val="tx1"/>
                </a:solidFill>
                <a:latin typeface="+mn-lt"/>
                <a:ea typeface="+mn-ea"/>
                <a:cs typeface="+mn-cs"/>
              </a:defRPr>
            </a:lvl9pPr>
          </a:lstStyle>
          <a:p>
            <a:pPr lvl="4" algn="ctr" defTabSz="914379">
              <a:lnSpc>
                <a:spcPct val="100000"/>
              </a:lnSpc>
              <a:spcBef>
                <a:spcPts val="0"/>
              </a:spcBef>
            </a:pPr>
            <a:r>
              <a:rPr lang="mi-NZ" sz="1050" dirty="0">
                <a:solidFill>
                  <a:srgbClr val="007198"/>
                </a:solidFill>
                <a:latin typeface="Segoe UI"/>
              </a:rPr>
              <a:t>MHWS</a:t>
            </a:r>
          </a:p>
          <a:p>
            <a:pPr lvl="4" algn="ctr" defTabSz="914379">
              <a:lnSpc>
                <a:spcPct val="100000"/>
              </a:lnSpc>
              <a:spcBef>
                <a:spcPts val="0"/>
              </a:spcBef>
            </a:pPr>
            <a:r>
              <a:rPr lang="mi-NZ" sz="1050" dirty="0">
                <a:solidFill>
                  <a:srgbClr val="007198"/>
                </a:solidFill>
                <a:latin typeface="Segoe UI"/>
              </a:rPr>
              <a:t>Coastline</a:t>
            </a:r>
          </a:p>
        </p:txBody>
      </p:sp>
      <p:sp>
        <p:nvSpPr>
          <p:cNvPr id="74" name="Text Placeholder 2">
            <a:extLst>
              <a:ext uri="{FF2B5EF4-FFF2-40B4-BE49-F238E27FC236}">
                <a16:creationId xmlns:a16="http://schemas.microsoft.com/office/drawing/2014/main" id="{BD12ACB7-904A-0BA4-970F-E52823501F0F}"/>
              </a:ext>
            </a:extLst>
          </p:cNvPr>
          <p:cNvSpPr txBox="1">
            <a:spLocks/>
          </p:cNvSpPr>
          <p:nvPr/>
        </p:nvSpPr>
        <p:spPr>
          <a:xfrm>
            <a:off x="3702489" y="3792894"/>
            <a:ext cx="1979856" cy="274617"/>
          </a:xfrm>
          <a:prstGeom prst="rect">
            <a:avLst/>
          </a:prstGeom>
        </p:spPr>
        <p:txBody>
          <a:bodyPr vert="horz" wrap="square" lIns="0" tIns="0" rIns="0" bIns="0" rtlCol="0" anchor="t" anchorCtr="0">
            <a:noAutofit/>
          </a:bodyPr>
          <a:lstStyle>
            <a:lvl1pPr marL="0" indent="0" algn="l" defTabSz="1296072" rtl="0" eaLnBrk="1" latinLnBrk="0" hangingPunct="1">
              <a:lnSpc>
                <a:spcPct val="150000"/>
              </a:lnSpc>
              <a:spcBef>
                <a:spcPts val="0"/>
              </a:spcBef>
              <a:buFont typeface="Arial" panose="020B0604020202020204" pitchFamily="34" charset="0"/>
              <a:buNone/>
              <a:defRPr sz="1600" b="1" kern="1200" baseline="0">
                <a:solidFill>
                  <a:schemeClr val="tx1"/>
                </a:solidFill>
                <a:latin typeface="+mn-lt"/>
                <a:ea typeface="+mn-ea"/>
                <a:cs typeface="+mn-cs"/>
              </a:defRPr>
            </a:lvl1pPr>
            <a:lvl2pPr marL="0" indent="0" algn="l" defTabSz="1296072" rtl="0" eaLnBrk="1" latinLnBrk="0" hangingPunct="1">
              <a:lnSpc>
                <a:spcPct val="150000"/>
              </a:lnSpc>
              <a:spcBef>
                <a:spcPts val="0"/>
              </a:spcBef>
              <a:buFont typeface="Arial" panose="020B0604020202020204" pitchFamily="34" charset="0"/>
              <a:buNone/>
              <a:defRPr sz="1600" b="0" kern="1200" baseline="0">
                <a:solidFill>
                  <a:schemeClr val="tx1"/>
                </a:solidFill>
                <a:latin typeface="+mn-lt"/>
                <a:ea typeface="+mn-ea"/>
                <a:cs typeface="+mn-cs"/>
              </a:defRPr>
            </a:lvl2pPr>
            <a:lvl3pPr marL="0" indent="0" algn="l" defTabSz="1296072" rtl="0" eaLnBrk="1" latinLnBrk="0" hangingPunct="1">
              <a:lnSpc>
                <a:spcPct val="150000"/>
              </a:lnSpc>
              <a:spcBef>
                <a:spcPts val="0"/>
              </a:spcBef>
              <a:buFont typeface="Arial" panose="020B0604020202020204" pitchFamily="34" charset="0"/>
              <a:buNone/>
              <a:defRPr sz="1200" b="1" kern="1200" baseline="0">
                <a:solidFill>
                  <a:schemeClr val="tx2"/>
                </a:solidFill>
                <a:latin typeface="+mn-lt"/>
                <a:ea typeface="+mn-ea"/>
                <a:cs typeface="+mn-cs"/>
              </a:defRPr>
            </a:lvl3pPr>
            <a:lvl4pPr marL="0" indent="0" algn="l" defTabSz="1296072" rtl="0" eaLnBrk="1" latinLnBrk="0" hangingPunct="1">
              <a:lnSpc>
                <a:spcPct val="150000"/>
              </a:lnSpc>
              <a:spcBef>
                <a:spcPts val="0"/>
              </a:spcBef>
              <a:buFont typeface="Arial" panose="020B0604020202020204" pitchFamily="34" charset="0"/>
              <a:buNone/>
              <a:defRPr sz="1200" b="1" kern="1200" baseline="0">
                <a:solidFill>
                  <a:schemeClr val="tx1"/>
                </a:solidFill>
                <a:latin typeface="+mn-lt"/>
                <a:ea typeface="+mn-ea"/>
                <a:cs typeface="+mn-cs"/>
              </a:defRPr>
            </a:lvl4pPr>
            <a:lvl5pPr marL="0" indent="0" algn="l" defTabSz="1296072" rtl="0" eaLnBrk="1" latinLnBrk="0" hangingPunct="1">
              <a:lnSpc>
                <a:spcPct val="150000"/>
              </a:lnSpc>
              <a:spcBef>
                <a:spcPts val="800"/>
              </a:spcBef>
              <a:spcAft>
                <a:spcPts val="0"/>
              </a:spcAft>
              <a:buFont typeface="Arial" panose="020B0604020202020204" pitchFamily="34" charset="0"/>
              <a:buNone/>
              <a:defRPr sz="1200" b="0" kern="1200" baseline="0">
                <a:solidFill>
                  <a:schemeClr val="tx1"/>
                </a:solidFill>
                <a:latin typeface="+mn-lt"/>
                <a:ea typeface="+mn-ea"/>
                <a:cs typeface="+mn-cs"/>
              </a:defRPr>
            </a:lvl5pPr>
            <a:lvl6pPr marL="171450" indent="-171450" algn="l" defTabSz="540000" rtl="0" eaLnBrk="1" latinLnBrk="0" hangingPunct="1">
              <a:lnSpc>
                <a:spcPct val="130000"/>
              </a:lnSpc>
              <a:spcBef>
                <a:spcPts val="0"/>
              </a:spcBef>
              <a:spcAft>
                <a:spcPts val="400"/>
              </a:spcAft>
              <a:buClr>
                <a:schemeClr val="tx2"/>
              </a:buClr>
              <a:buSzPct val="100000"/>
              <a:buFont typeface="Arial" panose="020B0604020202020204" pitchFamily="34" charset="0"/>
              <a:buChar char="•"/>
              <a:tabLst>
                <a:tab pos="360000" algn="l"/>
                <a:tab pos="720000" algn="l"/>
              </a:tabLst>
              <a:defRPr sz="1200" b="0" kern="1200">
                <a:solidFill>
                  <a:schemeClr val="tx1"/>
                </a:solidFill>
                <a:latin typeface="+mn-lt"/>
                <a:ea typeface="+mn-ea"/>
                <a:cs typeface="+mn-cs"/>
              </a:defRPr>
            </a:lvl6pPr>
            <a:lvl7pPr marL="0" indent="0" algn="l" defTabSz="252000" rtl="0" eaLnBrk="1" latinLnBrk="0" hangingPunct="1">
              <a:lnSpc>
                <a:spcPct val="150000"/>
              </a:lnSpc>
              <a:spcBef>
                <a:spcPts val="0"/>
              </a:spcBef>
              <a:spcAft>
                <a:spcPts val="300"/>
              </a:spcAft>
              <a:buClr>
                <a:schemeClr val="tx2"/>
              </a:buClr>
              <a:buFont typeface="Arial" panose="020B0604020202020204" pitchFamily="34" charset="0"/>
              <a:buNone/>
              <a:tabLst>
                <a:tab pos="252000" algn="l"/>
              </a:tabLst>
              <a:defRPr sz="1000" b="1" kern="1200" baseline="0">
                <a:solidFill>
                  <a:schemeClr val="tx1"/>
                </a:solidFill>
                <a:latin typeface="+mn-lt"/>
                <a:ea typeface="+mn-ea"/>
                <a:cs typeface="+mn-cs"/>
              </a:defRPr>
            </a:lvl7pPr>
            <a:lvl8pPr marL="0" indent="0" algn="l" defTabSz="540000" rtl="0" eaLnBrk="1" latinLnBrk="0" hangingPunct="1">
              <a:lnSpc>
                <a:spcPct val="150000"/>
              </a:lnSpc>
              <a:spcBef>
                <a:spcPts val="0"/>
              </a:spcBef>
              <a:spcAft>
                <a:spcPts val="600"/>
              </a:spcAft>
              <a:buClr>
                <a:schemeClr val="tx2"/>
              </a:buClr>
              <a:buFont typeface="Arial" panose="020B0604020202020204" pitchFamily="34" charset="0"/>
              <a:buNone/>
              <a:tabLst>
                <a:tab pos="540000" algn="l"/>
              </a:tabLst>
              <a:defRPr sz="1000" kern="1200" baseline="0">
                <a:solidFill>
                  <a:schemeClr val="tx1"/>
                </a:solidFill>
                <a:latin typeface="+mn-lt"/>
                <a:ea typeface="+mn-ea"/>
                <a:cs typeface="+mn-cs"/>
              </a:defRPr>
            </a:lvl8pPr>
            <a:lvl9pPr marL="171450" indent="-171450" algn="l" defTabSz="252000" rtl="0" eaLnBrk="1" latinLnBrk="0" hangingPunct="1">
              <a:lnSpc>
                <a:spcPct val="150000"/>
              </a:lnSpc>
              <a:spcBef>
                <a:spcPts val="0"/>
              </a:spcBef>
              <a:spcAft>
                <a:spcPts val="300"/>
              </a:spcAft>
              <a:buClr>
                <a:schemeClr val="tx2"/>
              </a:buClr>
              <a:buFont typeface="Arial" panose="020B0604020202020204" pitchFamily="34" charset="0"/>
              <a:buChar char="•"/>
              <a:tabLst>
                <a:tab pos="252000" algn="l"/>
              </a:tabLst>
              <a:defRPr sz="1000" kern="1200" baseline="0">
                <a:solidFill>
                  <a:schemeClr val="tx1"/>
                </a:solidFill>
                <a:latin typeface="+mn-lt"/>
                <a:ea typeface="+mn-ea"/>
                <a:cs typeface="+mn-cs"/>
              </a:defRPr>
            </a:lvl9pPr>
          </a:lstStyle>
          <a:p>
            <a:pPr lvl="4" algn="ctr" defTabSz="914379">
              <a:lnSpc>
                <a:spcPct val="100000"/>
              </a:lnSpc>
              <a:spcBef>
                <a:spcPts val="0"/>
              </a:spcBef>
            </a:pPr>
            <a:r>
              <a:rPr lang="mi-NZ" sz="1050" dirty="0">
                <a:solidFill>
                  <a:srgbClr val="007198"/>
                </a:solidFill>
                <a:latin typeface="Segoe UI"/>
              </a:rPr>
              <a:t>Tidal Surface</a:t>
            </a:r>
          </a:p>
          <a:p>
            <a:pPr lvl="4" algn="ctr" defTabSz="914379">
              <a:lnSpc>
                <a:spcPct val="100000"/>
              </a:lnSpc>
              <a:spcBef>
                <a:spcPts val="0"/>
              </a:spcBef>
            </a:pPr>
            <a:r>
              <a:rPr lang="mi-NZ" sz="1050" dirty="0">
                <a:solidFill>
                  <a:srgbClr val="007198"/>
                </a:solidFill>
                <a:latin typeface="Segoe UI"/>
              </a:rPr>
              <a:t>(M</a:t>
            </a:r>
            <a:r>
              <a:rPr lang="en-NZ" sz="1050" dirty="0" err="1">
                <a:solidFill>
                  <a:srgbClr val="007198"/>
                </a:solidFill>
                <a:latin typeface="Segoe UI"/>
              </a:rPr>
              <a:t>ean</a:t>
            </a:r>
            <a:r>
              <a:rPr lang="en-NZ" sz="1050" dirty="0">
                <a:solidFill>
                  <a:srgbClr val="007198"/>
                </a:solidFill>
                <a:latin typeface="Segoe UI"/>
              </a:rPr>
              <a:t> High Water Springs)</a:t>
            </a:r>
          </a:p>
        </p:txBody>
      </p:sp>
      <p:sp>
        <p:nvSpPr>
          <p:cNvPr id="2" name="Rectangle 1">
            <a:extLst>
              <a:ext uri="{FF2B5EF4-FFF2-40B4-BE49-F238E27FC236}">
                <a16:creationId xmlns:a16="http://schemas.microsoft.com/office/drawing/2014/main" id="{E20CDB03-8FE0-5031-8DE7-4AD79D39D607}"/>
              </a:ext>
            </a:extLst>
          </p:cNvPr>
          <p:cNvSpPr/>
          <p:nvPr/>
        </p:nvSpPr>
        <p:spPr>
          <a:xfrm>
            <a:off x="2514105" y="4310249"/>
            <a:ext cx="3619995" cy="260397"/>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Freeform: Shape 3">
            <a:extLst>
              <a:ext uri="{FF2B5EF4-FFF2-40B4-BE49-F238E27FC236}">
                <a16:creationId xmlns:a16="http://schemas.microsoft.com/office/drawing/2014/main" id="{5C44F102-1718-4A0E-BEB3-7085812D0EDB}"/>
              </a:ext>
            </a:extLst>
          </p:cNvPr>
          <p:cNvSpPr/>
          <p:nvPr/>
        </p:nvSpPr>
        <p:spPr>
          <a:xfrm>
            <a:off x="6329363" y="4186424"/>
            <a:ext cx="895350" cy="1881188"/>
          </a:xfrm>
          <a:custGeom>
            <a:avLst/>
            <a:gdLst>
              <a:gd name="connsiteX0" fmla="*/ 59531 w 895350"/>
              <a:gd name="connsiteY0" fmla="*/ 338138 h 1881188"/>
              <a:gd name="connsiteX1" fmla="*/ 80962 w 895350"/>
              <a:gd name="connsiteY1" fmla="*/ 316706 h 1881188"/>
              <a:gd name="connsiteX2" fmla="*/ 126206 w 895350"/>
              <a:gd name="connsiteY2" fmla="*/ 304800 h 1881188"/>
              <a:gd name="connsiteX3" fmla="*/ 531018 w 895350"/>
              <a:gd name="connsiteY3" fmla="*/ 140494 h 1881188"/>
              <a:gd name="connsiteX4" fmla="*/ 566737 w 895350"/>
              <a:gd name="connsiteY4" fmla="*/ 26194 h 1881188"/>
              <a:gd name="connsiteX5" fmla="*/ 614362 w 895350"/>
              <a:gd name="connsiteY5" fmla="*/ 0 h 1881188"/>
              <a:gd name="connsiteX6" fmla="*/ 895350 w 895350"/>
              <a:gd name="connsiteY6" fmla="*/ 1059656 h 1881188"/>
              <a:gd name="connsiteX7" fmla="*/ 819150 w 895350"/>
              <a:gd name="connsiteY7" fmla="*/ 1740694 h 1881188"/>
              <a:gd name="connsiteX8" fmla="*/ 397668 w 895350"/>
              <a:gd name="connsiteY8" fmla="*/ 1881188 h 1881188"/>
              <a:gd name="connsiteX9" fmla="*/ 61912 w 895350"/>
              <a:gd name="connsiteY9" fmla="*/ 1638300 h 1881188"/>
              <a:gd name="connsiteX10" fmla="*/ 7143 w 895350"/>
              <a:gd name="connsiteY10" fmla="*/ 664369 h 1881188"/>
              <a:gd name="connsiteX11" fmla="*/ 0 w 895350"/>
              <a:gd name="connsiteY11" fmla="*/ 659606 h 1881188"/>
              <a:gd name="connsiteX12" fmla="*/ 59531 w 895350"/>
              <a:gd name="connsiteY12" fmla="*/ 338138 h 1881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5350" h="1881188">
                <a:moveTo>
                  <a:pt x="59531" y="338138"/>
                </a:moveTo>
                <a:lnTo>
                  <a:pt x="80962" y="316706"/>
                </a:lnTo>
                <a:lnTo>
                  <a:pt x="126206" y="304800"/>
                </a:lnTo>
                <a:lnTo>
                  <a:pt x="531018" y="140494"/>
                </a:lnTo>
                <a:lnTo>
                  <a:pt x="566737" y="26194"/>
                </a:lnTo>
                <a:lnTo>
                  <a:pt x="614362" y="0"/>
                </a:lnTo>
                <a:lnTo>
                  <a:pt x="895350" y="1059656"/>
                </a:lnTo>
                <a:lnTo>
                  <a:pt x="819150" y="1740694"/>
                </a:lnTo>
                <a:lnTo>
                  <a:pt x="397668" y="1881188"/>
                </a:lnTo>
                <a:lnTo>
                  <a:pt x="61912" y="1638300"/>
                </a:lnTo>
                <a:lnTo>
                  <a:pt x="7143" y="664369"/>
                </a:lnTo>
                <a:lnTo>
                  <a:pt x="0" y="659606"/>
                </a:lnTo>
                <a:lnTo>
                  <a:pt x="59531" y="338138"/>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Freeform: Shape 4">
            <a:extLst>
              <a:ext uri="{FF2B5EF4-FFF2-40B4-BE49-F238E27FC236}">
                <a16:creationId xmlns:a16="http://schemas.microsoft.com/office/drawing/2014/main" id="{DAD644DE-9B99-D7C9-A5BA-60684D488E15}"/>
              </a:ext>
            </a:extLst>
          </p:cNvPr>
          <p:cNvSpPr/>
          <p:nvPr/>
        </p:nvSpPr>
        <p:spPr>
          <a:xfrm>
            <a:off x="6886575" y="4105462"/>
            <a:ext cx="73819" cy="52387"/>
          </a:xfrm>
          <a:custGeom>
            <a:avLst/>
            <a:gdLst>
              <a:gd name="connsiteX0" fmla="*/ 0 w 73819"/>
              <a:gd name="connsiteY0" fmla="*/ 52387 h 52387"/>
              <a:gd name="connsiteX1" fmla="*/ 52388 w 73819"/>
              <a:gd name="connsiteY1" fmla="*/ 42862 h 52387"/>
              <a:gd name="connsiteX2" fmla="*/ 73819 w 73819"/>
              <a:gd name="connsiteY2" fmla="*/ 0 h 52387"/>
              <a:gd name="connsiteX3" fmla="*/ 0 w 73819"/>
              <a:gd name="connsiteY3" fmla="*/ 52387 h 52387"/>
            </a:gdLst>
            <a:ahLst/>
            <a:cxnLst>
              <a:cxn ang="0">
                <a:pos x="connsiteX0" y="connsiteY0"/>
              </a:cxn>
              <a:cxn ang="0">
                <a:pos x="connsiteX1" y="connsiteY1"/>
              </a:cxn>
              <a:cxn ang="0">
                <a:pos x="connsiteX2" y="connsiteY2"/>
              </a:cxn>
              <a:cxn ang="0">
                <a:pos x="connsiteX3" y="connsiteY3"/>
              </a:cxn>
            </a:cxnLst>
            <a:rect l="l" t="t" r="r" b="b"/>
            <a:pathLst>
              <a:path w="73819" h="52387">
                <a:moveTo>
                  <a:pt x="0" y="52387"/>
                </a:moveTo>
                <a:lnTo>
                  <a:pt x="52388" y="42862"/>
                </a:lnTo>
                <a:lnTo>
                  <a:pt x="73819" y="0"/>
                </a:lnTo>
                <a:lnTo>
                  <a:pt x="0" y="52387"/>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7" name="Graphic 5">
            <a:extLst>
              <a:ext uri="{FF2B5EF4-FFF2-40B4-BE49-F238E27FC236}">
                <a16:creationId xmlns:a16="http://schemas.microsoft.com/office/drawing/2014/main" id="{2FEFD6C5-B83E-4BB2-BC3C-B4D3E12B17A2}"/>
              </a:ext>
            </a:extLst>
          </p:cNvPr>
          <p:cNvSpPr/>
          <p:nvPr/>
        </p:nvSpPr>
        <p:spPr>
          <a:xfrm flipH="1" flipV="1">
            <a:off x="2311137" y="3538141"/>
            <a:ext cx="258896" cy="2619823"/>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2555"/>
            <a:endParaRPr lang="en-NZ" sz="1270" b="1">
              <a:solidFill>
                <a:prstClr val="white"/>
              </a:solidFill>
              <a:latin typeface="Segoe UI"/>
            </a:endParaRPr>
          </a:p>
        </p:txBody>
      </p:sp>
      <p:sp>
        <p:nvSpPr>
          <p:cNvPr id="10" name="Title 15">
            <a:extLst>
              <a:ext uri="{FF2B5EF4-FFF2-40B4-BE49-F238E27FC236}">
                <a16:creationId xmlns:a16="http://schemas.microsoft.com/office/drawing/2014/main" id="{52915184-ED1A-45C9-1282-C31A2C72B7AC}"/>
              </a:ext>
            </a:extLst>
          </p:cNvPr>
          <p:cNvSpPr>
            <a:spLocks noGrp="1"/>
          </p:cNvSpPr>
          <p:nvPr>
            <p:ph type="title"/>
          </p:nvPr>
        </p:nvSpPr>
        <p:spPr>
          <a:xfrm>
            <a:off x="544473" y="244538"/>
            <a:ext cx="11078811" cy="1325563"/>
          </a:xfrm>
        </p:spPr>
        <p:txBody>
          <a:bodyPr/>
          <a:lstStyle/>
          <a:p>
            <a:r>
              <a:rPr lang="en-US" dirty="0"/>
              <a:t>MHWS coastline delineation concept</a:t>
            </a:r>
            <a:endParaRPr lang="en-NZ" dirty="0"/>
          </a:p>
        </p:txBody>
      </p:sp>
    </p:spTree>
    <p:extLst>
      <p:ext uri="{BB962C8B-B14F-4D97-AF65-F5344CB8AC3E}">
        <p14:creationId xmlns:p14="http://schemas.microsoft.com/office/powerpoint/2010/main" val="3922539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59E07-7BD2-71BD-645F-2592CF146C2E}"/>
              </a:ext>
            </a:extLst>
          </p:cNvPr>
          <p:cNvSpPr>
            <a:spLocks noGrp="1"/>
          </p:cNvSpPr>
          <p:nvPr>
            <p:ph type="title"/>
          </p:nvPr>
        </p:nvSpPr>
        <p:spPr>
          <a:xfrm>
            <a:off x="544473" y="244538"/>
            <a:ext cx="11078811" cy="1325563"/>
          </a:xfrm>
        </p:spPr>
        <p:txBody>
          <a:bodyPr anchor="ctr">
            <a:normAutofit/>
          </a:bodyPr>
          <a:lstStyle/>
          <a:p>
            <a:r>
              <a:rPr lang="en-NZ" dirty="0"/>
              <a:t>Process - Buffered DEM</a:t>
            </a:r>
          </a:p>
        </p:txBody>
      </p:sp>
      <p:sp>
        <p:nvSpPr>
          <p:cNvPr id="9" name="Content Placeholder 8">
            <a:extLst>
              <a:ext uri="{FF2B5EF4-FFF2-40B4-BE49-F238E27FC236}">
                <a16:creationId xmlns:a16="http://schemas.microsoft.com/office/drawing/2014/main" id="{560E4C90-72D6-9CEB-7392-30D4508D2167}"/>
              </a:ext>
            </a:extLst>
          </p:cNvPr>
          <p:cNvSpPr>
            <a:spLocks noGrp="1"/>
          </p:cNvSpPr>
          <p:nvPr>
            <p:ph sz="half" idx="1"/>
          </p:nvPr>
        </p:nvSpPr>
        <p:spPr>
          <a:xfrm>
            <a:off x="544473" y="1647930"/>
            <a:ext cx="5475327" cy="4160017"/>
          </a:xfrm>
        </p:spPr>
        <p:txBody>
          <a:bodyPr>
            <a:normAutofit/>
          </a:bodyPr>
          <a:lstStyle/>
          <a:p>
            <a:r>
              <a:rPr lang="mi-NZ" dirty="0"/>
              <a:t>Elevation data downloaded from LDS</a:t>
            </a:r>
          </a:p>
          <a:p>
            <a:r>
              <a:rPr lang="mi-NZ" dirty="0"/>
              <a:t>Buffer of 5km applied to reduce file size</a:t>
            </a:r>
          </a:p>
          <a:p>
            <a:r>
              <a:rPr lang="mi-NZ" dirty="0"/>
              <a:t>Datasets merged and metadata preserved in separate polygons</a:t>
            </a:r>
            <a:endParaRPr lang="en-NZ" dirty="0"/>
          </a:p>
        </p:txBody>
      </p:sp>
      <p:pic>
        <p:nvPicPr>
          <p:cNvPr id="11" name="Content Placeholder 10">
            <a:extLst>
              <a:ext uri="{FF2B5EF4-FFF2-40B4-BE49-F238E27FC236}">
                <a16:creationId xmlns:a16="http://schemas.microsoft.com/office/drawing/2014/main" id="{B09BA4F0-1407-DA34-6522-7809C2776686}"/>
              </a:ext>
            </a:extLst>
          </p:cNvPr>
          <p:cNvPicPr>
            <a:picLocks noGrp="1" noChangeAspect="1"/>
          </p:cNvPicPr>
          <p:nvPr>
            <p:ph sz="half" idx="2"/>
          </p:nvPr>
        </p:nvPicPr>
        <p:blipFill rotWithShape="1">
          <a:blip r:embed="rId3">
            <a:extLst>
              <a:ext uri="{BEBA8EAE-BF5A-486C-A8C5-ECC9F3942E4B}">
                <a14:imgProps xmlns:a14="http://schemas.microsoft.com/office/drawing/2010/main">
                  <a14:imgLayer r:embed="rId4">
                    <a14:imgEffect>
                      <a14:saturation sat="33000"/>
                    </a14:imgEffect>
                  </a14:imgLayer>
                </a14:imgProps>
              </a:ext>
            </a:extLst>
          </a:blip>
          <a:srcRect r="23134"/>
          <a:stretch/>
        </p:blipFill>
        <p:spPr>
          <a:xfrm>
            <a:off x="6557962" y="1647929"/>
            <a:ext cx="4900614" cy="4160017"/>
          </a:xfrm>
          <a:prstGeom prst="rect">
            <a:avLst/>
          </a:prstGeom>
          <a:ln>
            <a:noFill/>
          </a:ln>
          <a:effectLst/>
        </p:spPr>
      </p:pic>
    </p:spTree>
    <p:extLst>
      <p:ext uri="{BB962C8B-B14F-4D97-AF65-F5344CB8AC3E}">
        <p14:creationId xmlns:p14="http://schemas.microsoft.com/office/powerpoint/2010/main" val="34574234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262E74-B880-4DF9-9220-C9F595E1B6C7}"/>
              </a:ext>
            </a:extLst>
          </p:cNvPr>
          <p:cNvSpPr>
            <a:spLocks noGrp="1"/>
          </p:cNvSpPr>
          <p:nvPr>
            <p:ph type="title"/>
          </p:nvPr>
        </p:nvSpPr>
        <p:spPr/>
        <p:txBody>
          <a:bodyPr/>
          <a:lstStyle/>
          <a:p>
            <a:r>
              <a:rPr lang="mi-NZ" dirty="0"/>
              <a:t>Process – </a:t>
            </a:r>
            <a:r>
              <a:rPr lang="mi-NZ"/>
              <a:t>Coastline delineation </a:t>
            </a:r>
            <a:r>
              <a:rPr lang="mi-NZ" dirty="0"/>
              <a:t>pilots</a:t>
            </a:r>
            <a:endParaRPr lang="en-NZ" dirty="0"/>
          </a:p>
        </p:txBody>
      </p:sp>
      <p:sp>
        <p:nvSpPr>
          <p:cNvPr id="8" name="Content Placeholder 7">
            <a:extLst>
              <a:ext uri="{FF2B5EF4-FFF2-40B4-BE49-F238E27FC236}">
                <a16:creationId xmlns:a16="http://schemas.microsoft.com/office/drawing/2014/main" id="{F6D74BB7-21E7-ADB8-68DF-F2B401521D71}"/>
              </a:ext>
            </a:extLst>
          </p:cNvPr>
          <p:cNvSpPr>
            <a:spLocks noGrp="1"/>
          </p:cNvSpPr>
          <p:nvPr>
            <p:ph sz="half" idx="1"/>
          </p:nvPr>
        </p:nvSpPr>
        <p:spPr>
          <a:xfrm>
            <a:off x="544473" y="1701718"/>
            <a:ext cx="5475327" cy="4160017"/>
          </a:xfrm>
        </p:spPr>
        <p:txBody>
          <a:bodyPr/>
          <a:lstStyle/>
          <a:p>
            <a:r>
              <a:rPr lang="mi-NZ" dirty="0"/>
              <a:t>First pilot almost 20 years ago</a:t>
            </a:r>
          </a:p>
          <a:p>
            <a:r>
              <a:rPr lang="mi-NZ" dirty="0"/>
              <a:t>Concept tested in ArcPro</a:t>
            </a:r>
          </a:p>
          <a:p>
            <a:r>
              <a:rPr lang="mi-NZ" dirty="0"/>
              <a:t>Awaiting JLAS output to refine process</a:t>
            </a:r>
          </a:p>
          <a:p>
            <a:endParaRPr lang="mi-NZ" dirty="0"/>
          </a:p>
          <a:p>
            <a:endParaRPr lang="mi-NZ" dirty="0"/>
          </a:p>
          <a:p>
            <a:endParaRPr lang="en-NZ" dirty="0"/>
          </a:p>
        </p:txBody>
      </p:sp>
      <p:pic>
        <p:nvPicPr>
          <p:cNvPr id="9" name="Content Placeholder 6">
            <a:extLst>
              <a:ext uri="{FF2B5EF4-FFF2-40B4-BE49-F238E27FC236}">
                <a16:creationId xmlns:a16="http://schemas.microsoft.com/office/drawing/2014/main" id="{B16E1A39-5FC2-C9CD-DD64-E9BADCA13DD5}"/>
              </a:ext>
            </a:extLst>
          </p:cNvPr>
          <p:cNvPicPr>
            <a:picLocks noGrp="1" noChangeAspect="1"/>
          </p:cNvPicPr>
          <p:nvPr>
            <p:ph sz="half" idx="2"/>
          </p:nvPr>
        </p:nvPicPr>
        <p:blipFill rotWithShape="1">
          <a:blip r:embed="rId3" cstate="print">
            <a:extLst>
              <a:ext uri="{BEBA8EAE-BF5A-486C-A8C5-ECC9F3942E4B}">
                <a14:imgProps xmlns:a14="http://schemas.microsoft.com/office/drawing/2010/main">
                  <a14:imgLayer r:embed="rId4">
                    <a14:imgEffect>
                      <a14:sharpenSoften amount="25000"/>
                    </a14:imgEffect>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tretch/>
        </p:blipFill>
        <p:spPr bwMode="auto">
          <a:xfrm>
            <a:off x="5845904" y="1570101"/>
            <a:ext cx="5777772" cy="4085555"/>
          </a:xfrm>
          <a:prstGeom prst="rect">
            <a:avLst/>
          </a:prstGeom>
          <a:noFill/>
          <a:ln>
            <a:noFill/>
          </a:ln>
        </p:spPr>
      </p:pic>
    </p:spTree>
    <p:extLst>
      <p:ext uri="{BB962C8B-B14F-4D97-AF65-F5344CB8AC3E}">
        <p14:creationId xmlns:p14="http://schemas.microsoft.com/office/powerpoint/2010/main" val="313524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CECAF8-1E0E-DAEA-DCED-D8DF2D0438C2}"/>
              </a:ext>
            </a:extLst>
          </p:cNvPr>
          <p:cNvSpPr/>
          <p:nvPr/>
        </p:nvSpPr>
        <p:spPr>
          <a:xfrm>
            <a:off x="-2330824" y="-806820"/>
            <a:ext cx="17839765" cy="70641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3" name="Picture 2">
            <a:extLst>
              <a:ext uri="{FF2B5EF4-FFF2-40B4-BE49-F238E27FC236}">
                <a16:creationId xmlns:a16="http://schemas.microsoft.com/office/drawing/2014/main" id="{10AD1606-572B-BFE3-D26F-A305C90C5B96}"/>
              </a:ext>
            </a:extLst>
          </p:cNvPr>
          <p:cNvPicPr>
            <a:picLocks noChangeAspect="1"/>
          </p:cNvPicPr>
          <p:nvPr/>
        </p:nvPicPr>
        <p:blipFill rotWithShape="1">
          <a:blip r:embed="rId3"/>
          <a:srcRect b="8577"/>
          <a:stretch/>
        </p:blipFill>
        <p:spPr>
          <a:xfrm>
            <a:off x="-1447887" y="-1326987"/>
            <a:ext cx="11157963" cy="7483948"/>
          </a:xfrm>
          <a:prstGeom prst="rect">
            <a:avLst/>
          </a:prstGeom>
        </p:spPr>
      </p:pic>
      <p:pic>
        <p:nvPicPr>
          <p:cNvPr id="7" name="Graphic 6">
            <a:extLst>
              <a:ext uri="{FF2B5EF4-FFF2-40B4-BE49-F238E27FC236}">
                <a16:creationId xmlns:a16="http://schemas.microsoft.com/office/drawing/2014/main" id="{8314A4E9-FB97-A0E7-FF36-88E9D8ECCB43}"/>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233047" y="0"/>
            <a:ext cx="6958953" cy="6148251"/>
          </a:xfrm>
          <a:prstGeom prst="rect">
            <a:avLst/>
          </a:prstGeom>
        </p:spPr>
      </p:pic>
      <p:sp>
        <p:nvSpPr>
          <p:cNvPr id="4" name="Title 3">
            <a:extLst>
              <a:ext uri="{FF2B5EF4-FFF2-40B4-BE49-F238E27FC236}">
                <a16:creationId xmlns:a16="http://schemas.microsoft.com/office/drawing/2014/main" id="{8F2DF4B6-F9EA-D4B1-0536-22E5AF3F3E38}"/>
              </a:ext>
            </a:extLst>
          </p:cNvPr>
          <p:cNvSpPr>
            <a:spLocks noGrp="1"/>
          </p:cNvSpPr>
          <p:nvPr>
            <p:ph type="title"/>
          </p:nvPr>
        </p:nvSpPr>
        <p:spPr/>
        <p:txBody>
          <a:bodyPr>
            <a:normAutofit fontScale="90000"/>
          </a:bodyPr>
          <a:lstStyle/>
          <a:p>
            <a:r>
              <a:rPr lang="en-US" dirty="0"/>
              <a:t>Implications for Cadastral</a:t>
            </a:r>
            <a:br>
              <a:rPr lang="en-US" dirty="0"/>
            </a:br>
            <a:r>
              <a:rPr lang="en-US" dirty="0"/>
              <a:t>Surveys</a:t>
            </a:r>
            <a:br>
              <a:rPr lang="en-US" dirty="0"/>
            </a:br>
            <a:endParaRPr lang="en-NZ" dirty="0"/>
          </a:p>
        </p:txBody>
      </p:sp>
      <p:sp>
        <p:nvSpPr>
          <p:cNvPr id="5" name="Rectangle 4">
            <a:extLst>
              <a:ext uri="{FF2B5EF4-FFF2-40B4-BE49-F238E27FC236}">
                <a16:creationId xmlns:a16="http://schemas.microsoft.com/office/drawing/2014/main" id="{60AD82D0-34DB-E186-4B82-09B2B66D205D}"/>
              </a:ext>
            </a:extLst>
          </p:cNvPr>
          <p:cNvSpPr/>
          <p:nvPr/>
        </p:nvSpPr>
        <p:spPr>
          <a:xfrm>
            <a:off x="-2178424" y="6148252"/>
            <a:ext cx="17839765" cy="1091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spTree>
    <p:extLst>
      <p:ext uri="{BB962C8B-B14F-4D97-AF65-F5344CB8AC3E}">
        <p14:creationId xmlns:p14="http://schemas.microsoft.com/office/powerpoint/2010/main" val="3118243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59E07-7BD2-71BD-645F-2592CF146C2E}"/>
              </a:ext>
            </a:extLst>
          </p:cNvPr>
          <p:cNvSpPr>
            <a:spLocks noGrp="1"/>
          </p:cNvSpPr>
          <p:nvPr>
            <p:ph type="title"/>
          </p:nvPr>
        </p:nvSpPr>
        <p:spPr/>
        <p:txBody>
          <a:bodyPr/>
          <a:lstStyle/>
          <a:p>
            <a:r>
              <a:rPr lang="en-NZ" dirty="0"/>
              <a:t>Accuracy of water boundaries:</a:t>
            </a:r>
          </a:p>
        </p:txBody>
      </p:sp>
      <p:sp>
        <p:nvSpPr>
          <p:cNvPr id="6" name="Content Placeholder 5">
            <a:extLst>
              <a:ext uri="{FF2B5EF4-FFF2-40B4-BE49-F238E27FC236}">
                <a16:creationId xmlns:a16="http://schemas.microsoft.com/office/drawing/2014/main" id="{61EDCDAC-F345-C3D2-78A1-2C1C7AF8A1D8}"/>
              </a:ext>
            </a:extLst>
          </p:cNvPr>
          <p:cNvSpPr>
            <a:spLocks noGrp="1"/>
          </p:cNvSpPr>
          <p:nvPr>
            <p:ph idx="1"/>
          </p:nvPr>
        </p:nvSpPr>
        <p:spPr/>
        <p:txBody>
          <a:bodyPr/>
          <a:lstStyle/>
          <a:p>
            <a:endParaRPr lang="en-NZ"/>
          </a:p>
        </p:txBody>
      </p:sp>
      <p:pic>
        <p:nvPicPr>
          <p:cNvPr id="5" name="Picture 4">
            <a:extLst>
              <a:ext uri="{FF2B5EF4-FFF2-40B4-BE49-F238E27FC236}">
                <a16:creationId xmlns:a16="http://schemas.microsoft.com/office/drawing/2014/main" id="{1D654313-9E11-411E-24DA-72D691189F51}"/>
              </a:ext>
            </a:extLst>
          </p:cNvPr>
          <p:cNvPicPr>
            <a:picLocks noChangeAspect="1"/>
          </p:cNvPicPr>
          <p:nvPr/>
        </p:nvPicPr>
        <p:blipFill>
          <a:blip r:embed="rId3"/>
          <a:stretch>
            <a:fillRect/>
          </a:stretch>
        </p:blipFill>
        <p:spPr>
          <a:xfrm>
            <a:off x="568716" y="1630915"/>
            <a:ext cx="11054568" cy="4327690"/>
          </a:xfrm>
          <a:prstGeom prst="rect">
            <a:avLst/>
          </a:prstGeom>
          <a:ln w="12700">
            <a:solidFill>
              <a:schemeClr val="accent1"/>
            </a:solidFill>
          </a:ln>
        </p:spPr>
      </p:pic>
    </p:spTree>
    <p:extLst>
      <p:ext uri="{BB962C8B-B14F-4D97-AF65-F5344CB8AC3E}">
        <p14:creationId xmlns:p14="http://schemas.microsoft.com/office/powerpoint/2010/main" val="1826069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1390187-3065-4374-A605-4792FCF3E2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38470" y="2716238"/>
            <a:ext cx="759387" cy="853470"/>
          </a:xfrm>
          <a:prstGeom prst="rect">
            <a:avLst/>
          </a:prstGeom>
        </p:spPr>
      </p:pic>
      <p:pic>
        <p:nvPicPr>
          <p:cNvPr id="12" name="Graphic 11">
            <a:extLst>
              <a:ext uri="{FF2B5EF4-FFF2-40B4-BE49-F238E27FC236}">
                <a16:creationId xmlns:a16="http://schemas.microsoft.com/office/drawing/2014/main" id="{58B50EC9-7A6E-4A42-9E32-A754D25A05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68750" y="3282773"/>
            <a:ext cx="463696" cy="255369"/>
          </a:xfrm>
          <a:prstGeom prst="rect">
            <a:avLst/>
          </a:prstGeom>
        </p:spPr>
      </p:pic>
      <p:sp>
        <p:nvSpPr>
          <p:cNvPr id="35" name="Graphic 5">
            <a:extLst>
              <a:ext uri="{FF2B5EF4-FFF2-40B4-BE49-F238E27FC236}">
                <a16:creationId xmlns:a16="http://schemas.microsoft.com/office/drawing/2014/main" id="{A8C3744E-E18F-4AB7-B1B3-341F57BD8559}"/>
              </a:ext>
            </a:extLst>
          </p:cNvPr>
          <p:cNvSpPr/>
          <p:nvPr/>
        </p:nvSpPr>
        <p:spPr>
          <a:xfrm flipH="1" flipV="1">
            <a:off x="2338204" y="4194656"/>
            <a:ext cx="4542710" cy="260397"/>
          </a:xfrm>
          <a:custGeom>
            <a:avLst/>
            <a:gdLst>
              <a:gd name="connsiteX0" fmla="*/ 0 w 6445212"/>
              <a:gd name="connsiteY0" fmla="*/ 0 h 520092"/>
              <a:gd name="connsiteX1" fmla="*/ 6445212 w 6445212"/>
              <a:gd name="connsiteY1" fmla="*/ 0 h 520092"/>
              <a:gd name="connsiteX2" fmla="*/ 6445212 w 6445212"/>
              <a:gd name="connsiteY2" fmla="*/ 520092 h 520092"/>
              <a:gd name="connsiteX3" fmla="*/ 0 w 6445212"/>
              <a:gd name="connsiteY3" fmla="*/ 520092 h 520092"/>
              <a:gd name="connsiteX4" fmla="*/ 0 w 6445212"/>
              <a:gd name="connsiteY4" fmla="*/ 0 h 520092"/>
              <a:gd name="connsiteX0" fmla="*/ 0 w 6445212"/>
              <a:gd name="connsiteY0" fmla="*/ 0 h 520092"/>
              <a:gd name="connsiteX1" fmla="*/ 465302 w 6445212"/>
              <a:gd name="connsiteY1" fmla="*/ 447 h 520092"/>
              <a:gd name="connsiteX2" fmla="*/ 6445212 w 6445212"/>
              <a:gd name="connsiteY2" fmla="*/ 0 h 520092"/>
              <a:gd name="connsiteX3" fmla="*/ 6445212 w 6445212"/>
              <a:gd name="connsiteY3" fmla="*/ 520092 h 520092"/>
              <a:gd name="connsiteX4" fmla="*/ 0 w 6445212"/>
              <a:gd name="connsiteY4" fmla="*/ 520092 h 520092"/>
              <a:gd name="connsiteX5" fmla="*/ 0 w 6445212"/>
              <a:gd name="connsiteY5" fmla="*/ 0 h 520092"/>
              <a:gd name="connsiteX0" fmla="*/ 0 w 6445212"/>
              <a:gd name="connsiteY0" fmla="*/ 0 h 520092"/>
              <a:gd name="connsiteX1" fmla="*/ 465302 w 6445212"/>
              <a:gd name="connsiteY1" fmla="*/ 447 h 520092"/>
              <a:gd name="connsiteX2" fmla="*/ 6445212 w 6445212"/>
              <a:gd name="connsiteY2" fmla="*/ 0 h 520092"/>
              <a:gd name="connsiteX3" fmla="*/ 6445212 w 6445212"/>
              <a:gd name="connsiteY3" fmla="*/ 520092 h 520092"/>
              <a:gd name="connsiteX4" fmla="*/ 0 w 6445212"/>
              <a:gd name="connsiteY4" fmla="*/ 520092 h 520092"/>
              <a:gd name="connsiteX5" fmla="*/ 482 w 6445212"/>
              <a:gd name="connsiteY5" fmla="*/ 322392 h 520092"/>
              <a:gd name="connsiteX6" fmla="*/ 0 w 6445212"/>
              <a:gd name="connsiteY6" fmla="*/ 0 h 520092"/>
              <a:gd name="connsiteX0" fmla="*/ 145578 w 6590308"/>
              <a:gd name="connsiteY0" fmla="*/ 322392 h 520092"/>
              <a:gd name="connsiteX1" fmla="*/ 610398 w 6590308"/>
              <a:gd name="connsiteY1" fmla="*/ 447 h 520092"/>
              <a:gd name="connsiteX2" fmla="*/ 6590308 w 6590308"/>
              <a:gd name="connsiteY2" fmla="*/ 0 h 520092"/>
              <a:gd name="connsiteX3" fmla="*/ 6590308 w 6590308"/>
              <a:gd name="connsiteY3" fmla="*/ 520092 h 520092"/>
              <a:gd name="connsiteX4" fmla="*/ 145096 w 6590308"/>
              <a:gd name="connsiteY4" fmla="*/ 520092 h 520092"/>
              <a:gd name="connsiteX5" fmla="*/ 145578 w 6590308"/>
              <a:gd name="connsiteY5" fmla="*/ 322392 h 520092"/>
              <a:gd name="connsiteX0" fmla="*/ 482 w 6445212"/>
              <a:gd name="connsiteY0" fmla="*/ 322392 h 520092"/>
              <a:gd name="connsiteX1" fmla="*/ 465302 w 6445212"/>
              <a:gd name="connsiteY1" fmla="*/ 447 h 520092"/>
              <a:gd name="connsiteX2" fmla="*/ 6445212 w 6445212"/>
              <a:gd name="connsiteY2" fmla="*/ 0 h 520092"/>
              <a:gd name="connsiteX3" fmla="*/ 6445212 w 6445212"/>
              <a:gd name="connsiteY3" fmla="*/ 520092 h 520092"/>
              <a:gd name="connsiteX4" fmla="*/ 0 w 6445212"/>
              <a:gd name="connsiteY4" fmla="*/ 520092 h 520092"/>
              <a:gd name="connsiteX5" fmla="*/ 482 w 6445212"/>
              <a:gd name="connsiteY5" fmla="*/ 322392 h 520092"/>
              <a:gd name="connsiteX0" fmla="*/ 482 w 6445212"/>
              <a:gd name="connsiteY0" fmla="*/ 322392 h 520092"/>
              <a:gd name="connsiteX1" fmla="*/ 465302 w 6445212"/>
              <a:gd name="connsiteY1" fmla="*/ 447 h 520092"/>
              <a:gd name="connsiteX2" fmla="*/ 6445212 w 6445212"/>
              <a:gd name="connsiteY2" fmla="*/ 0 h 520092"/>
              <a:gd name="connsiteX3" fmla="*/ 6445212 w 6445212"/>
              <a:gd name="connsiteY3" fmla="*/ 520092 h 520092"/>
              <a:gd name="connsiteX4" fmla="*/ 0 w 6445212"/>
              <a:gd name="connsiteY4" fmla="*/ 520092 h 520092"/>
              <a:gd name="connsiteX5" fmla="*/ 482 w 6445212"/>
              <a:gd name="connsiteY5" fmla="*/ 322392 h 52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5212" h="520092">
                <a:moveTo>
                  <a:pt x="482" y="322392"/>
                </a:moveTo>
                <a:cubicBezTo>
                  <a:pt x="154232" y="231975"/>
                  <a:pt x="195090" y="151334"/>
                  <a:pt x="465302" y="447"/>
                </a:cubicBezTo>
                <a:lnTo>
                  <a:pt x="6445212" y="0"/>
                </a:lnTo>
                <a:lnTo>
                  <a:pt x="6445212" y="520092"/>
                </a:lnTo>
                <a:lnTo>
                  <a:pt x="0" y="520092"/>
                </a:lnTo>
                <a:cubicBezTo>
                  <a:pt x="161" y="454192"/>
                  <a:pt x="321" y="388292"/>
                  <a:pt x="482" y="322392"/>
                </a:cubicBezTo>
                <a:close/>
              </a:path>
            </a:pathLst>
          </a:custGeom>
          <a:solidFill>
            <a:schemeClr val="accent1">
              <a:lumMod val="20000"/>
              <a:lumOff val="80000"/>
            </a:schemeClr>
          </a:solidFill>
          <a:ln w="38100" cap="flat">
            <a:solidFill>
              <a:schemeClr val="accent1">
                <a:lumMod val="75000"/>
                <a:lumOff val="25000"/>
              </a:schemeClr>
            </a:solidFill>
            <a:prstDash val="solid"/>
            <a:miter/>
          </a:ln>
        </p:spPr>
        <p:txBody>
          <a:bodyPr rtlCol="0" anchor="ctr"/>
          <a:lstStyle/>
          <a:p>
            <a:pPr defTabSz="322555"/>
            <a:endParaRPr lang="en-NZ" sz="1270" dirty="0">
              <a:solidFill>
                <a:srgbClr val="000000"/>
              </a:solidFill>
              <a:latin typeface="Segoe UI"/>
            </a:endParaRPr>
          </a:p>
        </p:txBody>
      </p:sp>
      <p:pic>
        <p:nvPicPr>
          <p:cNvPr id="23" name="Graphic 22">
            <a:extLst>
              <a:ext uri="{FF2B5EF4-FFF2-40B4-BE49-F238E27FC236}">
                <a16:creationId xmlns:a16="http://schemas.microsoft.com/office/drawing/2014/main" id="{8EAF2901-8A8D-4DB5-9C4C-ACD17BFCB0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45930" y="2917425"/>
            <a:ext cx="1465971" cy="886208"/>
          </a:xfrm>
          <a:prstGeom prst="rect">
            <a:avLst/>
          </a:prstGeom>
        </p:spPr>
      </p:pic>
      <p:sp>
        <p:nvSpPr>
          <p:cNvPr id="29" name="Graphic 5">
            <a:extLst>
              <a:ext uri="{FF2B5EF4-FFF2-40B4-BE49-F238E27FC236}">
                <a16:creationId xmlns:a16="http://schemas.microsoft.com/office/drawing/2014/main" id="{1F0AB8CD-A929-433A-A641-EC0EA6CA1725}"/>
              </a:ext>
            </a:extLst>
          </p:cNvPr>
          <p:cNvSpPr/>
          <p:nvPr/>
        </p:nvSpPr>
        <p:spPr>
          <a:xfrm flipH="1" flipV="1">
            <a:off x="2456430" y="4423567"/>
            <a:ext cx="4093215" cy="1481421"/>
          </a:xfrm>
          <a:custGeom>
            <a:avLst/>
            <a:gdLst>
              <a:gd name="connsiteX0" fmla="*/ 788099 w 6337363"/>
              <a:gd name="connsiteY0" fmla="*/ 980570 h 984285"/>
              <a:gd name="connsiteX1" fmla="*/ 1105567 w 6337363"/>
              <a:gd name="connsiteY1" fmla="*/ 982761 h 984285"/>
              <a:gd name="connsiteX2" fmla="*/ 1840802 w 6337363"/>
              <a:gd name="connsiteY2" fmla="*/ 981047 h 984285"/>
              <a:gd name="connsiteX3" fmla="*/ 2165604 w 6337363"/>
              <a:gd name="connsiteY3" fmla="*/ 981713 h 984285"/>
              <a:gd name="connsiteX4" fmla="*/ 6269165 w 6337363"/>
              <a:gd name="connsiteY4" fmla="*/ 980570 h 984285"/>
              <a:gd name="connsiteX5" fmla="*/ 6337364 w 6337363"/>
              <a:gd name="connsiteY5" fmla="*/ 76457 h 984285"/>
              <a:gd name="connsiteX6" fmla="*/ 6328696 w 6337363"/>
              <a:gd name="connsiteY6" fmla="*/ 638 h 984285"/>
              <a:gd name="connsiteX7" fmla="*/ 6277642 w 6337363"/>
              <a:gd name="connsiteY7" fmla="*/ 25118 h 984285"/>
              <a:gd name="connsiteX8" fmla="*/ 6131148 w 6337363"/>
              <a:gd name="connsiteY8" fmla="*/ 102746 h 984285"/>
              <a:gd name="connsiteX9" fmla="*/ 5977319 w 6337363"/>
              <a:gd name="connsiteY9" fmla="*/ 157039 h 984285"/>
              <a:gd name="connsiteX10" fmla="*/ 5756529 w 6337363"/>
              <a:gd name="connsiteY10" fmla="*/ 262195 h 984285"/>
              <a:gd name="connsiteX11" fmla="*/ 4965383 w 6337363"/>
              <a:gd name="connsiteY11" fmla="*/ 310868 h 984285"/>
              <a:gd name="connsiteX12" fmla="*/ 4899470 w 6337363"/>
              <a:gd name="connsiteY12" fmla="*/ 284579 h 984285"/>
              <a:gd name="connsiteX13" fmla="*/ 4752213 w 6337363"/>
              <a:gd name="connsiteY13" fmla="*/ 335252 h 984285"/>
              <a:gd name="connsiteX14" fmla="*/ 4647533 w 6337363"/>
              <a:gd name="connsiteY14" fmla="*/ 330870 h 984285"/>
              <a:gd name="connsiteX15" fmla="*/ 4607243 w 6337363"/>
              <a:gd name="connsiteY15" fmla="*/ 343062 h 984285"/>
              <a:gd name="connsiteX16" fmla="*/ 4586288 w 6337363"/>
              <a:gd name="connsiteY16" fmla="*/ 343253 h 984285"/>
              <a:gd name="connsiteX17" fmla="*/ 4562094 w 6337363"/>
              <a:gd name="connsiteY17" fmla="*/ 343634 h 984285"/>
              <a:gd name="connsiteX18" fmla="*/ 4445604 w 6337363"/>
              <a:gd name="connsiteY18" fmla="*/ 373637 h 984285"/>
              <a:gd name="connsiteX19" fmla="*/ 4318635 w 6337363"/>
              <a:gd name="connsiteY19" fmla="*/ 394021 h 984285"/>
              <a:gd name="connsiteX20" fmla="*/ 4219766 w 6337363"/>
              <a:gd name="connsiteY20" fmla="*/ 353635 h 984285"/>
              <a:gd name="connsiteX21" fmla="*/ 4105180 w 6337363"/>
              <a:gd name="connsiteY21" fmla="*/ 311630 h 984285"/>
              <a:gd name="connsiteX22" fmla="*/ 4008120 w 6337363"/>
              <a:gd name="connsiteY22" fmla="*/ 362684 h 984285"/>
              <a:gd name="connsiteX23" fmla="*/ 3992023 w 6337363"/>
              <a:gd name="connsiteY23" fmla="*/ 362969 h 984285"/>
              <a:gd name="connsiteX24" fmla="*/ 3957066 w 6337363"/>
              <a:gd name="connsiteY24" fmla="*/ 370494 h 984285"/>
              <a:gd name="connsiteX25" fmla="*/ 3938111 w 6337363"/>
              <a:gd name="connsiteY25" fmla="*/ 388592 h 984285"/>
              <a:gd name="connsiteX26" fmla="*/ 3912108 w 6337363"/>
              <a:gd name="connsiteY26" fmla="*/ 398593 h 984285"/>
              <a:gd name="connsiteX27" fmla="*/ 3856958 w 6337363"/>
              <a:gd name="connsiteY27" fmla="*/ 424787 h 984285"/>
              <a:gd name="connsiteX28" fmla="*/ 3790283 w 6337363"/>
              <a:gd name="connsiteY28" fmla="*/ 449837 h 984285"/>
              <a:gd name="connsiteX29" fmla="*/ 3769233 w 6337363"/>
              <a:gd name="connsiteY29" fmla="*/ 448885 h 984285"/>
              <a:gd name="connsiteX30" fmla="*/ 3741896 w 6337363"/>
              <a:gd name="connsiteY30" fmla="*/ 450218 h 984285"/>
              <a:gd name="connsiteX31" fmla="*/ 3714083 w 6337363"/>
              <a:gd name="connsiteY31" fmla="*/ 465268 h 984285"/>
              <a:gd name="connsiteX32" fmla="*/ 3533585 w 6337363"/>
              <a:gd name="connsiteY32" fmla="*/ 464601 h 984285"/>
              <a:gd name="connsiteX33" fmla="*/ 3460814 w 6337363"/>
              <a:gd name="connsiteY33" fmla="*/ 457076 h 984285"/>
              <a:gd name="connsiteX34" fmla="*/ 3401092 w 6337363"/>
              <a:gd name="connsiteY34" fmla="*/ 480032 h 984285"/>
              <a:gd name="connsiteX35" fmla="*/ 3217640 w 6337363"/>
              <a:gd name="connsiteY35" fmla="*/ 478603 h 984285"/>
              <a:gd name="connsiteX36" fmla="*/ 3175254 w 6337363"/>
              <a:gd name="connsiteY36" fmla="*/ 515560 h 984285"/>
              <a:gd name="connsiteX37" fmla="*/ 3118009 w 6337363"/>
              <a:gd name="connsiteY37" fmla="*/ 541754 h 984285"/>
              <a:gd name="connsiteX38" fmla="*/ 2974562 w 6337363"/>
              <a:gd name="connsiteY38" fmla="*/ 600523 h 984285"/>
              <a:gd name="connsiteX39" fmla="*/ 2894933 w 6337363"/>
              <a:gd name="connsiteY39" fmla="*/ 596237 h 984285"/>
              <a:gd name="connsiteX40" fmla="*/ 2837498 w 6337363"/>
              <a:gd name="connsiteY40" fmla="*/ 590617 h 984285"/>
              <a:gd name="connsiteX41" fmla="*/ 2629376 w 6337363"/>
              <a:gd name="connsiteY41" fmla="*/ 645386 h 984285"/>
              <a:gd name="connsiteX42" fmla="*/ 2468880 w 6337363"/>
              <a:gd name="connsiteY42" fmla="*/ 733778 h 984285"/>
              <a:gd name="connsiteX43" fmla="*/ 2385917 w 6337363"/>
              <a:gd name="connsiteY43" fmla="*/ 754352 h 984285"/>
              <a:gd name="connsiteX44" fmla="*/ 2288858 w 6337363"/>
              <a:gd name="connsiteY44" fmla="*/ 746255 h 984285"/>
              <a:gd name="connsiteX45" fmla="*/ 2185797 w 6337363"/>
              <a:gd name="connsiteY45" fmla="*/ 763305 h 984285"/>
              <a:gd name="connsiteX46" fmla="*/ 2101406 w 6337363"/>
              <a:gd name="connsiteY46" fmla="*/ 779688 h 984285"/>
              <a:gd name="connsiteX47" fmla="*/ 1908524 w 6337363"/>
              <a:gd name="connsiteY47" fmla="*/ 754828 h 984285"/>
              <a:gd name="connsiteX48" fmla="*/ 1796320 w 6337363"/>
              <a:gd name="connsiteY48" fmla="*/ 787118 h 984285"/>
              <a:gd name="connsiteX49" fmla="*/ 1680305 w 6337363"/>
              <a:gd name="connsiteY49" fmla="*/ 818264 h 984285"/>
              <a:gd name="connsiteX50" fmla="*/ 1574959 w 6337363"/>
              <a:gd name="connsiteY50" fmla="*/ 797405 h 984285"/>
              <a:gd name="connsiteX51" fmla="*/ 1548860 w 6337363"/>
              <a:gd name="connsiteY51" fmla="*/ 779688 h 984285"/>
              <a:gd name="connsiteX52" fmla="*/ 1516761 w 6337363"/>
              <a:gd name="connsiteY52" fmla="*/ 788737 h 984285"/>
              <a:gd name="connsiteX53" fmla="*/ 1435703 w 6337363"/>
              <a:gd name="connsiteY53" fmla="*/ 813121 h 984285"/>
              <a:gd name="connsiteX54" fmla="*/ 1410176 w 6337363"/>
              <a:gd name="connsiteY54" fmla="*/ 819122 h 984285"/>
              <a:gd name="connsiteX55" fmla="*/ 1380173 w 6337363"/>
              <a:gd name="connsiteY55" fmla="*/ 811406 h 984285"/>
              <a:gd name="connsiteX56" fmla="*/ 1334929 w 6337363"/>
              <a:gd name="connsiteY56" fmla="*/ 823884 h 984285"/>
              <a:gd name="connsiteX57" fmla="*/ 1261396 w 6337363"/>
              <a:gd name="connsiteY57" fmla="*/ 845792 h 984285"/>
              <a:gd name="connsiteX58" fmla="*/ 1185291 w 6337363"/>
              <a:gd name="connsiteY58" fmla="*/ 826361 h 984285"/>
              <a:gd name="connsiteX59" fmla="*/ 1133475 w 6337363"/>
              <a:gd name="connsiteY59" fmla="*/ 801500 h 984285"/>
              <a:gd name="connsiteX60" fmla="*/ 1064324 w 6337363"/>
              <a:gd name="connsiteY60" fmla="*/ 786641 h 984285"/>
              <a:gd name="connsiteX61" fmla="*/ 1031653 w 6337363"/>
              <a:gd name="connsiteY61" fmla="*/ 785117 h 984285"/>
              <a:gd name="connsiteX62" fmla="*/ 1016889 w 6337363"/>
              <a:gd name="connsiteY62" fmla="*/ 785403 h 984285"/>
              <a:gd name="connsiteX63" fmla="*/ 980027 w 6337363"/>
              <a:gd name="connsiteY63" fmla="*/ 767972 h 984285"/>
              <a:gd name="connsiteX64" fmla="*/ 896207 w 6337363"/>
              <a:gd name="connsiteY64" fmla="*/ 750637 h 984285"/>
              <a:gd name="connsiteX65" fmla="*/ 822008 w 6337363"/>
              <a:gd name="connsiteY65" fmla="*/ 729491 h 984285"/>
              <a:gd name="connsiteX66" fmla="*/ 687515 w 6337363"/>
              <a:gd name="connsiteY66" fmla="*/ 781688 h 984285"/>
              <a:gd name="connsiteX67" fmla="*/ 614267 w 6337363"/>
              <a:gd name="connsiteY67" fmla="*/ 828456 h 984285"/>
              <a:gd name="connsiteX68" fmla="*/ 535877 w 6337363"/>
              <a:gd name="connsiteY68" fmla="*/ 853602 h 984285"/>
              <a:gd name="connsiteX69" fmla="*/ 482156 w 6337363"/>
              <a:gd name="connsiteY69" fmla="*/ 890369 h 984285"/>
              <a:gd name="connsiteX70" fmla="*/ 418338 w 6337363"/>
              <a:gd name="connsiteY70" fmla="*/ 915991 h 984285"/>
              <a:gd name="connsiteX71" fmla="*/ 252508 w 6337363"/>
              <a:gd name="connsiteY71" fmla="*/ 937613 h 984285"/>
              <a:gd name="connsiteX72" fmla="*/ 98584 w 6337363"/>
              <a:gd name="connsiteY72" fmla="*/ 957234 h 984285"/>
              <a:gd name="connsiteX73" fmla="*/ 0 w 6337363"/>
              <a:gd name="connsiteY73" fmla="*/ 984285 h 98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337363" h="984285">
                <a:moveTo>
                  <a:pt x="788099" y="980570"/>
                </a:moveTo>
                <a:cubicBezTo>
                  <a:pt x="788099" y="980570"/>
                  <a:pt x="1089470" y="983904"/>
                  <a:pt x="1105567" y="982761"/>
                </a:cubicBezTo>
                <a:cubicBezTo>
                  <a:pt x="1152906" y="979332"/>
                  <a:pt x="1543336" y="980189"/>
                  <a:pt x="1840802" y="981047"/>
                </a:cubicBezTo>
                <a:cubicBezTo>
                  <a:pt x="1992535" y="981428"/>
                  <a:pt x="2120170" y="981904"/>
                  <a:pt x="2165604" y="981713"/>
                </a:cubicBezTo>
                <a:cubicBezTo>
                  <a:pt x="2198084" y="981618"/>
                  <a:pt x="6269165" y="980570"/>
                  <a:pt x="6269165" y="980570"/>
                </a:cubicBezTo>
                <a:lnTo>
                  <a:pt x="6337364" y="76457"/>
                </a:lnTo>
                <a:cubicBezTo>
                  <a:pt x="6313742" y="67313"/>
                  <a:pt x="6344222" y="-7648"/>
                  <a:pt x="6328696" y="638"/>
                </a:cubicBezTo>
                <a:cubicBezTo>
                  <a:pt x="6312218" y="9401"/>
                  <a:pt x="6294120" y="15116"/>
                  <a:pt x="6277642" y="25118"/>
                </a:cubicBezTo>
                <a:cubicBezTo>
                  <a:pt x="6228779" y="54740"/>
                  <a:pt x="6182773" y="78743"/>
                  <a:pt x="6131148" y="102746"/>
                </a:cubicBezTo>
                <a:cubicBezTo>
                  <a:pt x="6084475" y="124368"/>
                  <a:pt x="6033040" y="143799"/>
                  <a:pt x="5977319" y="157039"/>
                </a:cubicBezTo>
                <a:cubicBezTo>
                  <a:pt x="5920455" y="170564"/>
                  <a:pt x="5813394" y="251432"/>
                  <a:pt x="5756529" y="262195"/>
                </a:cubicBezTo>
                <a:cubicBezTo>
                  <a:pt x="5710809" y="270863"/>
                  <a:pt x="5182934" y="366684"/>
                  <a:pt x="4965383" y="310868"/>
                </a:cubicBezTo>
                <a:cubicBezTo>
                  <a:pt x="4935760" y="303248"/>
                  <a:pt x="4922425" y="300200"/>
                  <a:pt x="4899470" y="284579"/>
                </a:cubicBezTo>
                <a:cubicBezTo>
                  <a:pt x="4851368" y="309248"/>
                  <a:pt x="4807268" y="338300"/>
                  <a:pt x="4752213" y="335252"/>
                </a:cubicBezTo>
                <a:cubicBezTo>
                  <a:pt x="4719733" y="333442"/>
                  <a:pt x="4680204" y="325155"/>
                  <a:pt x="4647533" y="330870"/>
                </a:cubicBezTo>
                <a:cubicBezTo>
                  <a:pt x="4631150" y="333728"/>
                  <a:pt x="4626579" y="340490"/>
                  <a:pt x="4607243" y="343062"/>
                </a:cubicBezTo>
                <a:cubicBezTo>
                  <a:pt x="4600575" y="343919"/>
                  <a:pt x="4593527" y="343634"/>
                  <a:pt x="4586288" y="343253"/>
                </a:cubicBezTo>
                <a:cubicBezTo>
                  <a:pt x="4578477" y="342872"/>
                  <a:pt x="4570286" y="342491"/>
                  <a:pt x="4562094" y="343634"/>
                </a:cubicBezTo>
                <a:cubicBezTo>
                  <a:pt x="4535139" y="377733"/>
                  <a:pt x="4485704" y="370113"/>
                  <a:pt x="4445604" y="373637"/>
                </a:cubicBezTo>
                <a:cubicBezTo>
                  <a:pt x="4402360" y="377352"/>
                  <a:pt x="4342829" y="389449"/>
                  <a:pt x="4318635" y="394021"/>
                </a:cubicBezTo>
                <a:cubicBezTo>
                  <a:pt x="4295108" y="398498"/>
                  <a:pt x="4237006" y="361636"/>
                  <a:pt x="4219766" y="353635"/>
                </a:cubicBezTo>
                <a:cubicBezTo>
                  <a:pt x="4192048" y="340681"/>
                  <a:pt x="4140422" y="328298"/>
                  <a:pt x="4105180" y="311630"/>
                </a:cubicBezTo>
                <a:cubicBezTo>
                  <a:pt x="4083749" y="329537"/>
                  <a:pt x="4036314" y="358112"/>
                  <a:pt x="4008120" y="362684"/>
                </a:cubicBezTo>
                <a:cubicBezTo>
                  <a:pt x="4002024" y="363065"/>
                  <a:pt x="3996785" y="362969"/>
                  <a:pt x="3992023" y="362969"/>
                </a:cubicBezTo>
                <a:cubicBezTo>
                  <a:pt x="3978974" y="362874"/>
                  <a:pt x="3969925" y="362779"/>
                  <a:pt x="3957066" y="370494"/>
                </a:cubicBezTo>
                <a:cubicBezTo>
                  <a:pt x="3949351" y="375161"/>
                  <a:pt x="3946874" y="383353"/>
                  <a:pt x="3938111" y="388592"/>
                </a:cubicBezTo>
                <a:cubicBezTo>
                  <a:pt x="3930777" y="392973"/>
                  <a:pt x="3919919" y="395259"/>
                  <a:pt x="3912108" y="398593"/>
                </a:cubicBezTo>
                <a:cubicBezTo>
                  <a:pt x="3892106" y="407165"/>
                  <a:pt x="3876104" y="417167"/>
                  <a:pt x="3856958" y="424787"/>
                </a:cubicBezTo>
                <a:cubicBezTo>
                  <a:pt x="3840766" y="431264"/>
                  <a:pt x="3804952" y="447837"/>
                  <a:pt x="3790283" y="449837"/>
                </a:cubicBezTo>
                <a:cubicBezTo>
                  <a:pt x="3781616" y="451076"/>
                  <a:pt x="3775234" y="449933"/>
                  <a:pt x="3769233" y="448885"/>
                </a:cubicBezTo>
                <a:cubicBezTo>
                  <a:pt x="3761137" y="447456"/>
                  <a:pt x="3753612" y="446027"/>
                  <a:pt x="3741896" y="450218"/>
                </a:cubicBezTo>
                <a:cubicBezTo>
                  <a:pt x="3731133" y="454028"/>
                  <a:pt x="3722465" y="459648"/>
                  <a:pt x="3714083" y="465268"/>
                </a:cubicBezTo>
                <a:cubicBezTo>
                  <a:pt x="3644551" y="479460"/>
                  <a:pt x="3580638" y="472031"/>
                  <a:pt x="3533585" y="464601"/>
                </a:cubicBezTo>
                <a:cubicBezTo>
                  <a:pt x="3498056" y="458981"/>
                  <a:pt x="3472148" y="453362"/>
                  <a:pt x="3460814" y="457076"/>
                </a:cubicBezTo>
                <a:cubicBezTo>
                  <a:pt x="3440621" y="463553"/>
                  <a:pt x="3420713" y="471364"/>
                  <a:pt x="3401092" y="480032"/>
                </a:cubicBezTo>
                <a:cubicBezTo>
                  <a:pt x="3338989" y="484032"/>
                  <a:pt x="3279648" y="490509"/>
                  <a:pt x="3217640" y="478603"/>
                </a:cubicBezTo>
                <a:cubicBezTo>
                  <a:pt x="3200972" y="487366"/>
                  <a:pt x="3189828" y="504511"/>
                  <a:pt x="3175254" y="515560"/>
                </a:cubicBezTo>
                <a:cubicBezTo>
                  <a:pt x="3158681" y="528133"/>
                  <a:pt x="3138011" y="535086"/>
                  <a:pt x="3118009" y="541754"/>
                </a:cubicBezTo>
                <a:cubicBezTo>
                  <a:pt x="3077909" y="555184"/>
                  <a:pt x="3017520" y="590331"/>
                  <a:pt x="2974562" y="600523"/>
                </a:cubicBezTo>
                <a:cubicBezTo>
                  <a:pt x="2952464" y="605762"/>
                  <a:pt x="2922175" y="600999"/>
                  <a:pt x="2894933" y="596237"/>
                </a:cubicBezTo>
                <a:cubicBezTo>
                  <a:pt x="2870549" y="591950"/>
                  <a:pt x="2848737" y="587664"/>
                  <a:pt x="2837498" y="590617"/>
                </a:cubicBezTo>
                <a:cubicBezTo>
                  <a:pt x="2815781" y="596237"/>
                  <a:pt x="2678049" y="638051"/>
                  <a:pt x="2629376" y="645386"/>
                </a:cubicBezTo>
                <a:cubicBezTo>
                  <a:pt x="2578322" y="653006"/>
                  <a:pt x="2519458" y="721967"/>
                  <a:pt x="2468880" y="733778"/>
                </a:cubicBezTo>
                <a:cubicBezTo>
                  <a:pt x="2434114" y="741969"/>
                  <a:pt x="2404967" y="749303"/>
                  <a:pt x="2385917" y="754352"/>
                </a:cubicBezTo>
                <a:cubicBezTo>
                  <a:pt x="2356104" y="745303"/>
                  <a:pt x="2320195" y="752161"/>
                  <a:pt x="2288858" y="746255"/>
                </a:cubicBezTo>
                <a:cubicBezTo>
                  <a:pt x="2266379" y="741969"/>
                  <a:pt x="2224469" y="752637"/>
                  <a:pt x="2185797" y="763305"/>
                </a:cubicBezTo>
                <a:cubicBezTo>
                  <a:pt x="2145602" y="774449"/>
                  <a:pt x="2108930" y="785498"/>
                  <a:pt x="2101406" y="779688"/>
                </a:cubicBezTo>
                <a:cubicBezTo>
                  <a:pt x="2063306" y="750351"/>
                  <a:pt x="1939671" y="756828"/>
                  <a:pt x="1908524" y="754828"/>
                </a:cubicBezTo>
                <a:cubicBezTo>
                  <a:pt x="1896237" y="754066"/>
                  <a:pt x="1847564" y="770544"/>
                  <a:pt x="1796320" y="787118"/>
                </a:cubicBezTo>
                <a:cubicBezTo>
                  <a:pt x="1739360" y="805501"/>
                  <a:pt x="1697450" y="823694"/>
                  <a:pt x="1680305" y="818264"/>
                </a:cubicBezTo>
                <a:cubicBezTo>
                  <a:pt x="1654207" y="809978"/>
                  <a:pt x="1601248" y="808644"/>
                  <a:pt x="1574959" y="797405"/>
                </a:cubicBezTo>
                <a:cubicBezTo>
                  <a:pt x="1563624" y="792547"/>
                  <a:pt x="1559433" y="782069"/>
                  <a:pt x="1548860" y="779688"/>
                </a:cubicBezTo>
                <a:cubicBezTo>
                  <a:pt x="1541907" y="778164"/>
                  <a:pt x="1524095" y="787118"/>
                  <a:pt x="1516761" y="788737"/>
                </a:cubicBezTo>
                <a:cubicBezTo>
                  <a:pt x="1499521" y="792356"/>
                  <a:pt x="1441228" y="795119"/>
                  <a:pt x="1435703" y="813121"/>
                </a:cubicBezTo>
                <a:cubicBezTo>
                  <a:pt x="1426750" y="813121"/>
                  <a:pt x="1417987" y="819026"/>
                  <a:pt x="1410176" y="819122"/>
                </a:cubicBezTo>
                <a:cubicBezTo>
                  <a:pt x="1398651" y="819217"/>
                  <a:pt x="1391793" y="812835"/>
                  <a:pt x="1380173" y="811406"/>
                </a:cubicBezTo>
                <a:cubicBezTo>
                  <a:pt x="1362361" y="809216"/>
                  <a:pt x="1347692" y="814835"/>
                  <a:pt x="1334929" y="823884"/>
                </a:cubicBezTo>
                <a:cubicBezTo>
                  <a:pt x="1321689" y="840077"/>
                  <a:pt x="1290447" y="845792"/>
                  <a:pt x="1261396" y="845792"/>
                </a:cubicBezTo>
                <a:cubicBezTo>
                  <a:pt x="1235297" y="838743"/>
                  <a:pt x="1211580" y="837981"/>
                  <a:pt x="1185291" y="826361"/>
                </a:cubicBezTo>
                <a:cubicBezTo>
                  <a:pt x="1168432" y="818931"/>
                  <a:pt x="1150334" y="807501"/>
                  <a:pt x="1133475" y="801500"/>
                </a:cubicBezTo>
                <a:cubicBezTo>
                  <a:pt x="1112139" y="793976"/>
                  <a:pt x="1086422" y="791023"/>
                  <a:pt x="1064324" y="786641"/>
                </a:cubicBezTo>
                <a:cubicBezTo>
                  <a:pt x="1052608" y="784355"/>
                  <a:pt x="1042416" y="784736"/>
                  <a:pt x="1031653" y="785117"/>
                </a:cubicBezTo>
                <a:cubicBezTo>
                  <a:pt x="1026890" y="785308"/>
                  <a:pt x="1022033" y="785498"/>
                  <a:pt x="1016889" y="785403"/>
                </a:cubicBezTo>
                <a:cubicBezTo>
                  <a:pt x="991553" y="785117"/>
                  <a:pt x="996696" y="778164"/>
                  <a:pt x="980027" y="767972"/>
                </a:cubicBezTo>
                <a:cubicBezTo>
                  <a:pt x="956977" y="753780"/>
                  <a:pt x="923354" y="757019"/>
                  <a:pt x="896207" y="750637"/>
                </a:cubicBezTo>
                <a:cubicBezTo>
                  <a:pt x="870490" y="744541"/>
                  <a:pt x="847630" y="734635"/>
                  <a:pt x="822008" y="729491"/>
                </a:cubicBezTo>
                <a:cubicBezTo>
                  <a:pt x="799624" y="725015"/>
                  <a:pt x="706088" y="766639"/>
                  <a:pt x="687515" y="781688"/>
                </a:cubicBezTo>
                <a:cubicBezTo>
                  <a:pt x="666274" y="798929"/>
                  <a:pt x="637985" y="812835"/>
                  <a:pt x="614267" y="828456"/>
                </a:cubicBezTo>
                <a:cubicBezTo>
                  <a:pt x="592074" y="843125"/>
                  <a:pt x="563690" y="854078"/>
                  <a:pt x="535877" y="853602"/>
                </a:cubicBezTo>
                <a:cubicBezTo>
                  <a:pt x="521684" y="864365"/>
                  <a:pt x="500253" y="879415"/>
                  <a:pt x="482156" y="890369"/>
                </a:cubicBezTo>
                <a:cubicBezTo>
                  <a:pt x="460343" y="903608"/>
                  <a:pt x="448151" y="910562"/>
                  <a:pt x="418338" y="915991"/>
                </a:cubicBezTo>
                <a:cubicBezTo>
                  <a:pt x="360331" y="926659"/>
                  <a:pt x="312420" y="935041"/>
                  <a:pt x="252508" y="937613"/>
                </a:cubicBezTo>
                <a:cubicBezTo>
                  <a:pt x="227267" y="938660"/>
                  <a:pt x="121730" y="949328"/>
                  <a:pt x="98584" y="957234"/>
                </a:cubicBezTo>
                <a:cubicBezTo>
                  <a:pt x="76486" y="964664"/>
                  <a:pt x="0" y="984285"/>
                  <a:pt x="0" y="984285"/>
                </a:cubicBezTo>
              </a:path>
            </a:pathLst>
          </a:custGeom>
          <a:solidFill>
            <a:schemeClr val="accent1">
              <a:lumMod val="20000"/>
              <a:lumOff val="80000"/>
            </a:schemeClr>
          </a:solidFill>
          <a:ln w="38100" cap="flat">
            <a:solidFill>
              <a:srgbClr val="00AA9B"/>
            </a:solidFill>
            <a:prstDash val="solid"/>
            <a:miter/>
          </a:ln>
        </p:spPr>
        <p:txBody>
          <a:bodyPr rtlCol="0" anchor="ctr"/>
          <a:lstStyle/>
          <a:p>
            <a:pPr defTabSz="322555"/>
            <a:endParaRPr lang="en-NZ" sz="1270" dirty="0">
              <a:solidFill>
                <a:srgbClr val="000000"/>
              </a:solidFill>
              <a:latin typeface="Segoe UI"/>
            </a:endParaRPr>
          </a:p>
        </p:txBody>
      </p:sp>
      <p:sp>
        <p:nvSpPr>
          <p:cNvPr id="39" name="Freeform: Shape 38">
            <a:extLst>
              <a:ext uri="{FF2B5EF4-FFF2-40B4-BE49-F238E27FC236}">
                <a16:creationId xmlns:a16="http://schemas.microsoft.com/office/drawing/2014/main" id="{3BCCDA35-04BC-4E20-9060-13D28D61AFB1}"/>
              </a:ext>
            </a:extLst>
          </p:cNvPr>
          <p:cNvSpPr/>
          <p:nvPr/>
        </p:nvSpPr>
        <p:spPr>
          <a:xfrm>
            <a:off x="6434712" y="4170093"/>
            <a:ext cx="484728" cy="1630868"/>
          </a:xfrm>
          <a:custGeom>
            <a:avLst/>
            <a:gdLst>
              <a:gd name="connsiteX0" fmla="*/ 469576 w 469576"/>
              <a:gd name="connsiteY0" fmla="*/ 0 h 2128649"/>
              <a:gd name="connsiteX1" fmla="*/ 455265 w 469576"/>
              <a:gd name="connsiteY1" fmla="*/ 2121913 h 2128649"/>
              <a:gd name="connsiteX2" fmla="*/ 0 w 469576"/>
              <a:gd name="connsiteY2" fmla="*/ 2128649 h 2128649"/>
              <a:gd name="connsiteX3" fmla="*/ 1834 w 469576"/>
              <a:gd name="connsiteY3" fmla="*/ 307179 h 2128649"/>
              <a:gd name="connsiteX4" fmla="*/ 148783 w 469576"/>
              <a:gd name="connsiteY4" fmla="*/ 219883 h 2128649"/>
              <a:gd name="connsiteX5" fmla="*/ 232753 w 469576"/>
              <a:gd name="connsiteY5" fmla="*/ 154410 h 2128649"/>
              <a:gd name="connsiteX6" fmla="*/ 260743 w 469576"/>
              <a:gd name="connsiteY6" fmla="*/ 121674 h 2128649"/>
              <a:gd name="connsiteX7" fmla="*/ 463672 w 469576"/>
              <a:gd name="connsiteY7" fmla="*/ 1641 h 2128649"/>
              <a:gd name="connsiteX8" fmla="*/ 469576 w 469576"/>
              <a:gd name="connsiteY8" fmla="*/ 0 h 2128649"/>
              <a:gd name="connsiteX0" fmla="*/ 477196 w 477196"/>
              <a:gd name="connsiteY0" fmla="*/ 0 h 2281049"/>
              <a:gd name="connsiteX1" fmla="*/ 462885 w 477196"/>
              <a:gd name="connsiteY1" fmla="*/ 2121913 h 2281049"/>
              <a:gd name="connsiteX2" fmla="*/ 0 w 477196"/>
              <a:gd name="connsiteY2" fmla="*/ 2281049 h 2281049"/>
              <a:gd name="connsiteX3" fmla="*/ 9454 w 477196"/>
              <a:gd name="connsiteY3" fmla="*/ 307179 h 2281049"/>
              <a:gd name="connsiteX4" fmla="*/ 156403 w 477196"/>
              <a:gd name="connsiteY4" fmla="*/ 219883 h 2281049"/>
              <a:gd name="connsiteX5" fmla="*/ 240373 w 477196"/>
              <a:gd name="connsiteY5" fmla="*/ 154410 h 2281049"/>
              <a:gd name="connsiteX6" fmla="*/ 268363 w 477196"/>
              <a:gd name="connsiteY6" fmla="*/ 121674 h 2281049"/>
              <a:gd name="connsiteX7" fmla="*/ 471292 w 477196"/>
              <a:gd name="connsiteY7" fmla="*/ 1641 h 2281049"/>
              <a:gd name="connsiteX8" fmla="*/ 477196 w 477196"/>
              <a:gd name="connsiteY8" fmla="*/ 0 h 2281049"/>
              <a:gd name="connsiteX0" fmla="*/ 477196 w 477196"/>
              <a:gd name="connsiteY0" fmla="*/ 0 h 2281049"/>
              <a:gd name="connsiteX1" fmla="*/ 474315 w 477196"/>
              <a:gd name="connsiteY1" fmla="*/ 2270503 h 2281049"/>
              <a:gd name="connsiteX2" fmla="*/ 0 w 477196"/>
              <a:gd name="connsiteY2" fmla="*/ 2281049 h 2281049"/>
              <a:gd name="connsiteX3" fmla="*/ 9454 w 477196"/>
              <a:gd name="connsiteY3" fmla="*/ 307179 h 2281049"/>
              <a:gd name="connsiteX4" fmla="*/ 156403 w 477196"/>
              <a:gd name="connsiteY4" fmla="*/ 219883 h 2281049"/>
              <a:gd name="connsiteX5" fmla="*/ 240373 w 477196"/>
              <a:gd name="connsiteY5" fmla="*/ 154410 h 2281049"/>
              <a:gd name="connsiteX6" fmla="*/ 268363 w 477196"/>
              <a:gd name="connsiteY6" fmla="*/ 121674 h 2281049"/>
              <a:gd name="connsiteX7" fmla="*/ 471292 w 477196"/>
              <a:gd name="connsiteY7" fmla="*/ 1641 h 2281049"/>
              <a:gd name="connsiteX8" fmla="*/ 477196 w 477196"/>
              <a:gd name="connsiteY8" fmla="*/ 0 h 2281049"/>
              <a:gd name="connsiteX0" fmla="*/ 477196 w 477196"/>
              <a:gd name="connsiteY0" fmla="*/ 0 h 2281049"/>
              <a:gd name="connsiteX1" fmla="*/ 474315 w 477196"/>
              <a:gd name="connsiteY1" fmla="*/ 2270503 h 2281049"/>
              <a:gd name="connsiteX2" fmla="*/ 0 w 477196"/>
              <a:gd name="connsiteY2" fmla="*/ 2281049 h 2281049"/>
              <a:gd name="connsiteX3" fmla="*/ 7573 w 477196"/>
              <a:gd name="connsiteY3" fmla="*/ 330039 h 2281049"/>
              <a:gd name="connsiteX4" fmla="*/ 156403 w 477196"/>
              <a:gd name="connsiteY4" fmla="*/ 219883 h 2281049"/>
              <a:gd name="connsiteX5" fmla="*/ 240373 w 477196"/>
              <a:gd name="connsiteY5" fmla="*/ 154410 h 2281049"/>
              <a:gd name="connsiteX6" fmla="*/ 268363 w 477196"/>
              <a:gd name="connsiteY6" fmla="*/ 121674 h 2281049"/>
              <a:gd name="connsiteX7" fmla="*/ 471292 w 477196"/>
              <a:gd name="connsiteY7" fmla="*/ 1641 h 2281049"/>
              <a:gd name="connsiteX8" fmla="*/ 477196 w 477196"/>
              <a:gd name="connsiteY8" fmla="*/ 0 h 2281049"/>
              <a:gd name="connsiteX0" fmla="*/ 464028 w 475061"/>
              <a:gd name="connsiteY0" fmla="*/ 0 h 2286764"/>
              <a:gd name="connsiteX1" fmla="*/ 474315 w 475061"/>
              <a:gd name="connsiteY1" fmla="*/ 2276218 h 2286764"/>
              <a:gd name="connsiteX2" fmla="*/ 0 w 475061"/>
              <a:gd name="connsiteY2" fmla="*/ 2286764 h 2286764"/>
              <a:gd name="connsiteX3" fmla="*/ 7573 w 475061"/>
              <a:gd name="connsiteY3" fmla="*/ 335754 h 2286764"/>
              <a:gd name="connsiteX4" fmla="*/ 156403 w 475061"/>
              <a:gd name="connsiteY4" fmla="*/ 225598 h 2286764"/>
              <a:gd name="connsiteX5" fmla="*/ 240373 w 475061"/>
              <a:gd name="connsiteY5" fmla="*/ 160125 h 2286764"/>
              <a:gd name="connsiteX6" fmla="*/ 268363 w 475061"/>
              <a:gd name="connsiteY6" fmla="*/ 127389 h 2286764"/>
              <a:gd name="connsiteX7" fmla="*/ 471292 w 475061"/>
              <a:gd name="connsiteY7" fmla="*/ 7356 h 2286764"/>
              <a:gd name="connsiteX8" fmla="*/ 464028 w 475061"/>
              <a:gd name="connsiteY8" fmla="*/ 0 h 2286764"/>
              <a:gd name="connsiteX0" fmla="*/ 509175 w 509175"/>
              <a:gd name="connsiteY0" fmla="*/ 0 h 2311529"/>
              <a:gd name="connsiteX1" fmla="*/ 474315 w 509175"/>
              <a:gd name="connsiteY1" fmla="*/ 2300983 h 2311529"/>
              <a:gd name="connsiteX2" fmla="*/ 0 w 509175"/>
              <a:gd name="connsiteY2" fmla="*/ 2311529 h 2311529"/>
              <a:gd name="connsiteX3" fmla="*/ 7573 w 509175"/>
              <a:gd name="connsiteY3" fmla="*/ 360519 h 2311529"/>
              <a:gd name="connsiteX4" fmla="*/ 156403 w 509175"/>
              <a:gd name="connsiteY4" fmla="*/ 250363 h 2311529"/>
              <a:gd name="connsiteX5" fmla="*/ 240373 w 509175"/>
              <a:gd name="connsiteY5" fmla="*/ 184890 h 2311529"/>
              <a:gd name="connsiteX6" fmla="*/ 268363 w 509175"/>
              <a:gd name="connsiteY6" fmla="*/ 152154 h 2311529"/>
              <a:gd name="connsiteX7" fmla="*/ 471292 w 509175"/>
              <a:gd name="connsiteY7" fmla="*/ 32121 h 2311529"/>
              <a:gd name="connsiteX8" fmla="*/ 509175 w 509175"/>
              <a:gd name="connsiteY8" fmla="*/ 0 h 2311529"/>
              <a:gd name="connsiteX0" fmla="*/ 569327 w 569327"/>
              <a:gd name="connsiteY0" fmla="*/ 0 h 2311529"/>
              <a:gd name="connsiteX1" fmla="*/ 534467 w 569327"/>
              <a:gd name="connsiteY1" fmla="*/ 2300983 h 2311529"/>
              <a:gd name="connsiteX2" fmla="*/ 60152 w 569327"/>
              <a:gd name="connsiteY2" fmla="*/ 2311529 h 2311529"/>
              <a:gd name="connsiteX3" fmla="*/ 4 w 569327"/>
              <a:gd name="connsiteY3" fmla="*/ 394809 h 2311529"/>
              <a:gd name="connsiteX4" fmla="*/ 216555 w 569327"/>
              <a:gd name="connsiteY4" fmla="*/ 250363 h 2311529"/>
              <a:gd name="connsiteX5" fmla="*/ 300525 w 569327"/>
              <a:gd name="connsiteY5" fmla="*/ 184890 h 2311529"/>
              <a:gd name="connsiteX6" fmla="*/ 328515 w 569327"/>
              <a:gd name="connsiteY6" fmla="*/ 152154 h 2311529"/>
              <a:gd name="connsiteX7" fmla="*/ 531444 w 569327"/>
              <a:gd name="connsiteY7" fmla="*/ 32121 h 2311529"/>
              <a:gd name="connsiteX8" fmla="*/ 569327 w 569327"/>
              <a:gd name="connsiteY8" fmla="*/ 0 h 2311529"/>
              <a:gd name="connsiteX0" fmla="*/ 678430 w 678430"/>
              <a:gd name="connsiteY0" fmla="*/ 0 h 2311529"/>
              <a:gd name="connsiteX1" fmla="*/ 643570 w 678430"/>
              <a:gd name="connsiteY1" fmla="*/ 2300983 h 2311529"/>
              <a:gd name="connsiteX2" fmla="*/ 169255 w 678430"/>
              <a:gd name="connsiteY2" fmla="*/ 2311529 h 2311529"/>
              <a:gd name="connsiteX3" fmla="*/ 1 w 678430"/>
              <a:gd name="connsiteY3" fmla="*/ 444339 h 2311529"/>
              <a:gd name="connsiteX4" fmla="*/ 325658 w 678430"/>
              <a:gd name="connsiteY4" fmla="*/ 250363 h 2311529"/>
              <a:gd name="connsiteX5" fmla="*/ 409628 w 678430"/>
              <a:gd name="connsiteY5" fmla="*/ 184890 h 2311529"/>
              <a:gd name="connsiteX6" fmla="*/ 437618 w 678430"/>
              <a:gd name="connsiteY6" fmla="*/ 152154 h 2311529"/>
              <a:gd name="connsiteX7" fmla="*/ 640547 w 678430"/>
              <a:gd name="connsiteY7" fmla="*/ 32121 h 2311529"/>
              <a:gd name="connsiteX8" fmla="*/ 678430 w 678430"/>
              <a:gd name="connsiteY8" fmla="*/ 0 h 231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430" h="2311529">
                <a:moveTo>
                  <a:pt x="678430" y="0"/>
                </a:moveTo>
                <a:cubicBezTo>
                  <a:pt x="673660" y="707304"/>
                  <a:pt x="648340" y="1593679"/>
                  <a:pt x="643570" y="2300983"/>
                </a:cubicBezTo>
                <a:lnTo>
                  <a:pt x="169255" y="2311529"/>
                </a:lnTo>
                <a:cubicBezTo>
                  <a:pt x="169866" y="1704372"/>
                  <a:pt x="-610" y="1051496"/>
                  <a:pt x="1" y="444339"/>
                </a:cubicBezTo>
                <a:cubicBezTo>
                  <a:pt x="48984" y="415240"/>
                  <a:pt x="257387" y="293604"/>
                  <a:pt x="325658" y="250363"/>
                </a:cubicBezTo>
                <a:cubicBezTo>
                  <a:pt x="393929" y="207122"/>
                  <a:pt x="390968" y="201258"/>
                  <a:pt x="409628" y="184890"/>
                </a:cubicBezTo>
                <a:cubicBezTo>
                  <a:pt x="418958" y="173978"/>
                  <a:pt x="427618" y="161511"/>
                  <a:pt x="437618" y="152154"/>
                </a:cubicBezTo>
                <a:cubicBezTo>
                  <a:pt x="490661" y="102525"/>
                  <a:pt x="609109" y="44961"/>
                  <a:pt x="640547" y="32121"/>
                </a:cubicBezTo>
                <a:lnTo>
                  <a:pt x="678430" y="0"/>
                </a:lnTo>
                <a:close/>
              </a:path>
            </a:pathLst>
          </a:custGeom>
          <a:solidFill>
            <a:schemeClr val="bg1"/>
          </a:solidFill>
          <a:ln w="38100">
            <a:solidFill>
              <a:srgbClr val="00AA9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22555"/>
            <a:endParaRPr lang="en-NZ" sz="1270" dirty="0">
              <a:solidFill>
                <a:prstClr val="white"/>
              </a:solidFill>
              <a:latin typeface="Segoe UI"/>
            </a:endParaRPr>
          </a:p>
        </p:txBody>
      </p:sp>
      <p:sp>
        <p:nvSpPr>
          <p:cNvPr id="45" name="Graphic 5">
            <a:extLst>
              <a:ext uri="{FF2B5EF4-FFF2-40B4-BE49-F238E27FC236}">
                <a16:creationId xmlns:a16="http://schemas.microsoft.com/office/drawing/2014/main" id="{F34D6B14-80ED-4189-820B-91CB311774AE}"/>
              </a:ext>
            </a:extLst>
          </p:cNvPr>
          <p:cNvSpPr/>
          <p:nvPr/>
        </p:nvSpPr>
        <p:spPr>
          <a:xfrm flipH="1" flipV="1">
            <a:off x="2461192" y="4427549"/>
            <a:ext cx="4093216" cy="1481421"/>
          </a:xfrm>
          <a:custGeom>
            <a:avLst/>
            <a:gdLst>
              <a:gd name="connsiteX0" fmla="*/ 788099 w 6337363"/>
              <a:gd name="connsiteY0" fmla="*/ 980570 h 984285"/>
              <a:gd name="connsiteX1" fmla="*/ 1105567 w 6337363"/>
              <a:gd name="connsiteY1" fmla="*/ 982761 h 984285"/>
              <a:gd name="connsiteX2" fmla="*/ 1840802 w 6337363"/>
              <a:gd name="connsiteY2" fmla="*/ 981047 h 984285"/>
              <a:gd name="connsiteX3" fmla="*/ 2165604 w 6337363"/>
              <a:gd name="connsiteY3" fmla="*/ 981713 h 984285"/>
              <a:gd name="connsiteX4" fmla="*/ 6269165 w 6337363"/>
              <a:gd name="connsiteY4" fmla="*/ 980570 h 984285"/>
              <a:gd name="connsiteX5" fmla="*/ 6337364 w 6337363"/>
              <a:gd name="connsiteY5" fmla="*/ 76457 h 984285"/>
              <a:gd name="connsiteX6" fmla="*/ 6328696 w 6337363"/>
              <a:gd name="connsiteY6" fmla="*/ 638 h 984285"/>
              <a:gd name="connsiteX7" fmla="*/ 6277642 w 6337363"/>
              <a:gd name="connsiteY7" fmla="*/ 25118 h 984285"/>
              <a:gd name="connsiteX8" fmla="*/ 6131148 w 6337363"/>
              <a:gd name="connsiteY8" fmla="*/ 102746 h 984285"/>
              <a:gd name="connsiteX9" fmla="*/ 5977319 w 6337363"/>
              <a:gd name="connsiteY9" fmla="*/ 157039 h 984285"/>
              <a:gd name="connsiteX10" fmla="*/ 5756529 w 6337363"/>
              <a:gd name="connsiteY10" fmla="*/ 262195 h 984285"/>
              <a:gd name="connsiteX11" fmla="*/ 4965383 w 6337363"/>
              <a:gd name="connsiteY11" fmla="*/ 310868 h 984285"/>
              <a:gd name="connsiteX12" fmla="*/ 4899470 w 6337363"/>
              <a:gd name="connsiteY12" fmla="*/ 284579 h 984285"/>
              <a:gd name="connsiteX13" fmla="*/ 4752213 w 6337363"/>
              <a:gd name="connsiteY13" fmla="*/ 335252 h 984285"/>
              <a:gd name="connsiteX14" fmla="*/ 4647533 w 6337363"/>
              <a:gd name="connsiteY14" fmla="*/ 330870 h 984285"/>
              <a:gd name="connsiteX15" fmla="*/ 4607243 w 6337363"/>
              <a:gd name="connsiteY15" fmla="*/ 343062 h 984285"/>
              <a:gd name="connsiteX16" fmla="*/ 4586288 w 6337363"/>
              <a:gd name="connsiteY16" fmla="*/ 343253 h 984285"/>
              <a:gd name="connsiteX17" fmla="*/ 4562094 w 6337363"/>
              <a:gd name="connsiteY17" fmla="*/ 343634 h 984285"/>
              <a:gd name="connsiteX18" fmla="*/ 4445604 w 6337363"/>
              <a:gd name="connsiteY18" fmla="*/ 373637 h 984285"/>
              <a:gd name="connsiteX19" fmla="*/ 4318635 w 6337363"/>
              <a:gd name="connsiteY19" fmla="*/ 394021 h 984285"/>
              <a:gd name="connsiteX20" fmla="*/ 4219766 w 6337363"/>
              <a:gd name="connsiteY20" fmla="*/ 353635 h 984285"/>
              <a:gd name="connsiteX21" fmla="*/ 4105180 w 6337363"/>
              <a:gd name="connsiteY21" fmla="*/ 311630 h 984285"/>
              <a:gd name="connsiteX22" fmla="*/ 4008120 w 6337363"/>
              <a:gd name="connsiteY22" fmla="*/ 362684 h 984285"/>
              <a:gd name="connsiteX23" fmla="*/ 3992023 w 6337363"/>
              <a:gd name="connsiteY23" fmla="*/ 362969 h 984285"/>
              <a:gd name="connsiteX24" fmla="*/ 3957066 w 6337363"/>
              <a:gd name="connsiteY24" fmla="*/ 370494 h 984285"/>
              <a:gd name="connsiteX25" fmla="*/ 3938111 w 6337363"/>
              <a:gd name="connsiteY25" fmla="*/ 388592 h 984285"/>
              <a:gd name="connsiteX26" fmla="*/ 3912108 w 6337363"/>
              <a:gd name="connsiteY26" fmla="*/ 398593 h 984285"/>
              <a:gd name="connsiteX27" fmla="*/ 3856958 w 6337363"/>
              <a:gd name="connsiteY27" fmla="*/ 424787 h 984285"/>
              <a:gd name="connsiteX28" fmla="*/ 3790283 w 6337363"/>
              <a:gd name="connsiteY28" fmla="*/ 449837 h 984285"/>
              <a:gd name="connsiteX29" fmla="*/ 3769233 w 6337363"/>
              <a:gd name="connsiteY29" fmla="*/ 448885 h 984285"/>
              <a:gd name="connsiteX30" fmla="*/ 3741896 w 6337363"/>
              <a:gd name="connsiteY30" fmla="*/ 450218 h 984285"/>
              <a:gd name="connsiteX31" fmla="*/ 3714083 w 6337363"/>
              <a:gd name="connsiteY31" fmla="*/ 465268 h 984285"/>
              <a:gd name="connsiteX32" fmla="*/ 3533585 w 6337363"/>
              <a:gd name="connsiteY32" fmla="*/ 464601 h 984285"/>
              <a:gd name="connsiteX33" fmla="*/ 3460814 w 6337363"/>
              <a:gd name="connsiteY33" fmla="*/ 457076 h 984285"/>
              <a:gd name="connsiteX34" fmla="*/ 3401092 w 6337363"/>
              <a:gd name="connsiteY34" fmla="*/ 480032 h 984285"/>
              <a:gd name="connsiteX35" fmla="*/ 3217640 w 6337363"/>
              <a:gd name="connsiteY35" fmla="*/ 478603 h 984285"/>
              <a:gd name="connsiteX36" fmla="*/ 3175254 w 6337363"/>
              <a:gd name="connsiteY36" fmla="*/ 515560 h 984285"/>
              <a:gd name="connsiteX37" fmla="*/ 3118009 w 6337363"/>
              <a:gd name="connsiteY37" fmla="*/ 541754 h 984285"/>
              <a:gd name="connsiteX38" fmla="*/ 2974562 w 6337363"/>
              <a:gd name="connsiteY38" fmla="*/ 600523 h 984285"/>
              <a:gd name="connsiteX39" fmla="*/ 2894933 w 6337363"/>
              <a:gd name="connsiteY39" fmla="*/ 596237 h 984285"/>
              <a:gd name="connsiteX40" fmla="*/ 2837498 w 6337363"/>
              <a:gd name="connsiteY40" fmla="*/ 590617 h 984285"/>
              <a:gd name="connsiteX41" fmla="*/ 2629376 w 6337363"/>
              <a:gd name="connsiteY41" fmla="*/ 645386 h 984285"/>
              <a:gd name="connsiteX42" fmla="*/ 2468880 w 6337363"/>
              <a:gd name="connsiteY42" fmla="*/ 733778 h 984285"/>
              <a:gd name="connsiteX43" fmla="*/ 2385917 w 6337363"/>
              <a:gd name="connsiteY43" fmla="*/ 754352 h 984285"/>
              <a:gd name="connsiteX44" fmla="*/ 2288858 w 6337363"/>
              <a:gd name="connsiteY44" fmla="*/ 746255 h 984285"/>
              <a:gd name="connsiteX45" fmla="*/ 2185797 w 6337363"/>
              <a:gd name="connsiteY45" fmla="*/ 763305 h 984285"/>
              <a:gd name="connsiteX46" fmla="*/ 2101406 w 6337363"/>
              <a:gd name="connsiteY46" fmla="*/ 779688 h 984285"/>
              <a:gd name="connsiteX47" fmla="*/ 1908524 w 6337363"/>
              <a:gd name="connsiteY47" fmla="*/ 754828 h 984285"/>
              <a:gd name="connsiteX48" fmla="*/ 1796320 w 6337363"/>
              <a:gd name="connsiteY48" fmla="*/ 787118 h 984285"/>
              <a:gd name="connsiteX49" fmla="*/ 1680305 w 6337363"/>
              <a:gd name="connsiteY49" fmla="*/ 818264 h 984285"/>
              <a:gd name="connsiteX50" fmla="*/ 1574959 w 6337363"/>
              <a:gd name="connsiteY50" fmla="*/ 797405 h 984285"/>
              <a:gd name="connsiteX51" fmla="*/ 1548860 w 6337363"/>
              <a:gd name="connsiteY51" fmla="*/ 779688 h 984285"/>
              <a:gd name="connsiteX52" fmla="*/ 1516761 w 6337363"/>
              <a:gd name="connsiteY52" fmla="*/ 788737 h 984285"/>
              <a:gd name="connsiteX53" fmla="*/ 1435703 w 6337363"/>
              <a:gd name="connsiteY53" fmla="*/ 813121 h 984285"/>
              <a:gd name="connsiteX54" fmla="*/ 1410176 w 6337363"/>
              <a:gd name="connsiteY54" fmla="*/ 819122 h 984285"/>
              <a:gd name="connsiteX55" fmla="*/ 1380173 w 6337363"/>
              <a:gd name="connsiteY55" fmla="*/ 811406 h 984285"/>
              <a:gd name="connsiteX56" fmla="*/ 1334929 w 6337363"/>
              <a:gd name="connsiteY56" fmla="*/ 823884 h 984285"/>
              <a:gd name="connsiteX57" fmla="*/ 1261396 w 6337363"/>
              <a:gd name="connsiteY57" fmla="*/ 845792 h 984285"/>
              <a:gd name="connsiteX58" fmla="*/ 1185291 w 6337363"/>
              <a:gd name="connsiteY58" fmla="*/ 826361 h 984285"/>
              <a:gd name="connsiteX59" fmla="*/ 1133475 w 6337363"/>
              <a:gd name="connsiteY59" fmla="*/ 801500 h 984285"/>
              <a:gd name="connsiteX60" fmla="*/ 1064324 w 6337363"/>
              <a:gd name="connsiteY60" fmla="*/ 786641 h 984285"/>
              <a:gd name="connsiteX61" fmla="*/ 1031653 w 6337363"/>
              <a:gd name="connsiteY61" fmla="*/ 785117 h 984285"/>
              <a:gd name="connsiteX62" fmla="*/ 1016889 w 6337363"/>
              <a:gd name="connsiteY62" fmla="*/ 785403 h 984285"/>
              <a:gd name="connsiteX63" fmla="*/ 980027 w 6337363"/>
              <a:gd name="connsiteY63" fmla="*/ 767972 h 984285"/>
              <a:gd name="connsiteX64" fmla="*/ 896207 w 6337363"/>
              <a:gd name="connsiteY64" fmla="*/ 750637 h 984285"/>
              <a:gd name="connsiteX65" fmla="*/ 822008 w 6337363"/>
              <a:gd name="connsiteY65" fmla="*/ 729491 h 984285"/>
              <a:gd name="connsiteX66" fmla="*/ 687515 w 6337363"/>
              <a:gd name="connsiteY66" fmla="*/ 781688 h 984285"/>
              <a:gd name="connsiteX67" fmla="*/ 614267 w 6337363"/>
              <a:gd name="connsiteY67" fmla="*/ 828456 h 984285"/>
              <a:gd name="connsiteX68" fmla="*/ 535877 w 6337363"/>
              <a:gd name="connsiteY68" fmla="*/ 853602 h 984285"/>
              <a:gd name="connsiteX69" fmla="*/ 482156 w 6337363"/>
              <a:gd name="connsiteY69" fmla="*/ 890369 h 984285"/>
              <a:gd name="connsiteX70" fmla="*/ 418338 w 6337363"/>
              <a:gd name="connsiteY70" fmla="*/ 915991 h 984285"/>
              <a:gd name="connsiteX71" fmla="*/ 252508 w 6337363"/>
              <a:gd name="connsiteY71" fmla="*/ 937613 h 984285"/>
              <a:gd name="connsiteX72" fmla="*/ 98584 w 6337363"/>
              <a:gd name="connsiteY72" fmla="*/ 957234 h 984285"/>
              <a:gd name="connsiteX73" fmla="*/ 0 w 6337363"/>
              <a:gd name="connsiteY73" fmla="*/ 984285 h 984285"/>
              <a:gd name="connsiteX0" fmla="*/ 1105567 w 6337364"/>
              <a:gd name="connsiteY0" fmla="*/ 982761 h 984285"/>
              <a:gd name="connsiteX1" fmla="*/ 1840802 w 6337364"/>
              <a:gd name="connsiteY1" fmla="*/ 981047 h 984285"/>
              <a:gd name="connsiteX2" fmla="*/ 2165604 w 6337364"/>
              <a:gd name="connsiteY2" fmla="*/ 981713 h 984285"/>
              <a:gd name="connsiteX3" fmla="*/ 6269165 w 6337364"/>
              <a:gd name="connsiteY3" fmla="*/ 980570 h 984285"/>
              <a:gd name="connsiteX4" fmla="*/ 6337364 w 6337364"/>
              <a:gd name="connsiteY4" fmla="*/ 76457 h 984285"/>
              <a:gd name="connsiteX5" fmla="*/ 6328696 w 6337364"/>
              <a:gd name="connsiteY5" fmla="*/ 638 h 984285"/>
              <a:gd name="connsiteX6" fmla="*/ 6277642 w 6337364"/>
              <a:gd name="connsiteY6" fmla="*/ 25118 h 984285"/>
              <a:gd name="connsiteX7" fmla="*/ 6131148 w 6337364"/>
              <a:gd name="connsiteY7" fmla="*/ 102746 h 984285"/>
              <a:gd name="connsiteX8" fmla="*/ 5977319 w 6337364"/>
              <a:gd name="connsiteY8" fmla="*/ 157039 h 984285"/>
              <a:gd name="connsiteX9" fmla="*/ 5756529 w 6337364"/>
              <a:gd name="connsiteY9" fmla="*/ 262195 h 984285"/>
              <a:gd name="connsiteX10" fmla="*/ 4965383 w 6337364"/>
              <a:gd name="connsiteY10" fmla="*/ 310868 h 984285"/>
              <a:gd name="connsiteX11" fmla="*/ 4899470 w 6337364"/>
              <a:gd name="connsiteY11" fmla="*/ 284579 h 984285"/>
              <a:gd name="connsiteX12" fmla="*/ 4752213 w 6337364"/>
              <a:gd name="connsiteY12" fmla="*/ 335252 h 984285"/>
              <a:gd name="connsiteX13" fmla="*/ 4647533 w 6337364"/>
              <a:gd name="connsiteY13" fmla="*/ 330870 h 984285"/>
              <a:gd name="connsiteX14" fmla="*/ 4607243 w 6337364"/>
              <a:gd name="connsiteY14" fmla="*/ 343062 h 984285"/>
              <a:gd name="connsiteX15" fmla="*/ 4586288 w 6337364"/>
              <a:gd name="connsiteY15" fmla="*/ 343253 h 984285"/>
              <a:gd name="connsiteX16" fmla="*/ 4562094 w 6337364"/>
              <a:gd name="connsiteY16" fmla="*/ 343634 h 984285"/>
              <a:gd name="connsiteX17" fmla="*/ 4445604 w 6337364"/>
              <a:gd name="connsiteY17" fmla="*/ 373637 h 984285"/>
              <a:gd name="connsiteX18" fmla="*/ 4318635 w 6337364"/>
              <a:gd name="connsiteY18" fmla="*/ 394021 h 984285"/>
              <a:gd name="connsiteX19" fmla="*/ 4219766 w 6337364"/>
              <a:gd name="connsiteY19" fmla="*/ 353635 h 984285"/>
              <a:gd name="connsiteX20" fmla="*/ 4105180 w 6337364"/>
              <a:gd name="connsiteY20" fmla="*/ 311630 h 984285"/>
              <a:gd name="connsiteX21" fmla="*/ 4008120 w 6337364"/>
              <a:gd name="connsiteY21" fmla="*/ 362684 h 984285"/>
              <a:gd name="connsiteX22" fmla="*/ 3992023 w 6337364"/>
              <a:gd name="connsiteY22" fmla="*/ 362969 h 984285"/>
              <a:gd name="connsiteX23" fmla="*/ 3957066 w 6337364"/>
              <a:gd name="connsiteY23" fmla="*/ 370494 h 984285"/>
              <a:gd name="connsiteX24" fmla="*/ 3938111 w 6337364"/>
              <a:gd name="connsiteY24" fmla="*/ 388592 h 984285"/>
              <a:gd name="connsiteX25" fmla="*/ 3912108 w 6337364"/>
              <a:gd name="connsiteY25" fmla="*/ 398593 h 984285"/>
              <a:gd name="connsiteX26" fmla="*/ 3856958 w 6337364"/>
              <a:gd name="connsiteY26" fmla="*/ 424787 h 984285"/>
              <a:gd name="connsiteX27" fmla="*/ 3790283 w 6337364"/>
              <a:gd name="connsiteY27" fmla="*/ 449837 h 984285"/>
              <a:gd name="connsiteX28" fmla="*/ 3769233 w 6337364"/>
              <a:gd name="connsiteY28" fmla="*/ 448885 h 984285"/>
              <a:gd name="connsiteX29" fmla="*/ 3741896 w 6337364"/>
              <a:gd name="connsiteY29" fmla="*/ 450218 h 984285"/>
              <a:gd name="connsiteX30" fmla="*/ 3714083 w 6337364"/>
              <a:gd name="connsiteY30" fmla="*/ 465268 h 984285"/>
              <a:gd name="connsiteX31" fmla="*/ 3533585 w 6337364"/>
              <a:gd name="connsiteY31" fmla="*/ 464601 h 984285"/>
              <a:gd name="connsiteX32" fmla="*/ 3460814 w 6337364"/>
              <a:gd name="connsiteY32" fmla="*/ 457076 h 984285"/>
              <a:gd name="connsiteX33" fmla="*/ 3401092 w 6337364"/>
              <a:gd name="connsiteY33" fmla="*/ 480032 h 984285"/>
              <a:gd name="connsiteX34" fmla="*/ 3217640 w 6337364"/>
              <a:gd name="connsiteY34" fmla="*/ 478603 h 984285"/>
              <a:gd name="connsiteX35" fmla="*/ 3175254 w 6337364"/>
              <a:gd name="connsiteY35" fmla="*/ 515560 h 984285"/>
              <a:gd name="connsiteX36" fmla="*/ 3118009 w 6337364"/>
              <a:gd name="connsiteY36" fmla="*/ 541754 h 984285"/>
              <a:gd name="connsiteX37" fmla="*/ 2974562 w 6337364"/>
              <a:gd name="connsiteY37" fmla="*/ 600523 h 984285"/>
              <a:gd name="connsiteX38" fmla="*/ 2894933 w 6337364"/>
              <a:gd name="connsiteY38" fmla="*/ 596237 h 984285"/>
              <a:gd name="connsiteX39" fmla="*/ 2837498 w 6337364"/>
              <a:gd name="connsiteY39" fmla="*/ 590617 h 984285"/>
              <a:gd name="connsiteX40" fmla="*/ 2629376 w 6337364"/>
              <a:gd name="connsiteY40" fmla="*/ 645386 h 984285"/>
              <a:gd name="connsiteX41" fmla="*/ 2468880 w 6337364"/>
              <a:gd name="connsiteY41" fmla="*/ 733778 h 984285"/>
              <a:gd name="connsiteX42" fmla="*/ 2385917 w 6337364"/>
              <a:gd name="connsiteY42" fmla="*/ 754352 h 984285"/>
              <a:gd name="connsiteX43" fmla="*/ 2288858 w 6337364"/>
              <a:gd name="connsiteY43" fmla="*/ 746255 h 984285"/>
              <a:gd name="connsiteX44" fmla="*/ 2185797 w 6337364"/>
              <a:gd name="connsiteY44" fmla="*/ 763305 h 984285"/>
              <a:gd name="connsiteX45" fmla="*/ 2101406 w 6337364"/>
              <a:gd name="connsiteY45" fmla="*/ 779688 h 984285"/>
              <a:gd name="connsiteX46" fmla="*/ 1908524 w 6337364"/>
              <a:gd name="connsiteY46" fmla="*/ 754828 h 984285"/>
              <a:gd name="connsiteX47" fmla="*/ 1796320 w 6337364"/>
              <a:gd name="connsiteY47" fmla="*/ 787118 h 984285"/>
              <a:gd name="connsiteX48" fmla="*/ 1680305 w 6337364"/>
              <a:gd name="connsiteY48" fmla="*/ 818264 h 984285"/>
              <a:gd name="connsiteX49" fmla="*/ 1574959 w 6337364"/>
              <a:gd name="connsiteY49" fmla="*/ 797405 h 984285"/>
              <a:gd name="connsiteX50" fmla="*/ 1548860 w 6337364"/>
              <a:gd name="connsiteY50" fmla="*/ 779688 h 984285"/>
              <a:gd name="connsiteX51" fmla="*/ 1516761 w 6337364"/>
              <a:gd name="connsiteY51" fmla="*/ 788737 h 984285"/>
              <a:gd name="connsiteX52" fmla="*/ 1435703 w 6337364"/>
              <a:gd name="connsiteY52" fmla="*/ 813121 h 984285"/>
              <a:gd name="connsiteX53" fmla="*/ 1410176 w 6337364"/>
              <a:gd name="connsiteY53" fmla="*/ 819122 h 984285"/>
              <a:gd name="connsiteX54" fmla="*/ 1380173 w 6337364"/>
              <a:gd name="connsiteY54" fmla="*/ 811406 h 984285"/>
              <a:gd name="connsiteX55" fmla="*/ 1334929 w 6337364"/>
              <a:gd name="connsiteY55" fmla="*/ 823884 h 984285"/>
              <a:gd name="connsiteX56" fmla="*/ 1261396 w 6337364"/>
              <a:gd name="connsiteY56" fmla="*/ 845792 h 984285"/>
              <a:gd name="connsiteX57" fmla="*/ 1185291 w 6337364"/>
              <a:gd name="connsiteY57" fmla="*/ 826361 h 984285"/>
              <a:gd name="connsiteX58" fmla="*/ 1133475 w 6337364"/>
              <a:gd name="connsiteY58" fmla="*/ 801500 h 984285"/>
              <a:gd name="connsiteX59" fmla="*/ 1064324 w 6337364"/>
              <a:gd name="connsiteY59" fmla="*/ 786641 h 984285"/>
              <a:gd name="connsiteX60" fmla="*/ 1031653 w 6337364"/>
              <a:gd name="connsiteY60" fmla="*/ 785117 h 984285"/>
              <a:gd name="connsiteX61" fmla="*/ 1016889 w 6337364"/>
              <a:gd name="connsiteY61" fmla="*/ 785403 h 984285"/>
              <a:gd name="connsiteX62" fmla="*/ 980027 w 6337364"/>
              <a:gd name="connsiteY62" fmla="*/ 767972 h 984285"/>
              <a:gd name="connsiteX63" fmla="*/ 896207 w 6337364"/>
              <a:gd name="connsiteY63" fmla="*/ 750637 h 984285"/>
              <a:gd name="connsiteX64" fmla="*/ 822008 w 6337364"/>
              <a:gd name="connsiteY64" fmla="*/ 729491 h 984285"/>
              <a:gd name="connsiteX65" fmla="*/ 687515 w 6337364"/>
              <a:gd name="connsiteY65" fmla="*/ 781688 h 984285"/>
              <a:gd name="connsiteX66" fmla="*/ 614267 w 6337364"/>
              <a:gd name="connsiteY66" fmla="*/ 828456 h 984285"/>
              <a:gd name="connsiteX67" fmla="*/ 535877 w 6337364"/>
              <a:gd name="connsiteY67" fmla="*/ 853602 h 984285"/>
              <a:gd name="connsiteX68" fmla="*/ 482156 w 6337364"/>
              <a:gd name="connsiteY68" fmla="*/ 890369 h 984285"/>
              <a:gd name="connsiteX69" fmla="*/ 418338 w 6337364"/>
              <a:gd name="connsiteY69" fmla="*/ 915991 h 984285"/>
              <a:gd name="connsiteX70" fmla="*/ 252508 w 6337364"/>
              <a:gd name="connsiteY70" fmla="*/ 937613 h 984285"/>
              <a:gd name="connsiteX71" fmla="*/ 98584 w 6337364"/>
              <a:gd name="connsiteY71" fmla="*/ 957234 h 984285"/>
              <a:gd name="connsiteX72" fmla="*/ 0 w 6337364"/>
              <a:gd name="connsiteY72" fmla="*/ 984285 h 984285"/>
              <a:gd name="connsiteX0" fmla="*/ 1840802 w 6337364"/>
              <a:gd name="connsiteY0" fmla="*/ 981047 h 984285"/>
              <a:gd name="connsiteX1" fmla="*/ 2165604 w 6337364"/>
              <a:gd name="connsiteY1" fmla="*/ 981713 h 984285"/>
              <a:gd name="connsiteX2" fmla="*/ 6269165 w 6337364"/>
              <a:gd name="connsiteY2" fmla="*/ 980570 h 984285"/>
              <a:gd name="connsiteX3" fmla="*/ 6337364 w 6337364"/>
              <a:gd name="connsiteY3" fmla="*/ 76457 h 984285"/>
              <a:gd name="connsiteX4" fmla="*/ 6328696 w 6337364"/>
              <a:gd name="connsiteY4" fmla="*/ 638 h 984285"/>
              <a:gd name="connsiteX5" fmla="*/ 6277642 w 6337364"/>
              <a:gd name="connsiteY5" fmla="*/ 25118 h 984285"/>
              <a:gd name="connsiteX6" fmla="*/ 6131148 w 6337364"/>
              <a:gd name="connsiteY6" fmla="*/ 102746 h 984285"/>
              <a:gd name="connsiteX7" fmla="*/ 5977319 w 6337364"/>
              <a:gd name="connsiteY7" fmla="*/ 157039 h 984285"/>
              <a:gd name="connsiteX8" fmla="*/ 5756529 w 6337364"/>
              <a:gd name="connsiteY8" fmla="*/ 262195 h 984285"/>
              <a:gd name="connsiteX9" fmla="*/ 4965383 w 6337364"/>
              <a:gd name="connsiteY9" fmla="*/ 310868 h 984285"/>
              <a:gd name="connsiteX10" fmla="*/ 4899470 w 6337364"/>
              <a:gd name="connsiteY10" fmla="*/ 284579 h 984285"/>
              <a:gd name="connsiteX11" fmla="*/ 4752213 w 6337364"/>
              <a:gd name="connsiteY11" fmla="*/ 335252 h 984285"/>
              <a:gd name="connsiteX12" fmla="*/ 4647533 w 6337364"/>
              <a:gd name="connsiteY12" fmla="*/ 330870 h 984285"/>
              <a:gd name="connsiteX13" fmla="*/ 4607243 w 6337364"/>
              <a:gd name="connsiteY13" fmla="*/ 343062 h 984285"/>
              <a:gd name="connsiteX14" fmla="*/ 4586288 w 6337364"/>
              <a:gd name="connsiteY14" fmla="*/ 343253 h 984285"/>
              <a:gd name="connsiteX15" fmla="*/ 4562094 w 6337364"/>
              <a:gd name="connsiteY15" fmla="*/ 343634 h 984285"/>
              <a:gd name="connsiteX16" fmla="*/ 4445604 w 6337364"/>
              <a:gd name="connsiteY16" fmla="*/ 373637 h 984285"/>
              <a:gd name="connsiteX17" fmla="*/ 4318635 w 6337364"/>
              <a:gd name="connsiteY17" fmla="*/ 394021 h 984285"/>
              <a:gd name="connsiteX18" fmla="*/ 4219766 w 6337364"/>
              <a:gd name="connsiteY18" fmla="*/ 353635 h 984285"/>
              <a:gd name="connsiteX19" fmla="*/ 4105180 w 6337364"/>
              <a:gd name="connsiteY19" fmla="*/ 311630 h 984285"/>
              <a:gd name="connsiteX20" fmla="*/ 4008120 w 6337364"/>
              <a:gd name="connsiteY20" fmla="*/ 362684 h 984285"/>
              <a:gd name="connsiteX21" fmla="*/ 3992023 w 6337364"/>
              <a:gd name="connsiteY21" fmla="*/ 362969 h 984285"/>
              <a:gd name="connsiteX22" fmla="*/ 3957066 w 6337364"/>
              <a:gd name="connsiteY22" fmla="*/ 370494 h 984285"/>
              <a:gd name="connsiteX23" fmla="*/ 3938111 w 6337364"/>
              <a:gd name="connsiteY23" fmla="*/ 388592 h 984285"/>
              <a:gd name="connsiteX24" fmla="*/ 3912108 w 6337364"/>
              <a:gd name="connsiteY24" fmla="*/ 398593 h 984285"/>
              <a:gd name="connsiteX25" fmla="*/ 3856958 w 6337364"/>
              <a:gd name="connsiteY25" fmla="*/ 424787 h 984285"/>
              <a:gd name="connsiteX26" fmla="*/ 3790283 w 6337364"/>
              <a:gd name="connsiteY26" fmla="*/ 449837 h 984285"/>
              <a:gd name="connsiteX27" fmla="*/ 3769233 w 6337364"/>
              <a:gd name="connsiteY27" fmla="*/ 448885 h 984285"/>
              <a:gd name="connsiteX28" fmla="*/ 3741896 w 6337364"/>
              <a:gd name="connsiteY28" fmla="*/ 450218 h 984285"/>
              <a:gd name="connsiteX29" fmla="*/ 3714083 w 6337364"/>
              <a:gd name="connsiteY29" fmla="*/ 465268 h 984285"/>
              <a:gd name="connsiteX30" fmla="*/ 3533585 w 6337364"/>
              <a:gd name="connsiteY30" fmla="*/ 464601 h 984285"/>
              <a:gd name="connsiteX31" fmla="*/ 3460814 w 6337364"/>
              <a:gd name="connsiteY31" fmla="*/ 457076 h 984285"/>
              <a:gd name="connsiteX32" fmla="*/ 3401092 w 6337364"/>
              <a:gd name="connsiteY32" fmla="*/ 480032 h 984285"/>
              <a:gd name="connsiteX33" fmla="*/ 3217640 w 6337364"/>
              <a:gd name="connsiteY33" fmla="*/ 478603 h 984285"/>
              <a:gd name="connsiteX34" fmla="*/ 3175254 w 6337364"/>
              <a:gd name="connsiteY34" fmla="*/ 515560 h 984285"/>
              <a:gd name="connsiteX35" fmla="*/ 3118009 w 6337364"/>
              <a:gd name="connsiteY35" fmla="*/ 541754 h 984285"/>
              <a:gd name="connsiteX36" fmla="*/ 2974562 w 6337364"/>
              <a:gd name="connsiteY36" fmla="*/ 600523 h 984285"/>
              <a:gd name="connsiteX37" fmla="*/ 2894933 w 6337364"/>
              <a:gd name="connsiteY37" fmla="*/ 596237 h 984285"/>
              <a:gd name="connsiteX38" fmla="*/ 2837498 w 6337364"/>
              <a:gd name="connsiteY38" fmla="*/ 590617 h 984285"/>
              <a:gd name="connsiteX39" fmla="*/ 2629376 w 6337364"/>
              <a:gd name="connsiteY39" fmla="*/ 645386 h 984285"/>
              <a:gd name="connsiteX40" fmla="*/ 2468880 w 6337364"/>
              <a:gd name="connsiteY40" fmla="*/ 733778 h 984285"/>
              <a:gd name="connsiteX41" fmla="*/ 2385917 w 6337364"/>
              <a:gd name="connsiteY41" fmla="*/ 754352 h 984285"/>
              <a:gd name="connsiteX42" fmla="*/ 2288858 w 6337364"/>
              <a:gd name="connsiteY42" fmla="*/ 746255 h 984285"/>
              <a:gd name="connsiteX43" fmla="*/ 2185797 w 6337364"/>
              <a:gd name="connsiteY43" fmla="*/ 763305 h 984285"/>
              <a:gd name="connsiteX44" fmla="*/ 2101406 w 6337364"/>
              <a:gd name="connsiteY44" fmla="*/ 779688 h 984285"/>
              <a:gd name="connsiteX45" fmla="*/ 1908524 w 6337364"/>
              <a:gd name="connsiteY45" fmla="*/ 754828 h 984285"/>
              <a:gd name="connsiteX46" fmla="*/ 1796320 w 6337364"/>
              <a:gd name="connsiteY46" fmla="*/ 787118 h 984285"/>
              <a:gd name="connsiteX47" fmla="*/ 1680305 w 6337364"/>
              <a:gd name="connsiteY47" fmla="*/ 818264 h 984285"/>
              <a:gd name="connsiteX48" fmla="*/ 1574959 w 6337364"/>
              <a:gd name="connsiteY48" fmla="*/ 797405 h 984285"/>
              <a:gd name="connsiteX49" fmla="*/ 1548860 w 6337364"/>
              <a:gd name="connsiteY49" fmla="*/ 779688 h 984285"/>
              <a:gd name="connsiteX50" fmla="*/ 1516761 w 6337364"/>
              <a:gd name="connsiteY50" fmla="*/ 788737 h 984285"/>
              <a:gd name="connsiteX51" fmla="*/ 1435703 w 6337364"/>
              <a:gd name="connsiteY51" fmla="*/ 813121 h 984285"/>
              <a:gd name="connsiteX52" fmla="*/ 1410176 w 6337364"/>
              <a:gd name="connsiteY52" fmla="*/ 819122 h 984285"/>
              <a:gd name="connsiteX53" fmla="*/ 1380173 w 6337364"/>
              <a:gd name="connsiteY53" fmla="*/ 811406 h 984285"/>
              <a:gd name="connsiteX54" fmla="*/ 1334929 w 6337364"/>
              <a:gd name="connsiteY54" fmla="*/ 823884 h 984285"/>
              <a:gd name="connsiteX55" fmla="*/ 1261396 w 6337364"/>
              <a:gd name="connsiteY55" fmla="*/ 845792 h 984285"/>
              <a:gd name="connsiteX56" fmla="*/ 1185291 w 6337364"/>
              <a:gd name="connsiteY56" fmla="*/ 826361 h 984285"/>
              <a:gd name="connsiteX57" fmla="*/ 1133475 w 6337364"/>
              <a:gd name="connsiteY57" fmla="*/ 801500 h 984285"/>
              <a:gd name="connsiteX58" fmla="*/ 1064324 w 6337364"/>
              <a:gd name="connsiteY58" fmla="*/ 786641 h 984285"/>
              <a:gd name="connsiteX59" fmla="*/ 1031653 w 6337364"/>
              <a:gd name="connsiteY59" fmla="*/ 785117 h 984285"/>
              <a:gd name="connsiteX60" fmla="*/ 1016889 w 6337364"/>
              <a:gd name="connsiteY60" fmla="*/ 785403 h 984285"/>
              <a:gd name="connsiteX61" fmla="*/ 980027 w 6337364"/>
              <a:gd name="connsiteY61" fmla="*/ 767972 h 984285"/>
              <a:gd name="connsiteX62" fmla="*/ 896207 w 6337364"/>
              <a:gd name="connsiteY62" fmla="*/ 750637 h 984285"/>
              <a:gd name="connsiteX63" fmla="*/ 822008 w 6337364"/>
              <a:gd name="connsiteY63" fmla="*/ 729491 h 984285"/>
              <a:gd name="connsiteX64" fmla="*/ 687515 w 6337364"/>
              <a:gd name="connsiteY64" fmla="*/ 781688 h 984285"/>
              <a:gd name="connsiteX65" fmla="*/ 614267 w 6337364"/>
              <a:gd name="connsiteY65" fmla="*/ 828456 h 984285"/>
              <a:gd name="connsiteX66" fmla="*/ 535877 w 6337364"/>
              <a:gd name="connsiteY66" fmla="*/ 853602 h 984285"/>
              <a:gd name="connsiteX67" fmla="*/ 482156 w 6337364"/>
              <a:gd name="connsiteY67" fmla="*/ 890369 h 984285"/>
              <a:gd name="connsiteX68" fmla="*/ 418338 w 6337364"/>
              <a:gd name="connsiteY68" fmla="*/ 915991 h 984285"/>
              <a:gd name="connsiteX69" fmla="*/ 252508 w 6337364"/>
              <a:gd name="connsiteY69" fmla="*/ 937613 h 984285"/>
              <a:gd name="connsiteX70" fmla="*/ 98584 w 6337364"/>
              <a:gd name="connsiteY70" fmla="*/ 957234 h 984285"/>
              <a:gd name="connsiteX71" fmla="*/ 0 w 6337364"/>
              <a:gd name="connsiteY71" fmla="*/ 984285 h 984285"/>
              <a:gd name="connsiteX0" fmla="*/ 2165604 w 6337364"/>
              <a:gd name="connsiteY0" fmla="*/ 981713 h 984285"/>
              <a:gd name="connsiteX1" fmla="*/ 6269165 w 6337364"/>
              <a:gd name="connsiteY1" fmla="*/ 980570 h 984285"/>
              <a:gd name="connsiteX2" fmla="*/ 6337364 w 6337364"/>
              <a:gd name="connsiteY2" fmla="*/ 76457 h 984285"/>
              <a:gd name="connsiteX3" fmla="*/ 6328696 w 6337364"/>
              <a:gd name="connsiteY3" fmla="*/ 638 h 984285"/>
              <a:gd name="connsiteX4" fmla="*/ 6277642 w 6337364"/>
              <a:gd name="connsiteY4" fmla="*/ 25118 h 984285"/>
              <a:gd name="connsiteX5" fmla="*/ 6131148 w 6337364"/>
              <a:gd name="connsiteY5" fmla="*/ 102746 h 984285"/>
              <a:gd name="connsiteX6" fmla="*/ 5977319 w 6337364"/>
              <a:gd name="connsiteY6" fmla="*/ 157039 h 984285"/>
              <a:gd name="connsiteX7" fmla="*/ 5756529 w 6337364"/>
              <a:gd name="connsiteY7" fmla="*/ 262195 h 984285"/>
              <a:gd name="connsiteX8" fmla="*/ 4965383 w 6337364"/>
              <a:gd name="connsiteY8" fmla="*/ 310868 h 984285"/>
              <a:gd name="connsiteX9" fmla="*/ 4899470 w 6337364"/>
              <a:gd name="connsiteY9" fmla="*/ 284579 h 984285"/>
              <a:gd name="connsiteX10" fmla="*/ 4752213 w 6337364"/>
              <a:gd name="connsiteY10" fmla="*/ 335252 h 984285"/>
              <a:gd name="connsiteX11" fmla="*/ 4647533 w 6337364"/>
              <a:gd name="connsiteY11" fmla="*/ 330870 h 984285"/>
              <a:gd name="connsiteX12" fmla="*/ 4607243 w 6337364"/>
              <a:gd name="connsiteY12" fmla="*/ 343062 h 984285"/>
              <a:gd name="connsiteX13" fmla="*/ 4586288 w 6337364"/>
              <a:gd name="connsiteY13" fmla="*/ 343253 h 984285"/>
              <a:gd name="connsiteX14" fmla="*/ 4562094 w 6337364"/>
              <a:gd name="connsiteY14" fmla="*/ 343634 h 984285"/>
              <a:gd name="connsiteX15" fmla="*/ 4445604 w 6337364"/>
              <a:gd name="connsiteY15" fmla="*/ 373637 h 984285"/>
              <a:gd name="connsiteX16" fmla="*/ 4318635 w 6337364"/>
              <a:gd name="connsiteY16" fmla="*/ 394021 h 984285"/>
              <a:gd name="connsiteX17" fmla="*/ 4219766 w 6337364"/>
              <a:gd name="connsiteY17" fmla="*/ 353635 h 984285"/>
              <a:gd name="connsiteX18" fmla="*/ 4105180 w 6337364"/>
              <a:gd name="connsiteY18" fmla="*/ 311630 h 984285"/>
              <a:gd name="connsiteX19" fmla="*/ 4008120 w 6337364"/>
              <a:gd name="connsiteY19" fmla="*/ 362684 h 984285"/>
              <a:gd name="connsiteX20" fmla="*/ 3992023 w 6337364"/>
              <a:gd name="connsiteY20" fmla="*/ 362969 h 984285"/>
              <a:gd name="connsiteX21" fmla="*/ 3957066 w 6337364"/>
              <a:gd name="connsiteY21" fmla="*/ 370494 h 984285"/>
              <a:gd name="connsiteX22" fmla="*/ 3938111 w 6337364"/>
              <a:gd name="connsiteY22" fmla="*/ 388592 h 984285"/>
              <a:gd name="connsiteX23" fmla="*/ 3912108 w 6337364"/>
              <a:gd name="connsiteY23" fmla="*/ 398593 h 984285"/>
              <a:gd name="connsiteX24" fmla="*/ 3856958 w 6337364"/>
              <a:gd name="connsiteY24" fmla="*/ 424787 h 984285"/>
              <a:gd name="connsiteX25" fmla="*/ 3790283 w 6337364"/>
              <a:gd name="connsiteY25" fmla="*/ 449837 h 984285"/>
              <a:gd name="connsiteX26" fmla="*/ 3769233 w 6337364"/>
              <a:gd name="connsiteY26" fmla="*/ 448885 h 984285"/>
              <a:gd name="connsiteX27" fmla="*/ 3741896 w 6337364"/>
              <a:gd name="connsiteY27" fmla="*/ 450218 h 984285"/>
              <a:gd name="connsiteX28" fmla="*/ 3714083 w 6337364"/>
              <a:gd name="connsiteY28" fmla="*/ 465268 h 984285"/>
              <a:gd name="connsiteX29" fmla="*/ 3533585 w 6337364"/>
              <a:gd name="connsiteY29" fmla="*/ 464601 h 984285"/>
              <a:gd name="connsiteX30" fmla="*/ 3460814 w 6337364"/>
              <a:gd name="connsiteY30" fmla="*/ 457076 h 984285"/>
              <a:gd name="connsiteX31" fmla="*/ 3401092 w 6337364"/>
              <a:gd name="connsiteY31" fmla="*/ 480032 h 984285"/>
              <a:gd name="connsiteX32" fmla="*/ 3217640 w 6337364"/>
              <a:gd name="connsiteY32" fmla="*/ 478603 h 984285"/>
              <a:gd name="connsiteX33" fmla="*/ 3175254 w 6337364"/>
              <a:gd name="connsiteY33" fmla="*/ 515560 h 984285"/>
              <a:gd name="connsiteX34" fmla="*/ 3118009 w 6337364"/>
              <a:gd name="connsiteY34" fmla="*/ 541754 h 984285"/>
              <a:gd name="connsiteX35" fmla="*/ 2974562 w 6337364"/>
              <a:gd name="connsiteY35" fmla="*/ 600523 h 984285"/>
              <a:gd name="connsiteX36" fmla="*/ 2894933 w 6337364"/>
              <a:gd name="connsiteY36" fmla="*/ 596237 h 984285"/>
              <a:gd name="connsiteX37" fmla="*/ 2837498 w 6337364"/>
              <a:gd name="connsiteY37" fmla="*/ 590617 h 984285"/>
              <a:gd name="connsiteX38" fmla="*/ 2629376 w 6337364"/>
              <a:gd name="connsiteY38" fmla="*/ 645386 h 984285"/>
              <a:gd name="connsiteX39" fmla="*/ 2468880 w 6337364"/>
              <a:gd name="connsiteY39" fmla="*/ 733778 h 984285"/>
              <a:gd name="connsiteX40" fmla="*/ 2385917 w 6337364"/>
              <a:gd name="connsiteY40" fmla="*/ 754352 h 984285"/>
              <a:gd name="connsiteX41" fmla="*/ 2288858 w 6337364"/>
              <a:gd name="connsiteY41" fmla="*/ 746255 h 984285"/>
              <a:gd name="connsiteX42" fmla="*/ 2185797 w 6337364"/>
              <a:gd name="connsiteY42" fmla="*/ 763305 h 984285"/>
              <a:gd name="connsiteX43" fmla="*/ 2101406 w 6337364"/>
              <a:gd name="connsiteY43" fmla="*/ 779688 h 984285"/>
              <a:gd name="connsiteX44" fmla="*/ 1908524 w 6337364"/>
              <a:gd name="connsiteY44" fmla="*/ 754828 h 984285"/>
              <a:gd name="connsiteX45" fmla="*/ 1796320 w 6337364"/>
              <a:gd name="connsiteY45" fmla="*/ 787118 h 984285"/>
              <a:gd name="connsiteX46" fmla="*/ 1680305 w 6337364"/>
              <a:gd name="connsiteY46" fmla="*/ 818264 h 984285"/>
              <a:gd name="connsiteX47" fmla="*/ 1574959 w 6337364"/>
              <a:gd name="connsiteY47" fmla="*/ 797405 h 984285"/>
              <a:gd name="connsiteX48" fmla="*/ 1548860 w 6337364"/>
              <a:gd name="connsiteY48" fmla="*/ 779688 h 984285"/>
              <a:gd name="connsiteX49" fmla="*/ 1516761 w 6337364"/>
              <a:gd name="connsiteY49" fmla="*/ 788737 h 984285"/>
              <a:gd name="connsiteX50" fmla="*/ 1435703 w 6337364"/>
              <a:gd name="connsiteY50" fmla="*/ 813121 h 984285"/>
              <a:gd name="connsiteX51" fmla="*/ 1410176 w 6337364"/>
              <a:gd name="connsiteY51" fmla="*/ 819122 h 984285"/>
              <a:gd name="connsiteX52" fmla="*/ 1380173 w 6337364"/>
              <a:gd name="connsiteY52" fmla="*/ 811406 h 984285"/>
              <a:gd name="connsiteX53" fmla="*/ 1334929 w 6337364"/>
              <a:gd name="connsiteY53" fmla="*/ 823884 h 984285"/>
              <a:gd name="connsiteX54" fmla="*/ 1261396 w 6337364"/>
              <a:gd name="connsiteY54" fmla="*/ 845792 h 984285"/>
              <a:gd name="connsiteX55" fmla="*/ 1185291 w 6337364"/>
              <a:gd name="connsiteY55" fmla="*/ 826361 h 984285"/>
              <a:gd name="connsiteX56" fmla="*/ 1133475 w 6337364"/>
              <a:gd name="connsiteY56" fmla="*/ 801500 h 984285"/>
              <a:gd name="connsiteX57" fmla="*/ 1064324 w 6337364"/>
              <a:gd name="connsiteY57" fmla="*/ 786641 h 984285"/>
              <a:gd name="connsiteX58" fmla="*/ 1031653 w 6337364"/>
              <a:gd name="connsiteY58" fmla="*/ 785117 h 984285"/>
              <a:gd name="connsiteX59" fmla="*/ 1016889 w 6337364"/>
              <a:gd name="connsiteY59" fmla="*/ 785403 h 984285"/>
              <a:gd name="connsiteX60" fmla="*/ 980027 w 6337364"/>
              <a:gd name="connsiteY60" fmla="*/ 767972 h 984285"/>
              <a:gd name="connsiteX61" fmla="*/ 896207 w 6337364"/>
              <a:gd name="connsiteY61" fmla="*/ 750637 h 984285"/>
              <a:gd name="connsiteX62" fmla="*/ 822008 w 6337364"/>
              <a:gd name="connsiteY62" fmla="*/ 729491 h 984285"/>
              <a:gd name="connsiteX63" fmla="*/ 687515 w 6337364"/>
              <a:gd name="connsiteY63" fmla="*/ 781688 h 984285"/>
              <a:gd name="connsiteX64" fmla="*/ 614267 w 6337364"/>
              <a:gd name="connsiteY64" fmla="*/ 828456 h 984285"/>
              <a:gd name="connsiteX65" fmla="*/ 535877 w 6337364"/>
              <a:gd name="connsiteY65" fmla="*/ 853602 h 984285"/>
              <a:gd name="connsiteX66" fmla="*/ 482156 w 6337364"/>
              <a:gd name="connsiteY66" fmla="*/ 890369 h 984285"/>
              <a:gd name="connsiteX67" fmla="*/ 418338 w 6337364"/>
              <a:gd name="connsiteY67" fmla="*/ 915991 h 984285"/>
              <a:gd name="connsiteX68" fmla="*/ 252508 w 6337364"/>
              <a:gd name="connsiteY68" fmla="*/ 937613 h 984285"/>
              <a:gd name="connsiteX69" fmla="*/ 98584 w 6337364"/>
              <a:gd name="connsiteY69" fmla="*/ 957234 h 984285"/>
              <a:gd name="connsiteX70" fmla="*/ 0 w 6337364"/>
              <a:gd name="connsiteY70" fmla="*/ 984285 h 984285"/>
              <a:gd name="connsiteX0" fmla="*/ 6269165 w 6337364"/>
              <a:gd name="connsiteY0" fmla="*/ 980570 h 984285"/>
              <a:gd name="connsiteX1" fmla="*/ 6337364 w 6337364"/>
              <a:gd name="connsiteY1" fmla="*/ 76457 h 984285"/>
              <a:gd name="connsiteX2" fmla="*/ 6328696 w 6337364"/>
              <a:gd name="connsiteY2" fmla="*/ 638 h 984285"/>
              <a:gd name="connsiteX3" fmla="*/ 6277642 w 6337364"/>
              <a:gd name="connsiteY3" fmla="*/ 25118 h 984285"/>
              <a:gd name="connsiteX4" fmla="*/ 6131148 w 6337364"/>
              <a:gd name="connsiteY4" fmla="*/ 102746 h 984285"/>
              <a:gd name="connsiteX5" fmla="*/ 5977319 w 6337364"/>
              <a:gd name="connsiteY5" fmla="*/ 157039 h 984285"/>
              <a:gd name="connsiteX6" fmla="*/ 5756529 w 6337364"/>
              <a:gd name="connsiteY6" fmla="*/ 262195 h 984285"/>
              <a:gd name="connsiteX7" fmla="*/ 4965383 w 6337364"/>
              <a:gd name="connsiteY7" fmla="*/ 310868 h 984285"/>
              <a:gd name="connsiteX8" fmla="*/ 4899470 w 6337364"/>
              <a:gd name="connsiteY8" fmla="*/ 284579 h 984285"/>
              <a:gd name="connsiteX9" fmla="*/ 4752213 w 6337364"/>
              <a:gd name="connsiteY9" fmla="*/ 335252 h 984285"/>
              <a:gd name="connsiteX10" fmla="*/ 4647533 w 6337364"/>
              <a:gd name="connsiteY10" fmla="*/ 330870 h 984285"/>
              <a:gd name="connsiteX11" fmla="*/ 4607243 w 6337364"/>
              <a:gd name="connsiteY11" fmla="*/ 343062 h 984285"/>
              <a:gd name="connsiteX12" fmla="*/ 4586288 w 6337364"/>
              <a:gd name="connsiteY12" fmla="*/ 343253 h 984285"/>
              <a:gd name="connsiteX13" fmla="*/ 4562094 w 6337364"/>
              <a:gd name="connsiteY13" fmla="*/ 343634 h 984285"/>
              <a:gd name="connsiteX14" fmla="*/ 4445604 w 6337364"/>
              <a:gd name="connsiteY14" fmla="*/ 373637 h 984285"/>
              <a:gd name="connsiteX15" fmla="*/ 4318635 w 6337364"/>
              <a:gd name="connsiteY15" fmla="*/ 394021 h 984285"/>
              <a:gd name="connsiteX16" fmla="*/ 4219766 w 6337364"/>
              <a:gd name="connsiteY16" fmla="*/ 353635 h 984285"/>
              <a:gd name="connsiteX17" fmla="*/ 4105180 w 6337364"/>
              <a:gd name="connsiteY17" fmla="*/ 311630 h 984285"/>
              <a:gd name="connsiteX18" fmla="*/ 4008120 w 6337364"/>
              <a:gd name="connsiteY18" fmla="*/ 362684 h 984285"/>
              <a:gd name="connsiteX19" fmla="*/ 3992023 w 6337364"/>
              <a:gd name="connsiteY19" fmla="*/ 362969 h 984285"/>
              <a:gd name="connsiteX20" fmla="*/ 3957066 w 6337364"/>
              <a:gd name="connsiteY20" fmla="*/ 370494 h 984285"/>
              <a:gd name="connsiteX21" fmla="*/ 3938111 w 6337364"/>
              <a:gd name="connsiteY21" fmla="*/ 388592 h 984285"/>
              <a:gd name="connsiteX22" fmla="*/ 3912108 w 6337364"/>
              <a:gd name="connsiteY22" fmla="*/ 398593 h 984285"/>
              <a:gd name="connsiteX23" fmla="*/ 3856958 w 6337364"/>
              <a:gd name="connsiteY23" fmla="*/ 424787 h 984285"/>
              <a:gd name="connsiteX24" fmla="*/ 3790283 w 6337364"/>
              <a:gd name="connsiteY24" fmla="*/ 449837 h 984285"/>
              <a:gd name="connsiteX25" fmla="*/ 3769233 w 6337364"/>
              <a:gd name="connsiteY25" fmla="*/ 448885 h 984285"/>
              <a:gd name="connsiteX26" fmla="*/ 3741896 w 6337364"/>
              <a:gd name="connsiteY26" fmla="*/ 450218 h 984285"/>
              <a:gd name="connsiteX27" fmla="*/ 3714083 w 6337364"/>
              <a:gd name="connsiteY27" fmla="*/ 465268 h 984285"/>
              <a:gd name="connsiteX28" fmla="*/ 3533585 w 6337364"/>
              <a:gd name="connsiteY28" fmla="*/ 464601 h 984285"/>
              <a:gd name="connsiteX29" fmla="*/ 3460814 w 6337364"/>
              <a:gd name="connsiteY29" fmla="*/ 457076 h 984285"/>
              <a:gd name="connsiteX30" fmla="*/ 3401092 w 6337364"/>
              <a:gd name="connsiteY30" fmla="*/ 480032 h 984285"/>
              <a:gd name="connsiteX31" fmla="*/ 3217640 w 6337364"/>
              <a:gd name="connsiteY31" fmla="*/ 478603 h 984285"/>
              <a:gd name="connsiteX32" fmla="*/ 3175254 w 6337364"/>
              <a:gd name="connsiteY32" fmla="*/ 515560 h 984285"/>
              <a:gd name="connsiteX33" fmla="*/ 3118009 w 6337364"/>
              <a:gd name="connsiteY33" fmla="*/ 541754 h 984285"/>
              <a:gd name="connsiteX34" fmla="*/ 2974562 w 6337364"/>
              <a:gd name="connsiteY34" fmla="*/ 600523 h 984285"/>
              <a:gd name="connsiteX35" fmla="*/ 2894933 w 6337364"/>
              <a:gd name="connsiteY35" fmla="*/ 596237 h 984285"/>
              <a:gd name="connsiteX36" fmla="*/ 2837498 w 6337364"/>
              <a:gd name="connsiteY36" fmla="*/ 590617 h 984285"/>
              <a:gd name="connsiteX37" fmla="*/ 2629376 w 6337364"/>
              <a:gd name="connsiteY37" fmla="*/ 645386 h 984285"/>
              <a:gd name="connsiteX38" fmla="*/ 2468880 w 6337364"/>
              <a:gd name="connsiteY38" fmla="*/ 733778 h 984285"/>
              <a:gd name="connsiteX39" fmla="*/ 2385917 w 6337364"/>
              <a:gd name="connsiteY39" fmla="*/ 754352 h 984285"/>
              <a:gd name="connsiteX40" fmla="*/ 2288858 w 6337364"/>
              <a:gd name="connsiteY40" fmla="*/ 746255 h 984285"/>
              <a:gd name="connsiteX41" fmla="*/ 2185797 w 6337364"/>
              <a:gd name="connsiteY41" fmla="*/ 763305 h 984285"/>
              <a:gd name="connsiteX42" fmla="*/ 2101406 w 6337364"/>
              <a:gd name="connsiteY42" fmla="*/ 779688 h 984285"/>
              <a:gd name="connsiteX43" fmla="*/ 1908524 w 6337364"/>
              <a:gd name="connsiteY43" fmla="*/ 754828 h 984285"/>
              <a:gd name="connsiteX44" fmla="*/ 1796320 w 6337364"/>
              <a:gd name="connsiteY44" fmla="*/ 787118 h 984285"/>
              <a:gd name="connsiteX45" fmla="*/ 1680305 w 6337364"/>
              <a:gd name="connsiteY45" fmla="*/ 818264 h 984285"/>
              <a:gd name="connsiteX46" fmla="*/ 1574959 w 6337364"/>
              <a:gd name="connsiteY46" fmla="*/ 797405 h 984285"/>
              <a:gd name="connsiteX47" fmla="*/ 1548860 w 6337364"/>
              <a:gd name="connsiteY47" fmla="*/ 779688 h 984285"/>
              <a:gd name="connsiteX48" fmla="*/ 1516761 w 6337364"/>
              <a:gd name="connsiteY48" fmla="*/ 788737 h 984285"/>
              <a:gd name="connsiteX49" fmla="*/ 1435703 w 6337364"/>
              <a:gd name="connsiteY49" fmla="*/ 813121 h 984285"/>
              <a:gd name="connsiteX50" fmla="*/ 1410176 w 6337364"/>
              <a:gd name="connsiteY50" fmla="*/ 819122 h 984285"/>
              <a:gd name="connsiteX51" fmla="*/ 1380173 w 6337364"/>
              <a:gd name="connsiteY51" fmla="*/ 811406 h 984285"/>
              <a:gd name="connsiteX52" fmla="*/ 1334929 w 6337364"/>
              <a:gd name="connsiteY52" fmla="*/ 823884 h 984285"/>
              <a:gd name="connsiteX53" fmla="*/ 1261396 w 6337364"/>
              <a:gd name="connsiteY53" fmla="*/ 845792 h 984285"/>
              <a:gd name="connsiteX54" fmla="*/ 1185291 w 6337364"/>
              <a:gd name="connsiteY54" fmla="*/ 826361 h 984285"/>
              <a:gd name="connsiteX55" fmla="*/ 1133475 w 6337364"/>
              <a:gd name="connsiteY55" fmla="*/ 801500 h 984285"/>
              <a:gd name="connsiteX56" fmla="*/ 1064324 w 6337364"/>
              <a:gd name="connsiteY56" fmla="*/ 786641 h 984285"/>
              <a:gd name="connsiteX57" fmla="*/ 1031653 w 6337364"/>
              <a:gd name="connsiteY57" fmla="*/ 785117 h 984285"/>
              <a:gd name="connsiteX58" fmla="*/ 1016889 w 6337364"/>
              <a:gd name="connsiteY58" fmla="*/ 785403 h 984285"/>
              <a:gd name="connsiteX59" fmla="*/ 980027 w 6337364"/>
              <a:gd name="connsiteY59" fmla="*/ 767972 h 984285"/>
              <a:gd name="connsiteX60" fmla="*/ 896207 w 6337364"/>
              <a:gd name="connsiteY60" fmla="*/ 750637 h 984285"/>
              <a:gd name="connsiteX61" fmla="*/ 822008 w 6337364"/>
              <a:gd name="connsiteY61" fmla="*/ 729491 h 984285"/>
              <a:gd name="connsiteX62" fmla="*/ 687515 w 6337364"/>
              <a:gd name="connsiteY62" fmla="*/ 781688 h 984285"/>
              <a:gd name="connsiteX63" fmla="*/ 614267 w 6337364"/>
              <a:gd name="connsiteY63" fmla="*/ 828456 h 984285"/>
              <a:gd name="connsiteX64" fmla="*/ 535877 w 6337364"/>
              <a:gd name="connsiteY64" fmla="*/ 853602 h 984285"/>
              <a:gd name="connsiteX65" fmla="*/ 482156 w 6337364"/>
              <a:gd name="connsiteY65" fmla="*/ 890369 h 984285"/>
              <a:gd name="connsiteX66" fmla="*/ 418338 w 6337364"/>
              <a:gd name="connsiteY66" fmla="*/ 915991 h 984285"/>
              <a:gd name="connsiteX67" fmla="*/ 252508 w 6337364"/>
              <a:gd name="connsiteY67" fmla="*/ 937613 h 984285"/>
              <a:gd name="connsiteX68" fmla="*/ 98584 w 6337364"/>
              <a:gd name="connsiteY68" fmla="*/ 957234 h 984285"/>
              <a:gd name="connsiteX69" fmla="*/ 0 w 6337364"/>
              <a:gd name="connsiteY69" fmla="*/ 984285 h 984285"/>
              <a:gd name="connsiteX0" fmla="*/ 6337364 w 6337364"/>
              <a:gd name="connsiteY0" fmla="*/ 76457 h 984285"/>
              <a:gd name="connsiteX1" fmla="*/ 6328696 w 6337364"/>
              <a:gd name="connsiteY1" fmla="*/ 638 h 984285"/>
              <a:gd name="connsiteX2" fmla="*/ 6277642 w 6337364"/>
              <a:gd name="connsiteY2" fmla="*/ 25118 h 984285"/>
              <a:gd name="connsiteX3" fmla="*/ 6131148 w 6337364"/>
              <a:gd name="connsiteY3" fmla="*/ 102746 h 984285"/>
              <a:gd name="connsiteX4" fmla="*/ 5977319 w 6337364"/>
              <a:gd name="connsiteY4" fmla="*/ 157039 h 984285"/>
              <a:gd name="connsiteX5" fmla="*/ 5756529 w 6337364"/>
              <a:gd name="connsiteY5" fmla="*/ 262195 h 984285"/>
              <a:gd name="connsiteX6" fmla="*/ 4965383 w 6337364"/>
              <a:gd name="connsiteY6" fmla="*/ 310868 h 984285"/>
              <a:gd name="connsiteX7" fmla="*/ 4899470 w 6337364"/>
              <a:gd name="connsiteY7" fmla="*/ 284579 h 984285"/>
              <a:gd name="connsiteX8" fmla="*/ 4752213 w 6337364"/>
              <a:gd name="connsiteY8" fmla="*/ 335252 h 984285"/>
              <a:gd name="connsiteX9" fmla="*/ 4647533 w 6337364"/>
              <a:gd name="connsiteY9" fmla="*/ 330870 h 984285"/>
              <a:gd name="connsiteX10" fmla="*/ 4607243 w 6337364"/>
              <a:gd name="connsiteY10" fmla="*/ 343062 h 984285"/>
              <a:gd name="connsiteX11" fmla="*/ 4586288 w 6337364"/>
              <a:gd name="connsiteY11" fmla="*/ 343253 h 984285"/>
              <a:gd name="connsiteX12" fmla="*/ 4562094 w 6337364"/>
              <a:gd name="connsiteY12" fmla="*/ 343634 h 984285"/>
              <a:gd name="connsiteX13" fmla="*/ 4445604 w 6337364"/>
              <a:gd name="connsiteY13" fmla="*/ 373637 h 984285"/>
              <a:gd name="connsiteX14" fmla="*/ 4318635 w 6337364"/>
              <a:gd name="connsiteY14" fmla="*/ 394021 h 984285"/>
              <a:gd name="connsiteX15" fmla="*/ 4219766 w 6337364"/>
              <a:gd name="connsiteY15" fmla="*/ 353635 h 984285"/>
              <a:gd name="connsiteX16" fmla="*/ 4105180 w 6337364"/>
              <a:gd name="connsiteY16" fmla="*/ 311630 h 984285"/>
              <a:gd name="connsiteX17" fmla="*/ 4008120 w 6337364"/>
              <a:gd name="connsiteY17" fmla="*/ 362684 h 984285"/>
              <a:gd name="connsiteX18" fmla="*/ 3992023 w 6337364"/>
              <a:gd name="connsiteY18" fmla="*/ 362969 h 984285"/>
              <a:gd name="connsiteX19" fmla="*/ 3957066 w 6337364"/>
              <a:gd name="connsiteY19" fmla="*/ 370494 h 984285"/>
              <a:gd name="connsiteX20" fmla="*/ 3938111 w 6337364"/>
              <a:gd name="connsiteY20" fmla="*/ 388592 h 984285"/>
              <a:gd name="connsiteX21" fmla="*/ 3912108 w 6337364"/>
              <a:gd name="connsiteY21" fmla="*/ 398593 h 984285"/>
              <a:gd name="connsiteX22" fmla="*/ 3856958 w 6337364"/>
              <a:gd name="connsiteY22" fmla="*/ 424787 h 984285"/>
              <a:gd name="connsiteX23" fmla="*/ 3790283 w 6337364"/>
              <a:gd name="connsiteY23" fmla="*/ 449837 h 984285"/>
              <a:gd name="connsiteX24" fmla="*/ 3769233 w 6337364"/>
              <a:gd name="connsiteY24" fmla="*/ 448885 h 984285"/>
              <a:gd name="connsiteX25" fmla="*/ 3741896 w 6337364"/>
              <a:gd name="connsiteY25" fmla="*/ 450218 h 984285"/>
              <a:gd name="connsiteX26" fmla="*/ 3714083 w 6337364"/>
              <a:gd name="connsiteY26" fmla="*/ 465268 h 984285"/>
              <a:gd name="connsiteX27" fmla="*/ 3533585 w 6337364"/>
              <a:gd name="connsiteY27" fmla="*/ 464601 h 984285"/>
              <a:gd name="connsiteX28" fmla="*/ 3460814 w 6337364"/>
              <a:gd name="connsiteY28" fmla="*/ 457076 h 984285"/>
              <a:gd name="connsiteX29" fmla="*/ 3401092 w 6337364"/>
              <a:gd name="connsiteY29" fmla="*/ 480032 h 984285"/>
              <a:gd name="connsiteX30" fmla="*/ 3217640 w 6337364"/>
              <a:gd name="connsiteY30" fmla="*/ 478603 h 984285"/>
              <a:gd name="connsiteX31" fmla="*/ 3175254 w 6337364"/>
              <a:gd name="connsiteY31" fmla="*/ 515560 h 984285"/>
              <a:gd name="connsiteX32" fmla="*/ 3118009 w 6337364"/>
              <a:gd name="connsiteY32" fmla="*/ 541754 h 984285"/>
              <a:gd name="connsiteX33" fmla="*/ 2974562 w 6337364"/>
              <a:gd name="connsiteY33" fmla="*/ 600523 h 984285"/>
              <a:gd name="connsiteX34" fmla="*/ 2894933 w 6337364"/>
              <a:gd name="connsiteY34" fmla="*/ 596237 h 984285"/>
              <a:gd name="connsiteX35" fmla="*/ 2837498 w 6337364"/>
              <a:gd name="connsiteY35" fmla="*/ 590617 h 984285"/>
              <a:gd name="connsiteX36" fmla="*/ 2629376 w 6337364"/>
              <a:gd name="connsiteY36" fmla="*/ 645386 h 984285"/>
              <a:gd name="connsiteX37" fmla="*/ 2468880 w 6337364"/>
              <a:gd name="connsiteY37" fmla="*/ 733778 h 984285"/>
              <a:gd name="connsiteX38" fmla="*/ 2385917 w 6337364"/>
              <a:gd name="connsiteY38" fmla="*/ 754352 h 984285"/>
              <a:gd name="connsiteX39" fmla="*/ 2288858 w 6337364"/>
              <a:gd name="connsiteY39" fmla="*/ 746255 h 984285"/>
              <a:gd name="connsiteX40" fmla="*/ 2185797 w 6337364"/>
              <a:gd name="connsiteY40" fmla="*/ 763305 h 984285"/>
              <a:gd name="connsiteX41" fmla="*/ 2101406 w 6337364"/>
              <a:gd name="connsiteY41" fmla="*/ 779688 h 984285"/>
              <a:gd name="connsiteX42" fmla="*/ 1908524 w 6337364"/>
              <a:gd name="connsiteY42" fmla="*/ 754828 h 984285"/>
              <a:gd name="connsiteX43" fmla="*/ 1796320 w 6337364"/>
              <a:gd name="connsiteY43" fmla="*/ 787118 h 984285"/>
              <a:gd name="connsiteX44" fmla="*/ 1680305 w 6337364"/>
              <a:gd name="connsiteY44" fmla="*/ 818264 h 984285"/>
              <a:gd name="connsiteX45" fmla="*/ 1574959 w 6337364"/>
              <a:gd name="connsiteY45" fmla="*/ 797405 h 984285"/>
              <a:gd name="connsiteX46" fmla="*/ 1548860 w 6337364"/>
              <a:gd name="connsiteY46" fmla="*/ 779688 h 984285"/>
              <a:gd name="connsiteX47" fmla="*/ 1516761 w 6337364"/>
              <a:gd name="connsiteY47" fmla="*/ 788737 h 984285"/>
              <a:gd name="connsiteX48" fmla="*/ 1435703 w 6337364"/>
              <a:gd name="connsiteY48" fmla="*/ 813121 h 984285"/>
              <a:gd name="connsiteX49" fmla="*/ 1410176 w 6337364"/>
              <a:gd name="connsiteY49" fmla="*/ 819122 h 984285"/>
              <a:gd name="connsiteX50" fmla="*/ 1380173 w 6337364"/>
              <a:gd name="connsiteY50" fmla="*/ 811406 h 984285"/>
              <a:gd name="connsiteX51" fmla="*/ 1334929 w 6337364"/>
              <a:gd name="connsiteY51" fmla="*/ 823884 h 984285"/>
              <a:gd name="connsiteX52" fmla="*/ 1261396 w 6337364"/>
              <a:gd name="connsiteY52" fmla="*/ 845792 h 984285"/>
              <a:gd name="connsiteX53" fmla="*/ 1185291 w 6337364"/>
              <a:gd name="connsiteY53" fmla="*/ 826361 h 984285"/>
              <a:gd name="connsiteX54" fmla="*/ 1133475 w 6337364"/>
              <a:gd name="connsiteY54" fmla="*/ 801500 h 984285"/>
              <a:gd name="connsiteX55" fmla="*/ 1064324 w 6337364"/>
              <a:gd name="connsiteY55" fmla="*/ 786641 h 984285"/>
              <a:gd name="connsiteX56" fmla="*/ 1031653 w 6337364"/>
              <a:gd name="connsiteY56" fmla="*/ 785117 h 984285"/>
              <a:gd name="connsiteX57" fmla="*/ 1016889 w 6337364"/>
              <a:gd name="connsiteY57" fmla="*/ 785403 h 984285"/>
              <a:gd name="connsiteX58" fmla="*/ 980027 w 6337364"/>
              <a:gd name="connsiteY58" fmla="*/ 767972 h 984285"/>
              <a:gd name="connsiteX59" fmla="*/ 896207 w 6337364"/>
              <a:gd name="connsiteY59" fmla="*/ 750637 h 984285"/>
              <a:gd name="connsiteX60" fmla="*/ 822008 w 6337364"/>
              <a:gd name="connsiteY60" fmla="*/ 729491 h 984285"/>
              <a:gd name="connsiteX61" fmla="*/ 687515 w 6337364"/>
              <a:gd name="connsiteY61" fmla="*/ 781688 h 984285"/>
              <a:gd name="connsiteX62" fmla="*/ 614267 w 6337364"/>
              <a:gd name="connsiteY62" fmla="*/ 828456 h 984285"/>
              <a:gd name="connsiteX63" fmla="*/ 535877 w 6337364"/>
              <a:gd name="connsiteY63" fmla="*/ 853602 h 984285"/>
              <a:gd name="connsiteX64" fmla="*/ 482156 w 6337364"/>
              <a:gd name="connsiteY64" fmla="*/ 890369 h 984285"/>
              <a:gd name="connsiteX65" fmla="*/ 418338 w 6337364"/>
              <a:gd name="connsiteY65" fmla="*/ 915991 h 984285"/>
              <a:gd name="connsiteX66" fmla="*/ 252508 w 6337364"/>
              <a:gd name="connsiteY66" fmla="*/ 937613 h 984285"/>
              <a:gd name="connsiteX67" fmla="*/ 98584 w 6337364"/>
              <a:gd name="connsiteY67" fmla="*/ 957234 h 984285"/>
              <a:gd name="connsiteX68" fmla="*/ 0 w 6337364"/>
              <a:gd name="connsiteY68" fmla="*/ 984285 h 98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337364" h="984285">
                <a:moveTo>
                  <a:pt x="6337364" y="76457"/>
                </a:moveTo>
                <a:cubicBezTo>
                  <a:pt x="6313742" y="67313"/>
                  <a:pt x="6344222" y="-7648"/>
                  <a:pt x="6328696" y="638"/>
                </a:cubicBezTo>
                <a:cubicBezTo>
                  <a:pt x="6312218" y="9401"/>
                  <a:pt x="6294120" y="15116"/>
                  <a:pt x="6277642" y="25118"/>
                </a:cubicBezTo>
                <a:cubicBezTo>
                  <a:pt x="6228779" y="54740"/>
                  <a:pt x="6182773" y="78743"/>
                  <a:pt x="6131148" y="102746"/>
                </a:cubicBezTo>
                <a:cubicBezTo>
                  <a:pt x="6084475" y="124368"/>
                  <a:pt x="6033040" y="143799"/>
                  <a:pt x="5977319" y="157039"/>
                </a:cubicBezTo>
                <a:cubicBezTo>
                  <a:pt x="5920455" y="170564"/>
                  <a:pt x="5813394" y="251432"/>
                  <a:pt x="5756529" y="262195"/>
                </a:cubicBezTo>
                <a:cubicBezTo>
                  <a:pt x="5710809" y="270863"/>
                  <a:pt x="5182934" y="366684"/>
                  <a:pt x="4965383" y="310868"/>
                </a:cubicBezTo>
                <a:cubicBezTo>
                  <a:pt x="4935760" y="303248"/>
                  <a:pt x="4922425" y="300200"/>
                  <a:pt x="4899470" y="284579"/>
                </a:cubicBezTo>
                <a:cubicBezTo>
                  <a:pt x="4851368" y="309248"/>
                  <a:pt x="4807268" y="338300"/>
                  <a:pt x="4752213" y="335252"/>
                </a:cubicBezTo>
                <a:cubicBezTo>
                  <a:pt x="4719733" y="333442"/>
                  <a:pt x="4680204" y="325155"/>
                  <a:pt x="4647533" y="330870"/>
                </a:cubicBezTo>
                <a:cubicBezTo>
                  <a:pt x="4631150" y="333728"/>
                  <a:pt x="4626579" y="340490"/>
                  <a:pt x="4607243" y="343062"/>
                </a:cubicBezTo>
                <a:cubicBezTo>
                  <a:pt x="4600575" y="343919"/>
                  <a:pt x="4593527" y="343634"/>
                  <a:pt x="4586288" y="343253"/>
                </a:cubicBezTo>
                <a:cubicBezTo>
                  <a:pt x="4578477" y="342872"/>
                  <a:pt x="4570286" y="342491"/>
                  <a:pt x="4562094" y="343634"/>
                </a:cubicBezTo>
                <a:cubicBezTo>
                  <a:pt x="4535139" y="377733"/>
                  <a:pt x="4485704" y="370113"/>
                  <a:pt x="4445604" y="373637"/>
                </a:cubicBezTo>
                <a:cubicBezTo>
                  <a:pt x="4402360" y="377352"/>
                  <a:pt x="4342829" y="389449"/>
                  <a:pt x="4318635" y="394021"/>
                </a:cubicBezTo>
                <a:cubicBezTo>
                  <a:pt x="4295108" y="398498"/>
                  <a:pt x="4237006" y="361636"/>
                  <a:pt x="4219766" y="353635"/>
                </a:cubicBezTo>
                <a:cubicBezTo>
                  <a:pt x="4192048" y="340681"/>
                  <a:pt x="4140422" y="328298"/>
                  <a:pt x="4105180" y="311630"/>
                </a:cubicBezTo>
                <a:cubicBezTo>
                  <a:pt x="4083749" y="329537"/>
                  <a:pt x="4036314" y="358112"/>
                  <a:pt x="4008120" y="362684"/>
                </a:cubicBezTo>
                <a:cubicBezTo>
                  <a:pt x="4002024" y="363065"/>
                  <a:pt x="3996785" y="362969"/>
                  <a:pt x="3992023" y="362969"/>
                </a:cubicBezTo>
                <a:cubicBezTo>
                  <a:pt x="3978974" y="362874"/>
                  <a:pt x="3969925" y="362779"/>
                  <a:pt x="3957066" y="370494"/>
                </a:cubicBezTo>
                <a:cubicBezTo>
                  <a:pt x="3949351" y="375161"/>
                  <a:pt x="3946874" y="383353"/>
                  <a:pt x="3938111" y="388592"/>
                </a:cubicBezTo>
                <a:cubicBezTo>
                  <a:pt x="3930777" y="392973"/>
                  <a:pt x="3919919" y="395259"/>
                  <a:pt x="3912108" y="398593"/>
                </a:cubicBezTo>
                <a:cubicBezTo>
                  <a:pt x="3892106" y="407165"/>
                  <a:pt x="3876104" y="417167"/>
                  <a:pt x="3856958" y="424787"/>
                </a:cubicBezTo>
                <a:cubicBezTo>
                  <a:pt x="3840766" y="431264"/>
                  <a:pt x="3804952" y="447837"/>
                  <a:pt x="3790283" y="449837"/>
                </a:cubicBezTo>
                <a:cubicBezTo>
                  <a:pt x="3781616" y="451076"/>
                  <a:pt x="3775234" y="449933"/>
                  <a:pt x="3769233" y="448885"/>
                </a:cubicBezTo>
                <a:cubicBezTo>
                  <a:pt x="3761137" y="447456"/>
                  <a:pt x="3753612" y="446027"/>
                  <a:pt x="3741896" y="450218"/>
                </a:cubicBezTo>
                <a:cubicBezTo>
                  <a:pt x="3731133" y="454028"/>
                  <a:pt x="3722465" y="459648"/>
                  <a:pt x="3714083" y="465268"/>
                </a:cubicBezTo>
                <a:cubicBezTo>
                  <a:pt x="3644551" y="479460"/>
                  <a:pt x="3580638" y="472031"/>
                  <a:pt x="3533585" y="464601"/>
                </a:cubicBezTo>
                <a:cubicBezTo>
                  <a:pt x="3498056" y="458981"/>
                  <a:pt x="3472148" y="453362"/>
                  <a:pt x="3460814" y="457076"/>
                </a:cubicBezTo>
                <a:cubicBezTo>
                  <a:pt x="3440621" y="463553"/>
                  <a:pt x="3420713" y="471364"/>
                  <a:pt x="3401092" y="480032"/>
                </a:cubicBezTo>
                <a:cubicBezTo>
                  <a:pt x="3338989" y="484032"/>
                  <a:pt x="3279648" y="490509"/>
                  <a:pt x="3217640" y="478603"/>
                </a:cubicBezTo>
                <a:cubicBezTo>
                  <a:pt x="3200972" y="487366"/>
                  <a:pt x="3189828" y="504511"/>
                  <a:pt x="3175254" y="515560"/>
                </a:cubicBezTo>
                <a:cubicBezTo>
                  <a:pt x="3158681" y="528133"/>
                  <a:pt x="3138011" y="535086"/>
                  <a:pt x="3118009" y="541754"/>
                </a:cubicBezTo>
                <a:cubicBezTo>
                  <a:pt x="3077909" y="555184"/>
                  <a:pt x="3017520" y="590331"/>
                  <a:pt x="2974562" y="600523"/>
                </a:cubicBezTo>
                <a:cubicBezTo>
                  <a:pt x="2952464" y="605762"/>
                  <a:pt x="2922175" y="600999"/>
                  <a:pt x="2894933" y="596237"/>
                </a:cubicBezTo>
                <a:cubicBezTo>
                  <a:pt x="2870549" y="591950"/>
                  <a:pt x="2848737" y="587664"/>
                  <a:pt x="2837498" y="590617"/>
                </a:cubicBezTo>
                <a:cubicBezTo>
                  <a:pt x="2815781" y="596237"/>
                  <a:pt x="2678049" y="638051"/>
                  <a:pt x="2629376" y="645386"/>
                </a:cubicBezTo>
                <a:cubicBezTo>
                  <a:pt x="2578322" y="653006"/>
                  <a:pt x="2519458" y="721967"/>
                  <a:pt x="2468880" y="733778"/>
                </a:cubicBezTo>
                <a:cubicBezTo>
                  <a:pt x="2434114" y="741969"/>
                  <a:pt x="2404967" y="749303"/>
                  <a:pt x="2385917" y="754352"/>
                </a:cubicBezTo>
                <a:cubicBezTo>
                  <a:pt x="2356104" y="745303"/>
                  <a:pt x="2320195" y="752161"/>
                  <a:pt x="2288858" y="746255"/>
                </a:cubicBezTo>
                <a:cubicBezTo>
                  <a:pt x="2266379" y="741969"/>
                  <a:pt x="2224469" y="752637"/>
                  <a:pt x="2185797" y="763305"/>
                </a:cubicBezTo>
                <a:cubicBezTo>
                  <a:pt x="2145602" y="774449"/>
                  <a:pt x="2108930" y="785498"/>
                  <a:pt x="2101406" y="779688"/>
                </a:cubicBezTo>
                <a:cubicBezTo>
                  <a:pt x="2063306" y="750351"/>
                  <a:pt x="1939671" y="756828"/>
                  <a:pt x="1908524" y="754828"/>
                </a:cubicBezTo>
                <a:cubicBezTo>
                  <a:pt x="1896237" y="754066"/>
                  <a:pt x="1847564" y="770544"/>
                  <a:pt x="1796320" y="787118"/>
                </a:cubicBezTo>
                <a:cubicBezTo>
                  <a:pt x="1739360" y="805501"/>
                  <a:pt x="1697450" y="823694"/>
                  <a:pt x="1680305" y="818264"/>
                </a:cubicBezTo>
                <a:cubicBezTo>
                  <a:pt x="1654207" y="809978"/>
                  <a:pt x="1601248" y="808644"/>
                  <a:pt x="1574959" y="797405"/>
                </a:cubicBezTo>
                <a:cubicBezTo>
                  <a:pt x="1563624" y="792547"/>
                  <a:pt x="1559433" y="782069"/>
                  <a:pt x="1548860" y="779688"/>
                </a:cubicBezTo>
                <a:cubicBezTo>
                  <a:pt x="1541907" y="778164"/>
                  <a:pt x="1524095" y="787118"/>
                  <a:pt x="1516761" y="788737"/>
                </a:cubicBezTo>
                <a:cubicBezTo>
                  <a:pt x="1499521" y="792356"/>
                  <a:pt x="1441228" y="795119"/>
                  <a:pt x="1435703" y="813121"/>
                </a:cubicBezTo>
                <a:cubicBezTo>
                  <a:pt x="1426750" y="813121"/>
                  <a:pt x="1417987" y="819026"/>
                  <a:pt x="1410176" y="819122"/>
                </a:cubicBezTo>
                <a:cubicBezTo>
                  <a:pt x="1398651" y="819217"/>
                  <a:pt x="1391793" y="812835"/>
                  <a:pt x="1380173" y="811406"/>
                </a:cubicBezTo>
                <a:cubicBezTo>
                  <a:pt x="1362361" y="809216"/>
                  <a:pt x="1347692" y="814835"/>
                  <a:pt x="1334929" y="823884"/>
                </a:cubicBezTo>
                <a:cubicBezTo>
                  <a:pt x="1321689" y="840077"/>
                  <a:pt x="1290447" y="845792"/>
                  <a:pt x="1261396" y="845792"/>
                </a:cubicBezTo>
                <a:cubicBezTo>
                  <a:pt x="1235297" y="838743"/>
                  <a:pt x="1211580" y="837981"/>
                  <a:pt x="1185291" y="826361"/>
                </a:cubicBezTo>
                <a:cubicBezTo>
                  <a:pt x="1168432" y="818931"/>
                  <a:pt x="1150334" y="807501"/>
                  <a:pt x="1133475" y="801500"/>
                </a:cubicBezTo>
                <a:cubicBezTo>
                  <a:pt x="1112139" y="793976"/>
                  <a:pt x="1086422" y="791023"/>
                  <a:pt x="1064324" y="786641"/>
                </a:cubicBezTo>
                <a:cubicBezTo>
                  <a:pt x="1052608" y="784355"/>
                  <a:pt x="1042416" y="784736"/>
                  <a:pt x="1031653" y="785117"/>
                </a:cubicBezTo>
                <a:cubicBezTo>
                  <a:pt x="1026890" y="785308"/>
                  <a:pt x="1022033" y="785498"/>
                  <a:pt x="1016889" y="785403"/>
                </a:cubicBezTo>
                <a:cubicBezTo>
                  <a:pt x="991553" y="785117"/>
                  <a:pt x="996696" y="778164"/>
                  <a:pt x="980027" y="767972"/>
                </a:cubicBezTo>
                <a:cubicBezTo>
                  <a:pt x="956977" y="753780"/>
                  <a:pt x="923354" y="757019"/>
                  <a:pt x="896207" y="750637"/>
                </a:cubicBezTo>
                <a:cubicBezTo>
                  <a:pt x="870490" y="744541"/>
                  <a:pt x="847630" y="734635"/>
                  <a:pt x="822008" y="729491"/>
                </a:cubicBezTo>
                <a:cubicBezTo>
                  <a:pt x="799624" y="725015"/>
                  <a:pt x="706088" y="766639"/>
                  <a:pt x="687515" y="781688"/>
                </a:cubicBezTo>
                <a:cubicBezTo>
                  <a:pt x="666274" y="798929"/>
                  <a:pt x="637985" y="812835"/>
                  <a:pt x="614267" y="828456"/>
                </a:cubicBezTo>
                <a:cubicBezTo>
                  <a:pt x="592074" y="843125"/>
                  <a:pt x="563690" y="854078"/>
                  <a:pt x="535877" y="853602"/>
                </a:cubicBezTo>
                <a:cubicBezTo>
                  <a:pt x="521684" y="864365"/>
                  <a:pt x="500253" y="879415"/>
                  <a:pt x="482156" y="890369"/>
                </a:cubicBezTo>
                <a:cubicBezTo>
                  <a:pt x="460343" y="903608"/>
                  <a:pt x="448151" y="910562"/>
                  <a:pt x="418338" y="915991"/>
                </a:cubicBezTo>
                <a:cubicBezTo>
                  <a:pt x="360331" y="926659"/>
                  <a:pt x="312420" y="935041"/>
                  <a:pt x="252508" y="937613"/>
                </a:cubicBezTo>
                <a:cubicBezTo>
                  <a:pt x="227267" y="938660"/>
                  <a:pt x="121730" y="949328"/>
                  <a:pt x="98584" y="957234"/>
                </a:cubicBezTo>
                <a:cubicBezTo>
                  <a:pt x="76486" y="964664"/>
                  <a:pt x="0" y="984285"/>
                  <a:pt x="0" y="984285"/>
                </a:cubicBezTo>
              </a:path>
            </a:pathLst>
          </a:custGeom>
          <a:noFill/>
          <a:ln w="38100" cap="flat">
            <a:noFill/>
            <a:prstDash val="solid"/>
            <a:miter/>
          </a:ln>
        </p:spPr>
        <p:txBody>
          <a:bodyPr rtlCol="0" anchor="ctr"/>
          <a:lstStyle/>
          <a:p>
            <a:pPr defTabSz="322555"/>
            <a:endParaRPr lang="en-NZ" sz="1270">
              <a:solidFill>
                <a:srgbClr val="000000"/>
              </a:solidFill>
              <a:latin typeface="Segoe UI"/>
            </a:endParaRPr>
          </a:p>
        </p:txBody>
      </p:sp>
      <p:sp>
        <p:nvSpPr>
          <p:cNvPr id="47" name="Freeform: Shape 46">
            <a:extLst>
              <a:ext uri="{FF2B5EF4-FFF2-40B4-BE49-F238E27FC236}">
                <a16:creationId xmlns:a16="http://schemas.microsoft.com/office/drawing/2014/main" id="{8B4A306C-E437-4870-B272-03DEB38A3A99}"/>
              </a:ext>
            </a:extLst>
          </p:cNvPr>
          <p:cNvSpPr/>
          <p:nvPr/>
        </p:nvSpPr>
        <p:spPr>
          <a:xfrm>
            <a:off x="6890165" y="3887323"/>
            <a:ext cx="2731802" cy="302818"/>
          </a:xfrm>
          <a:custGeom>
            <a:avLst/>
            <a:gdLst>
              <a:gd name="connsiteX0" fmla="*/ 2479733 w 2479733"/>
              <a:gd name="connsiteY0" fmla="*/ 138 h 2488692"/>
              <a:gd name="connsiteX1" fmla="*/ 2463195 w 2479733"/>
              <a:gd name="connsiteY1" fmla="*/ 2452248 h 2488692"/>
              <a:gd name="connsiteX2" fmla="*/ 0 w 2479733"/>
              <a:gd name="connsiteY2" fmla="*/ 2488692 h 2488692"/>
              <a:gd name="connsiteX3" fmla="*/ 14311 w 2479733"/>
              <a:gd name="connsiteY3" fmla="*/ 366779 h 2488692"/>
              <a:gd name="connsiteX4" fmla="*/ 74596 w 2479733"/>
              <a:gd name="connsiteY4" fmla="*/ 350017 h 2488692"/>
              <a:gd name="connsiteX5" fmla="*/ 141360 w 2479733"/>
              <a:gd name="connsiteY5" fmla="*/ 335684 h 2488692"/>
              <a:gd name="connsiteX6" fmla="*/ 204338 w 2479733"/>
              <a:gd name="connsiteY6" fmla="*/ 313860 h 2488692"/>
              <a:gd name="connsiteX7" fmla="*/ 351286 w 2479733"/>
              <a:gd name="connsiteY7" fmla="*/ 259299 h 2488692"/>
              <a:gd name="connsiteX8" fmla="*/ 533222 w 2479733"/>
              <a:gd name="connsiteY8" fmla="*/ 182915 h 2488692"/>
              <a:gd name="connsiteX9" fmla="*/ 771138 w 2479733"/>
              <a:gd name="connsiteY9" fmla="*/ 106530 h 2488692"/>
              <a:gd name="connsiteX10" fmla="*/ 1037044 w 2479733"/>
              <a:gd name="connsiteY10" fmla="*/ 41058 h 2488692"/>
              <a:gd name="connsiteX11" fmla="*/ 1522365 w 2479733"/>
              <a:gd name="connsiteY11" fmla="*/ 196555 h 2488692"/>
              <a:gd name="connsiteX12" fmla="*/ 2479733 w 2479733"/>
              <a:gd name="connsiteY12" fmla="*/ 138 h 2488692"/>
              <a:gd name="connsiteX0" fmla="*/ 2479733 w 2479733"/>
              <a:gd name="connsiteY0" fmla="*/ 47321 h 2535875"/>
              <a:gd name="connsiteX1" fmla="*/ 2463195 w 2479733"/>
              <a:gd name="connsiteY1" fmla="*/ 2499431 h 2535875"/>
              <a:gd name="connsiteX2" fmla="*/ 0 w 2479733"/>
              <a:gd name="connsiteY2" fmla="*/ 2535875 h 2535875"/>
              <a:gd name="connsiteX3" fmla="*/ 14311 w 2479733"/>
              <a:gd name="connsiteY3" fmla="*/ 413962 h 2535875"/>
              <a:gd name="connsiteX4" fmla="*/ 74596 w 2479733"/>
              <a:gd name="connsiteY4" fmla="*/ 397200 h 2535875"/>
              <a:gd name="connsiteX5" fmla="*/ 141360 w 2479733"/>
              <a:gd name="connsiteY5" fmla="*/ 382867 h 2535875"/>
              <a:gd name="connsiteX6" fmla="*/ 204338 w 2479733"/>
              <a:gd name="connsiteY6" fmla="*/ 361043 h 2535875"/>
              <a:gd name="connsiteX7" fmla="*/ 351286 w 2479733"/>
              <a:gd name="connsiteY7" fmla="*/ 306482 h 2535875"/>
              <a:gd name="connsiteX8" fmla="*/ 533222 w 2479733"/>
              <a:gd name="connsiteY8" fmla="*/ 230098 h 2535875"/>
              <a:gd name="connsiteX9" fmla="*/ 771138 w 2479733"/>
              <a:gd name="connsiteY9" fmla="*/ 153713 h 2535875"/>
              <a:gd name="connsiteX10" fmla="*/ 1037044 w 2479733"/>
              <a:gd name="connsiteY10" fmla="*/ 88241 h 2535875"/>
              <a:gd name="connsiteX11" fmla="*/ 1603611 w 2479733"/>
              <a:gd name="connsiteY11" fmla="*/ 669 h 2535875"/>
              <a:gd name="connsiteX12" fmla="*/ 2479733 w 2479733"/>
              <a:gd name="connsiteY12" fmla="*/ 47321 h 2535875"/>
              <a:gd name="connsiteX0" fmla="*/ 2495020 w 2495020"/>
              <a:gd name="connsiteY0" fmla="*/ 47321 h 2535875"/>
              <a:gd name="connsiteX1" fmla="*/ 2478482 w 2495020"/>
              <a:gd name="connsiteY1" fmla="*/ 2499431 h 2535875"/>
              <a:gd name="connsiteX2" fmla="*/ 15287 w 2495020"/>
              <a:gd name="connsiteY2" fmla="*/ 2535875 h 2535875"/>
              <a:gd name="connsiteX3" fmla="*/ 626 w 2495020"/>
              <a:gd name="connsiteY3" fmla="*/ 429202 h 2535875"/>
              <a:gd name="connsiteX4" fmla="*/ 89883 w 2495020"/>
              <a:gd name="connsiteY4" fmla="*/ 397200 h 2535875"/>
              <a:gd name="connsiteX5" fmla="*/ 156647 w 2495020"/>
              <a:gd name="connsiteY5" fmla="*/ 382867 h 2535875"/>
              <a:gd name="connsiteX6" fmla="*/ 219625 w 2495020"/>
              <a:gd name="connsiteY6" fmla="*/ 361043 h 2535875"/>
              <a:gd name="connsiteX7" fmla="*/ 366573 w 2495020"/>
              <a:gd name="connsiteY7" fmla="*/ 306482 h 2535875"/>
              <a:gd name="connsiteX8" fmla="*/ 548509 w 2495020"/>
              <a:gd name="connsiteY8" fmla="*/ 230098 h 2535875"/>
              <a:gd name="connsiteX9" fmla="*/ 786425 w 2495020"/>
              <a:gd name="connsiteY9" fmla="*/ 153713 h 2535875"/>
              <a:gd name="connsiteX10" fmla="*/ 1052331 w 2495020"/>
              <a:gd name="connsiteY10" fmla="*/ 88241 h 2535875"/>
              <a:gd name="connsiteX11" fmla="*/ 1618898 w 2495020"/>
              <a:gd name="connsiteY11" fmla="*/ 669 h 2535875"/>
              <a:gd name="connsiteX12" fmla="*/ 2495020 w 2495020"/>
              <a:gd name="connsiteY12" fmla="*/ 47321 h 2535875"/>
              <a:gd name="connsiteX0" fmla="*/ 2495328 w 2495328"/>
              <a:gd name="connsiteY0" fmla="*/ 47321 h 2505395"/>
              <a:gd name="connsiteX1" fmla="*/ 2478790 w 2495328"/>
              <a:gd name="connsiteY1" fmla="*/ 2499431 h 2505395"/>
              <a:gd name="connsiteX2" fmla="*/ 6680 w 2495328"/>
              <a:gd name="connsiteY2" fmla="*/ 2505395 h 2505395"/>
              <a:gd name="connsiteX3" fmla="*/ 934 w 2495328"/>
              <a:gd name="connsiteY3" fmla="*/ 429202 h 2505395"/>
              <a:gd name="connsiteX4" fmla="*/ 90191 w 2495328"/>
              <a:gd name="connsiteY4" fmla="*/ 397200 h 2505395"/>
              <a:gd name="connsiteX5" fmla="*/ 156955 w 2495328"/>
              <a:gd name="connsiteY5" fmla="*/ 382867 h 2505395"/>
              <a:gd name="connsiteX6" fmla="*/ 219933 w 2495328"/>
              <a:gd name="connsiteY6" fmla="*/ 361043 h 2505395"/>
              <a:gd name="connsiteX7" fmla="*/ 366881 w 2495328"/>
              <a:gd name="connsiteY7" fmla="*/ 306482 h 2505395"/>
              <a:gd name="connsiteX8" fmla="*/ 548817 w 2495328"/>
              <a:gd name="connsiteY8" fmla="*/ 230098 h 2505395"/>
              <a:gd name="connsiteX9" fmla="*/ 786733 w 2495328"/>
              <a:gd name="connsiteY9" fmla="*/ 153713 h 2505395"/>
              <a:gd name="connsiteX10" fmla="*/ 1052639 w 2495328"/>
              <a:gd name="connsiteY10" fmla="*/ 88241 h 2505395"/>
              <a:gd name="connsiteX11" fmla="*/ 1619206 w 2495328"/>
              <a:gd name="connsiteY11" fmla="*/ 669 h 2505395"/>
              <a:gd name="connsiteX12" fmla="*/ 2495328 w 2495328"/>
              <a:gd name="connsiteY12" fmla="*/ 47321 h 2505395"/>
              <a:gd name="connsiteX0" fmla="*/ 6680 w 2495328"/>
              <a:gd name="connsiteY0" fmla="*/ 2505395 h 2596835"/>
              <a:gd name="connsiteX1" fmla="*/ 934 w 2495328"/>
              <a:gd name="connsiteY1" fmla="*/ 429202 h 2596835"/>
              <a:gd name="connsiteX2" fmla="*/ 90191 w 2495328"/>
              <a:gd name="connsiteY2" fmla="*/ 397200 h 2596835"/>
              <a:gd name="connsiteX3" fmla="*/ 156955 w 2495328"/>
              <a:gd name="connsiteY3" fmla="*/ 382867 h 2596835"/>
              <a:gd name="connsiteX4" fmla="*/ 219933 w 2495328"/>
              <a:gd name="connsiteY4" fmla="*/ 361043 h 2596835"/>
              <a:gd name="connsiteX5" fmla="*/ 366881 w 2495328"/>
              <a:gd name="connsiteY5" fmla="*/ 306482 h 2596835"/>
              <a:gd name="connsiteX6" fmla="*/ 548817 w 2495328"/>
              <a:gd name="connsiteY6" fmla="*/ 230098 h 2596835"/>
              <a:gd name="connsiteX7" fmla="*/ 786733 w 2495328"/>
              <a:gd name="connsiteY7" fmla="*/ 153713 h 2596835"/>
              <a:gd name="connsiteX8" fmla="*/ 1052639 w 2495328"/>
              <a:gd name="connsiteY8" fmla="*/ 88241 h 2596835"/>
              <a:gd name="connsiteX9" fmla="*/ 1619206 w 2495328"/>
              <a:gd name="connsiteY9" fmla="*/ 669 h 2596835"/>
              <a:gd name="connsiteX10" fmla="*/ 2495328 w 2495328"/>
              <a:gd name="connsiteY10" fmla="*/ 47321 h 2596835"/>
              <a:gd name="connsiteX11" fmla="*/ 2478790 w 2495328"/>
              <a:gd name="connsiteY11" fmla="*/ 2499431 h 2596835"/>
              <a:gd name="connsiteX12" fmla="*/ 60167 w 2495328"/>
              <a:gd name="connsiteY12" fmla="*/ 2596835 h 2596835"/>
              <a:gd name="connsiteX0" fmla="*/ 0 w 2494394"/>
              <a:gd name="connsiteY0" fmla="*/ 429202 h 2596835"/>
              <a:gd name="connsiteX1" fmla="*/ 89257 w 2494394"/>
              <a:gd name="connsiteY1" fmla="*/ 397200 h 2596835"/>
              <a:gd name="connsiteX2" fmla="*/ 156021 w 2494394"/>
              <a:gd name="connsiteY2" fmla="*/ 382867 h 2596835"/>
              <a:gd name="connsiteX3" fmla="*/ 218999 w 2494394"/>
              <a:gd name="connsiteY3" fmla="*/ 361043 h 2596835"/>
              <a:gd name="connsiteX4" fmla="*/ 365947 w 2494394"/>
              <a:gd name="connsiteY4" fmla="*/ 306482 h 2596835"/>
              <a:gd name="connsiteX5" fmla="*/ 547883 w 2494394"/>
              <a:gd name="connsiteY5" fmla="*/ 230098 h 2596835"/>
              <a:gd name="connsiteX6" fmla="*/ 785799 w 2494394"/>
              <a:gd name="connsiteY6" fmla="*/ 153713 h 2596835"/>
              <a:gd name="connsiteX7" fmla="*/ 1051705 w 2494394"/>
              <a:gd name="connsiteY7" fmla="*/ 88241 h 2596835"/>
              <a:gd name="connsiteX8" fmla="*/ 1618272 w 2494394"/>
              <a:gd name="connsiteY8" fmla="*/ 669 h 2596835"/>
              <a:gd name="connsiteX9" fmla="*/ 2494394 w 2494394"/>
              <a:gd name="connsiteY9" fmla="*/ 47321 h 2596835"/>
              <a:gd name="connsiteX10" fmla="*/ 2477856 w 2494394"/>
              <a:gd name="connsiteY10" fmla="*/ 2499431 h 2596835"/>
              <a:gd name="connsiteX11" fmla="*/ 59233 w 2494394"/>
              <a:gd name="connsiteY11" fmla="*/ 2596835 h 2596835"/>
              <a:gd name="connsiteX0" fmla="*/ 0 w 2494394"/>
              <a:gd name="connsiteY0" fmla="*/ 429202 h 2499431"/>
              <a:gd name="connsiteX1" fmla="*/ 89257 w 2494394"/>
              <a:gd name="connsiteY1" fmla="*/ 397200 h 2499431"/>
              <a:gd name="connsiteX2" fmla="*/ 156021 w 2494394"/>
              <a:gd name="connsiteY2" fmla="*/ 382867 h 2499431"/>
              <a:gd name="connsiteX3" fmla="*/ 218999 w 2494394"/>
              <a:gd name="connsiteY3" fmla="*/ 361043 h 2499431"/>
              <a:gd name="connsiteX4" fmla="*/ 365947 w 2494394"/>
              <a:gd name="connsiteY4" fmla="*/ 306482 h 2499431"/>
              <a:gd name="connsiteX5" fmla="*/ 547883 w 2494394"/>
              <a:gd name="connsiteY5" fmla="*/ 230098 h 2499431"/>
              <a:gd name="connsiteX6" fmla="*/ 785799 w 2494394"/>
              <a:gd name="connsiteY6" fmla="*/ 153713 h 2499431"/>
              <a:gd name="connsiteX7" fmla="*/ 1051705 w 2494394"/>
              <a:gd name="connsiteY7" fmla="*/ 88241 h 2499431"/>
              <a:gd name="connsiteX8" fmla="*/ 1618272 w 2494394"/>
              <a:gd name="connsiteY8" fmla="*/ 669 h 2499431"/>
              <a:gd name="connsiteX9" fmla="*/ 2494394 w 2494394"/>
              <a:gd name="connsiteY9" fmla="*/ 47321 h 2499431"/>
              <a:gd name="connsiteX10" fmla="*/ 2477856 w 2494394"/>
              <a:gd name="connsiteY10" fmla="*/ 2499431 h 2499431"/>
              <a:gd name="connsiteX0" fmla="*/ 0 w 2494394"/>
              <a:gd name="connsiteY0" fmla="*/ 429202 h 429202"/>
              <a:gd name="connsiteX1" fmla="*/ 89257 w 2494394"/>
              <a:gd name="connsiteY1" fmla="*/ 397200 h 429202"/>
              <a:gd name="connsiteX2" fmla="*/ 156021 w 2494394"/>
              <a:gd name="connsiteY2" fmla="*/ 382867 h 429202"/>
              <a:gd name="connsiteX3" fmla="*/ 218999 w 2494394"/>
              <a:gd name="connsiteY3" fmla="*/ 361043 h 429202"/>
              <a:gd name="connsiteX4" fmla="*/ 365947 w 2494394"/>
              <a:gd name="connsiteY4" fmla="*/ 306482 h 429202"/>
              <a:gd name="connsiteX5" fmla="*/ 547883 w 2494394"/>
              <a:gd name="connsiteY5" fmla="*/ 230098 h 429202"/>
              <a:gd name="connsiteX6" fmla="*/ 785799 w 2494394"/>
              <a:gd name="connsiteY6" fmla="*/ 153713 h 429202"/>
              <a:gd name="connsiteX7" fmla="*/ 1051705 w 2494394"/>
              <a:gd name="connsiteY7" fmla="*/ 88241 h 429202"/>
              <a:gd name="connsiteX8" fmla="*/ 1618272 w 2494394"/>
              <a:gd name="connsiteY8" fmla="*/ 669 h 429202"/>
              <a:gd name="connsiteX9" fmla="*/ 2494394 w 2494394"/>
              <a:gd name="connsiteY9" fmla="*/ 47321 h 42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4394" h="429202">
                <a:moveTo>
                  <a:pt x="0" y="429202"/>
                </a:moveTo>
                <a:lnTo>
                  <a:pt x="89257" y="397200"/>
                </a:lnTo>
                <a:cubicBezTo>
                  <a:pt x="111549" y="392769"/>
                  <a:pt x="133937" y="389017"/>
                  <a:pt x="156021" y="382867"/>
                </a:cubicBezTo>
                <a:cubicBezTo>
                  <a:pt x="177190" y="376972"/>
                  <a:pt x="198006" y="368318"/>
                  <a:pt x="218999" y="361043"/>
                </a:cubicBezTo>
                <a:cubicBezTo>
                  <a:pt x="296740" y="288305"/>
                  <a:pt x="211450" y="358109"/>
                  <a:pt x="365947" y="306482"/>
                </a:cubicBezTo>
                <a:cubicBezTo>
                  <a:pt x="427358" y="285961"/>
                  <a:pt x="486953" y="253852"/>
                  <a:pt x="547883" y="230098"/>
                </a:cubicBezTo>
                <a:cubicBezTo>
                  <a:pt x="664012" y="184824"/>
                  <a:pt x="672965" y="188904"/>
                  <a:pt x="785799" y="153713"/>
                </a:cubicBezTo>
                <a:cubicBezTo>
                  <a:pt x="998752" y="87298"/>
                  <a:pt x="889281" y="106333"/>
                  <a:pt x="1051705" y="88241"/>
                </a:cubicBezTo>
                <a:cubicBezTo>
                  <a:pt x="1162517" y="40349"/>
                  <a:pt x="1377824" y="7489"/>
                  <a:pt x="1618272" y="669"/>
                </a:cubicBezTo>
                <a:cubicBezTo>
                  <a:pt x="1858721" y="-6151"/>
                  <a:pt x="2245999" y="41258"/>
                  <a:pt x="2494394" y="47321"/>
                </a:cubicBezTo>
              </a:path>
            </a:pathLst>
          </a:cu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22555"/>
            <a:endParaRPr lang="en-NZ" sz="1270" dirty="0">
              <a:solidFill>
                <a:prstClr val="white"/>
              </a:solidFill>
              <a:latin typeface="Segoe UI"/>
            </a:endParaRPr>
          </a:p>
        </p:txBody>
      </p:sp>
      <p:sp>
        <p:nvSpPr>
          <p:cNvPr id="34" name="Freeform: Shape 33">
            <a:extLst>
              <a:ext uri="{FF2B5EF4-FFF2-40B4-BE49-F238E27FC236}">
                <a16:creationId xmlns:a16="http://schemas.microsoft.com/office/drawing/2014/main" id="{3F97B3FE-6725-4B46-B796-09F2492EDD42}"/>
              </a:ext>
            </a:extLst>
          </p:cNvPr>
          <p:cNvSpPr/>
          <p:nvPr/>
        </p:nvSpPr>
        <p:spPr>
          <a:xfrm>
            <a:off x="6884335" y="3686670"/>
            <a:ext cx="2731802" cy="503471"/>
          </a:xfrm>
          <a:custGeom>
            <a:avLst/>
            <a:gdLst>
              <a:gd name="connsiteX0" fmla="*/ 2479733 w 2479733"/>
              <a:gd name="connsiteY0" fmla="*/ 138 h 2488692"/>
              <a:gd name="connsiteX1" fmla="*/ 2463195 w 2479733"/>
              <a:gd name="connsiteY1" fmla="*/ 2452248 h 2488692"/>
              <a:gd name="connsiteX2" fmla="*/ 0 w 2479733"/>
              <a:gd name="connsiteY2" fmla="*/ 2488692 h 2488692"/>
              <a:gd name="connsiteX3" fmla="*/ 14311 w 2479733"/>
              <a:gd name="connsiteY3" fmla="*/ 366779 h 2488692"/>
              <a:gd name="connsiteX4" fmla="*/ 74596 w 2479733"/>
              <a:gd name="connsiteY4" fmla="*/ 350017 h 2488692"/>
              <a:gd name="connsiteX5" fmla="*/ 141360 w 2479733"/>
              <a:gd name="connsiteY5" fmla="*/ 335684 h 2488692"/>
              <a:gd name="connsiteX6" fmla="*/ 204338 w 2479733"/>
              <a:gd name="connsiteY6" fmla="*/ 313860 h 2488692"/>
              <a:gd name="connsiteX7" fmla="*/ 351286 w 2479733"/>
              <a:gd name="connsiteY7" fmla="*/ 259299 h 2488692"/>
              <a:gd name="connsiteX8" fmla="*/ 533222 w 2479733"/>
              <a:gd name="connsiteY8" fmla="*/ 182915 h 2488692"/>
              <a:gd name="connsiteX9" fmla="*/ 771138 w 2479733"/>
              <a:gd name="connsiteY9" fmla="*/ 106530 h 2488692"/>
              <a:gd name="connsiteX10" fmla="*/ 1037044 w 2479733"/>
              <a:gd name="connsiteY10" fmla="*/ 41058 h 2488692"/>
              <a:gd name="connsiteX11" fmla="*/ 1522365 w 2479733"/>
              <a:gd name="connsiteY11" fmla="*/ 196555 h 2488692"/>
              <a:gd name="connsiteX12" fmla="*/ 2479733 w 2479733"/>
              <a:gd name="connsiteY12" fmla="*/ 138 h 2488692"/>
              <a:gd name="connsiteX0" fmla="*/ 2479733 w 2479733"/>
              <a:gd name="connsiteY0" fmla="*/ 47321 h 2535875"/>
              <a:gd name="connsiteX1" fmla="*/ 2463195 w 2479733"/>
              <a:gd name="connsiteY1" fmla="*/ 2499431 h 2535875"/>
              <a:gd name="connsiteX2" fmla="*/ 0 w 2479733"/>
              <a:gd name="connsiteY2" fmla="*/ 2535875 h 2535875"/>
              <a:gd name="connsiteX3" fmla="*/ 14311 w 2479733"/>
              <a:gd name="connsiteY3" fmla="*/ 413962 h 2535875"/>
              <a:gd name="connsiteX4" fmla="*/ 74596 w 2479733"/>
              <a:gd name="connsiteY4" fmla="*/ 397200 h 2535875"/>
              <a:gd name="connsiteX5" fmla="*/ 141360 w 2479733"/>
              <a:gd name="connsiteY5" fmla="*/ 382867 h 2535875"/>
              <a:gd name="connsiteX6" fmla="*/ 204338 w 2479733"/>
              <a:gd name="connsiteY6" fmla="*/ 361043 h 2535875"/>
              <a:gd name="connsiteX7" fmla="*/ 351286 w 2479733"/>
              <a:gd name="connsiteY7" fmla="*/ 306482 h 2535875"/>
              <a:gd name="connsiteX8" fmla="*/ 533222 w 2479733"/>
              <a:gd name="connsiteY8" fmla="*/ 230098 h 2535875"/>
              <a:gd name="connsiteX9" fmla="*/ 771138 w 2479733"/>
              <a:gd name="connsiteY9" fmla="*/ 153713 h 2535875"/>
              <a:gd name="connsiteX10" fmla="*/ 1037044 w 2479733"/>
              <a:gd name="connsiteY10" fmla="*/ 88241 h 2535875"/>
              <a:gd name="connsiteX11" fmla="*/ 1603611 w 2479733"/>
              <a:gd name="connsiteY11" fmla="*/ 669 h 2535875"/>
              <a:gd name="connsiteX12" fmla="*/ 2479733 w 2479733"/>
              <a:gd name="connsiteY12" fmla="*/ 47321 h 2535875"/>
              <a:gd name="connsiteX0" fmla="*/ 2495020 w 2495020"/>
              <a:gd name="connsiteY0" fmla="*/ 47321 h 2535875"/>
              <a:gd name="connsiteX1" fmla="*/ 2478482 w 2495020"/>
              <a:gd name="connsiteY1" fmla="*/ 2499431 h 2535875"/>
              <a:gd name="connsiteX2" fmla="*/ 15287 w 2495020"/>
              <a:gd name="connsiteY2" fmla="*/ 2535875 h 2535875"/>
              <a:gd name="connsiteX3" fmla="*/ 626 w 2495020"/>
              <a:gd name="connsiteY3" fmla="*/ 429202 h 2535875"/>
              <a:gd name="connsiteX4" fmla="*/ 89883 w 2495020"/>
              <a:gd name="connsiteY4" fmla="*/ 397200 h 2535875"/>
              <a:gd name="connsiteX5" fmla="*/ 156647 w 2495020"/>
              <a:gd name="connsiteY5" fmla="*/ 382867 h 2535875"/>
              <a:gd name="connsiteX6" fmla="*/ 219625 w 2495020"/>
              <a:gd name="connsiteY6" fmla="*/ 361043 h 2535875"/>
              <a:gd name="connsiteX7" fmla="*/ 366573 w 2495020"/>
              <a:gd name="connsiteY7" fmla="*/ 306482 h 2535875"/>
              <a:gd name="connsiteX8" fmla="*/ 548509 w 2495020"/>
              <a:gd name="connsiteY8" fmla="*/ 230098 h 2535875"/>
              <a:gd name="connsiteX9" fmla="*/ 786425 w 2495020"/>
              <a:gd name="connsiteY9" fmla="*/ 153713 h 2535875"/>
              <a:gd name="connsiteX10" fmla="*/ 1052331 w 2495020"/>
              <a:gd name="connsiteY10" fmla="*/ 88241 h 2535875"/>
              <a:gd name="connsiteX11" fmla="*/ 1618898 w 2495020"/>
              <a:gd name="connsiteY11" fmla="*/ 669 h 2535875"/>
              <a:gd name="connsiteX12" fmla="*/ 2495020 w 2495020"/>
              <a:gd name="connsiteY12" fmla="*/ 47321 h 2535875"/>
              <a:gd name="connsiteX0" fmla="*/ 2495328 w 2495328"/>
              <a:gd name="connsiteY0" fmla="*/ 47321 h 2505395"/>
              <a:gd name="connsiteX1" fmla="*/ 2478790 w 2495328"/>
              <a:gd name="connsiteY1" fmla="*/ 2499431 h 2505395"/>
              <a:gd name="connsiteX2" fmla="*/ 6680 w 2495328"/>
              <a:gd name="connsiteY2" fmla="*/ 2505395 h 2505395"/>
              <a:gd name="connsiteX3" fmla="*/ 934 w 2495328"/>
              <a:gd name="connsiteY3" fmla="*/ 429202 h 2505395"/>
              <a:gd name="connsiteX4" fmla="*/ 90191 w 2495328"/>
              <a:gd name="connsiteY4" fmla="*/ 397200 h 2505395"/>
              <a:gd name="connsiteX5" fmla="*/ 156955 w 2495328"/>
              <a:gd name="connsiteY5" fmla="*/ 382867 h 2505395"/>
              <a:gd name="connsiteX6" fmla="*/ 219933 w 2495328"/>
              <a:gd name="connsiteY6" fmla="*/ 361043 h 2505395"/>
              <a:gd name="connsiteX7" fmla="*/ 366881 w 2495328"/>
              <a:gd name="connsiteY7" fmla="*/ 306482 h 2505395"/>
              <a:gd name="connsiteX8" fmla="*/ 548817 w 2495328"/>
              <a:gd name="connsiteY8" fmla="*/ 230098 h 2505395"/>
              <a:gd name="connsiteX9" fmla="*/ 786733 w 2495328"/>
              <a:gd name="connsiteY9" fmla="*/ 153713 h 2505395"/>
              <a:gd name="connsiteX10" fmla="*/ 1052639 w 2495328"/>
              <a:gd name="connsiteY10" fmla="*/ 88241 h 2505395"/>
              <a:gd name="connsiteX11" fmla="*/ 1619206 w 2495328"/>
              <a:gd name="connsiteY11" fmla="*/ 669 h 2505395"/>
              <a:gd name="connsiteX12" fmla="*/ 2495328 w 2495328"/>
              <a:gd name="connsiteY12" fmla="*/ 47321 h 2505395"/>
              <a:gd name="connsiteX0" fmla="*/ 6680 w 2495328"/>
              <a:gd name="connsiteY0" fmla="*/ 2505395 h 2596835"/>
              <a:gd name="connsiteX1" fmla="*/ 934 w 2495328"/>
              <a:gd name="connsiteY1" fmla="*/ 429202 h 2596835"/>
              <a:gd name="connsiteX2" fmla="*/ 90191 w 2495328"/>
              <a:gd name="connsiteY2" fmla="*/ 397200 h 2596835"/>
              <a:gd name="connsiteX3" fmla="*/ 156955 w 2495328"/>
              <a:gd name="connsiteY3" fmla="*/ 382867 h 2596835"/>
              <a:gd name="connsiteX4" fmla="*/ 219933 w 2495328"/>
              <a:gd name="connsiteY4" fmla="*/ 361043 h 2596835"/>
              <a:gd name="connsiteX5" fmla="*/ 366881 w 2495328"/>
              <a:gd name="connsiteY5" fmla="*/ 306482 h 2596835"/>
              <a:gd name="connsiteX6" fmla="*/ 548817 w 2495328"/>
              <a:gd name="connsiteY6" fmla="*/ 230098 h 2596835"/>
              <a:gd name="connsiteX7" fmla="*/ 786733 w 2495328"/>
              <a:gd name="connsiteY7" fmla="*/ 153713 h 2596835"/>
              <a:gd name="connsiteX8" fmla="*/ 1052639 w 2495328"/>
              <a:gd name="connsiteY8" fmla="*/ 88241 h 2596835"/>
              <a:gd name="connsiteX9" fmla="*/ 1619206 w 2495328"/>
              <a:gd name="connsiteY9" fmla="*/ 669 h 2596835"/>
              <a:gd name="connsiteX10" fmla="*/ 2495328 w 2495328"/>
              <a:gd name="connsiteY10" fmla="*/ 47321 h 2596835"/>
              <a:gd name="connsiteX11" fmla="*/ 2478790 w 2495328"/>
              <a:gd name="connsiteY11" fmla="*/ 2499431 h 2596835"/>
              <a:gd name="connsiteX12" fmla="*/ 60167 w 2495328"/>
              <a:gd name="connsiteY12" fmla="*/ 2596835 h 2596835"/>
              <a:gd name="connsiteX0" fmla="*/ 0 w 2494394"/>
              <a:gd name="connsiteY0" fmla="*/ 429202 h 2596835"/>
              <a:gd name="connsiteX1" fmla="*/ 89257 w 2494394"/>
              <a:gd name="connsiteY1" fmla="*/ 397200 h 2596835"/>
              <a:gd name="connsiteX2" fmla="*/ 156021 w 2494394"/>
              <a:gd name="connsiteY2" fmla="*/ 382867 h 2596835"/>
              <a:gd name="connsiteX3" fmla="*/ 218999 w 2494394"/>
              <a:gd name="connsiteY3" fmla="*/ 361043 h 2596835"/>
              <a:gd name="connsiteX4" fmla="*/ 365947 w 2494394"/>
              <a:gd name="connsiteY4" fmla="*/ 306482 h 2596835"/>
              <a:gd name="connsiteX5" fmla="*/ 547883 w 2494394"/>
              <a:gd name="connsiteY5" fmla="*/ 230098 h 2596835"/>
              <a:gd name="connsiteX6" fmla="*/ 785799 w 2494394"/>
              <a:gd name="connsiteY6" fmla="*/ 153713 h 2596835"/>
              <a:gd name="connsiteX7" fmla="*/ 1051705 w 2494394"/>
              <a:gd name="connsiteY7" fmla="*/ 88241 h 2596835"/>
              <a:gd name="connsiteX8" fmla="*/ 1618272 w 2494394"/>
              <a:gd name="connsiteY8" fmla="*/ 669 h 2596835"/>
              <a:gd name="connsiteX9" fmla="*/ 2494394 w 2494394"/>
              <a:gd name="connsiteY9" fmla="*/ 47321 h 2596835"/>
              <a:gd name="connsiteX10" fmla="*/ 2477856 w 2494394"/>
              <a:gd name="connsiteY10" fmla="*/ 2499431 h 2596835"/>
              <a:gd name="connsiteX11" fmla="*/ 59233 w 2494394"/>
              <a:gd name="connsiteY11" fmla="*/ 2596835 h 2596835"/>
              <a:gd name="connsiteX0" fmla="*/ 0 w 2494394"/>
              <a:gd name="connsiteY0" fmla="*/ 429202 h 2499431"/>
              <a:gd name="connsiteX1" fmla="*/ 89257 w 2494394"/>
              <a:gd name="connsiteY1" fmla="*/ 397200 h 2499431"/>
              <a:gd name="connsiteX2" fmla="*/ 156021 w 2494394"/>
              <a:gd name="connsiteY2" fmla="*/ 382867 h 2499431"/>
              <a:gd name="connsiteX3" fmla="*/ 218999 w 2494394"/>
              <a:gd name="connsiteY3" fmla="*/ 361043 h 2499431"/>
              <a:gd name="connsiteX4" fmla="*/ 365947 w 2494394"/>
              <a:gd name="connsiteY4" fmla="*/ 306482 h 2499431"/>
              <a:gd name="connsiteX5" fmla="*/ 547883 w 2494394"/>
              <a:gd name="connsiteY5" fmla="*/ 230098 h 2499431"/>
              <a:gd name="connsiteX6" fmla="*/ 785799 w 2494394"/>
              <a:gd name="connsiteY6" fmla="*/ 153713 h 2499431"/>
              <a:gd name="connsiteX7" fmla="*/ 1051705 w 2494394"/>
              <a:gd name="connsiteY7" fmla="*/ 88241 h 2499431"/>
              <a:gd name="connsiteX8" fmla="*/ 1618272 w 2494394"/>
              <a:gd name="connsiteY8" fmla="*/ 669 h 2499431"/>
              <a:gd name="connsiteX9" fmla="*/ 2494394 w 2494394"/>
              <a:gd name="connsiteY9" fmla="*/ 47321 h 2499431"/>
              <a:gd name="connsiteX10" fmla="*/ 2477856 w 2494394"/>
              <a:gd name="connsiteY10" fmla="*/ 2499431 h 2499431"/>
              <a:gd name="connsiteX0" fmla="*/ 0 w 2494394"/>
              <a:gd name="connsiteY0" fmla="*/ 429202 h 429202"/>
              <a:gd name="connsiteX1" fmla="*/ 89257 w 2494394"/>
              <a:gd name="connsiteY1" fmla="*/ 397200 h 429202"/>
              <a:gd name="connsiteX2" fmla="*/ 156021 w 2494394"/>
              <a:gd name="connsiteY2" fmla="*/ 382867 h 429202"/>
              <a:gd name="connsiteX3" fmla="*/ 218999 w 2494394"/>
              <a:gd name="connsiteY3" fmla="*/ 361043 h 429202"/>
              <a:gd name="connsiteX4" fmla="*/ 365947 w 2494394"/>
              <a:gd name="connsiteY4" fmla="*/ 306482 h 429202"/>
              <a:gd name="connsiteX5" fmla="*/ 547883 w 2494394"/>
              <a:gd name="connsiteY5" fmla="*/ 230098 h 429202"/>
              <a:gd name="connsiteX6" fmla="*/ 785799 w 2494394"/>
              <a:gd name="connsiteY6" fmla="*/ 153713 h 429202"/>
              <a:gd name="connsiteX7" fmla="*/ 1051705 w 2494394"/>
              <a:gd name="connsiteY7" fmla="*/ 88241 h 429202"/>
              <a:gd name="connsiteX8" fmla="*/ 1618272 w 2494394"/>
              <a:gd name="connsiteY8" fmla="*/ 669 h 429202"/>
              <a:gd name="connsiteX9" fmla="*/ 2494394 w 2494394"/>
              <a:gd name="connsiteY9" fmla="*/ 47321 h 42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4394" h="429202">
                <a:moveTo>
                  <a:pt x="0" y="429202"/>
                </a:moveTo>
                <a:lnTo>
                  <a:pt x="89257" y="397200"/>
                </a:lnTo>
                <a:cubicBezTo>
                  <a:pt x="111549" y="392769"/>
                  <a:pt x="133937" y="389017"/>
                  <a:pt x="156021" y="382867"/>
                </a:cubicBezTo>
                <a:cubicBezTo>
                  <a:pt x="177190" y="376972"/>
                  <a:pt x="198006" y="368318"/>
                  <a:pt x="218999" y="361043"/>
                </a:cubicBezTo>
                <a:cubicBezTo>
                  <a:pt x="296740" y="288305"/>
                  <a:pt x="211450" y="358109"/>
                  <a:pt x="365947" y="306482"/>
                </a:cubicBezTo>
                <a:cubicBezTo>
                  <a:pt x="427358" y="285961"/>
                  <a:pt x="486953" y="253852"/>
                  <a:pt x="547883" y="230098"/>
                </a:cubicBezTo>
                <a:cubicBezTo>
                  <a:pt x="664012" y="184824"/>
                  <a:pt x="672965" y="188904"/>
                  <a:pt x="785799" y="153713"/>
                </a:cubicBezTo>
                <a:cubicBezTo>
                  <a:pt x="998752" y="87298"/>
                  <a:pt x="889281" y="106333"/>
                  <a:pt x="1051705" y="88241"/>
                </a:cubicBezTo>
                <a:cubicBezTo>
                  <a:pt x="1162517" y="40349"/>
                  <a:pt x="1377824" y="7489"/>
                  <a:pt x="1618272" y="669"/>
                </a:cubicBezTo>
                <a:cubicBezTo>
                  <a:pt x="1858721" y="-6151"/>
                  <a:pt x="2245999" y="41258"/>
                  <a:pt x="2494394" y="47321"/>
                </a:cubicBezTo>
              </a:path>
            </a:pathLst>
          </a:custGeom>
          <a:noFill/>
          <a:ln w="38100">
            <a:solidFill>
              <a:srgbClr val="00AA9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22555"/>
            <a:endParaRPr lang="en-NZ" sz="1270" dirty="0">
              <a:solidFill>
                <a:prstClr val="white"/>
              </a:solidFill>
              <a:latin typeface="Segoe UI"/>
            </a:endParaRPr>
          </a:p>
        </p:txBody>
      </p:sp>
      <p:cxnSp>
        <p:nvCxnSpPr>
          <p:cNvPr id="71" name="Straight Connector 70">
            <a:extLst>
              <a:ext uri="{FF2B5EF4-FFF2-40B4-BE49-F238E27FC236}">
                <a16:creationId xmlns:a16="http://schemas.microsoft.com/office/drawing/2014/main" id="{AFE4B3C1-A35C-48D1-A81C-70435844F692}"/>
              </a:ext>
            </a:extLst>
          </p:cNvPr>
          <p:cNvCxnSpPr>
            <a:cxnSpLocks/>
            <a:endCxn id="39" idx="7"/>
          </p:cNvCxnSpPr>
          <p:nvPr/>
        </p:nvCxnSpPr>
        <p:spPr>
          <a:xfrm>
            <a:off x="6885539" y="3229086"/>
            <a:ext cx="6834" cy="963670"/>
          </a:xfrm>
          <a:prstGeom prst="line">
            <a:avLst/>
          </a:prstGeom>
          <a:ln w="19050" cap="flat" cmpd="sng" algn="ctr">
            <a:solidFill>
              <a:schemeClr val="tx2"/>
            </a:solidFill>
            <a:prstDash val="dash"/>
            <a:round/>
            <a:headEnd type="none" w="lg" len="lg"/>
            <a:tailEnd type="none" w="med" len="med"/>
          </a:ln>
        </p:spPr>
        <p:style>
          <a:lnRef idx="0">
            <a:scrgbClr r="0" g="0" b="0"/>
          </a:lnRef>
          <a:fillRef idx="0">
            <a:scrgbClr r="0" g="0" b="0"/>
          </a:fillRef>
          <a:effectRef idx="0">
            <a:scrgbClr r="0" g="0" b="0"/>
          </a:effectRef>
          <a:fontRef idx="minor">
            <a:schemeClr val="tx1"/>
          </a:fontRef>
        </p:style>
      </p:cxnSp>
      <p:sp>
        <p:nvSpPr>
          <p:cNvPr id="73" name="Text Placeholder 2">
            <a:extLst>
              <a:ext uri="{FF2B5EF4-FFF2-40B4-BE49-F238E27FC236}">
                <a16:creationId xmlns:a16="http://schemas.microsoft.com/office/drawing/2014/main" id="{21FBCE90-FCA4-4A82-A24C-FACF5092FA02}"/>
              </a:ext>
            </a:extLst>
          </p:cNvPr>
          <p:cNvSpPr txBox="1">
            <a:spLocks/>
          </p:cNvSpPr>
          <p:nvPr/>
        </p:nvSpPr>
        <p:spPr>
          <a:xfrm>
            <a:off x="8204392" y="3779636"/>
            <a:ext cx="1445403" cy="601145"/>
          </a:xfrm>
          <a:prstGeom prst="rect">
            <a:avLst/>
          </a:prstGeom>
        </p:spPr>
        <p:txBody>
          <a:bodyPr vert="horz" wrap="square" lIns="0" tIns="0" rIns="0" bIns="0" rtlCol="0" anchor="t" anchorCtr="0">
            <a:noAutofit/>
          </a:bodyPr>
          <a:lstStyle>
            <a:lvl1pPr marL="0" indent="0" algn="l" defTabSz="1296072" rtl="0" eaLnBrk="1" latinLnBrk="0" hangingPunct="1">
              <a:lnSpc>
                <a:spcPct val="150000"/>
              </a:lnSpc>
              <a:spcBef>
                <a:spcPts val="0"/>
              </a:spcBef>
              <a:buFont typeface="Arial" panose="020B0604020202020204" pitchFamily="34" charset="0"/>
              <a:buNone/>
              <a:defRPr sz="1600" b="1" kern="1200" baseline="0">
                <a:solidFill>
                  <a:schemeClr val="tx1"/>
                </a:solidFill>
                <a:latin typeface="+mn-lt"/>
                <a:ea typeface="+mn-ea"/>
                <a:cs typeface="+mn-cs"/>
              </a:defRPr>
            </a:lvl1pPr>
            <a:lvl2pPr marL="0" indent="0" algn="l" defTabSz="1296072" rtl="0" eaLnBrk="1" latinLnBrk="0" hangingPunct="1">
              <a:lnSpc>
                <a:spcPct val="150000"/>
              </a:lnSpc>
              <a:spcBef>
                <a:spcPts val="0"/>
              </a:spcBef>
              <a:buFont typeface="Arial" panose="020B0604020202020204" pitchFamily="34" charset="0"/>
              <a:buNone/>
              <a:defRPr sz="1600" b="0" kern="1200" baseline="0">
                <a:solidFill>
                  <a:schemeClr val="tx1"/>
                </a:solidFill>
                <a:latin typeface="+mn-lt"/>
                <a:ea typeface="+mn-ea"/>
                <a:cs typeface="+mn-cs"/>
              </a:defRPr>
            </a:lvl2pPr>
            <a:lvl3pPr marL="0" indent="0" algn="l" defTabSz="1296072" rtl="0" eaLnBrk="1" latinLnBrk="0" hangingPunct="1">
              <a:lnSpc>
                <a:spcPct val="150000"/>
              </a:lnSpc>
              <a:spcBef>
                <a:spcPts val="0"/>
              </a:spcBef>
              <a:buFont typeface="Arial" panose="020B0604020202020204" pitchFamily="34" charset="0"/>
              <a:buNone/>
              <a:defRPr sz="1200" b="1" kern="1200" baseline="0">
                <a:solidFill>
                  <a:schemeClr val="tx2"/>
                </a:solidFill>
                <a:latin typeface="+mn-lt"/>
                <a:ea typeface="+mn-ea"/>
                <a:cs typeface="+mn-cs"/>
              </a:defRPr>
            </a:lvl3pPr>
            <a:lvl4pPr marL="0" indent="0" algn="l" defTabSz="1296072" rtl="0" eaLnBrk="1" latinLnBrk="0" hangingPunct="1">
              <a:lnSpc>
                <a:spcPct val="150000"/>
              </a:lnSpc>
              <a:spcBef>
                <a:spcPts val="0"/>
              </a:spcBef>
              <a:buFont typeface="Arial" panose="020B0604020202020204" pitchFamily="34" charset="0"/>
              <a:buNone/>
              <a:defRPr sz="1200" b="1" kern="1200" baseline="0">
                <a:solidFill>
                  <a:schemeClr val="tx1"/>
                </a:solidFill>
                <a:latin typeface="+mn-lt"/>
                <a:ea typeface="+mn-ea"/>
                <a:cs typeface="+mn-cs"/>
              </a:defRPr>
            </a:lvl4pPr>
            <a:lvl5pPr marL="0" indent="0" algn="l" defTabSz="1296072" rtl="0" eaLnBrk="1" latinLnBrk="0" hangingPunct="1">
              <a:lnSpc>
                <a:spcPct val="150000"/>
              </a:lnSpc>
              <a:spcBef>
                <a:spcPts val="800"/>
              </a:spcBef>
              <a:spcAft>
                <a:spcPts val="0"/>
              </a:spcAft>
              <a:buFont typeface="Arial" panose="020B0604020202020204" pitchFamily="34" charset="0"/>
              <a:buNone/>
              <a:defRPr sz="1200" b="0" kern="1200" baseline="0">
                <a:solidFill>
                  <a:schemeClr val="tx1"/>
                </a:solidFill>
                <a:latin typeface="+mn-lt"/>
                <a:ea typeface="+mn-ea"/>
                <a:cs typeface="+mn-cs"/>
              </a:defRPr>
            </a:lvl5pPr>
            <a:lvl6pPr marL="171450" indent="-171450" algn="l" defTabSz="540000" rtl="0" eaLnBrk="1" latinLnBrk="0" hangingPunct="1">
              <a:lnSpc>
                <a:spcPct val="130000"/>
              </a:lnSpc>
              <a:spcBef>
                <a:spcPts val="0"/>
              </a:spcBef>
              <a:spcAft>
                <a:spcPts val="400"/>
              </a:spcAft>
              <a:buClr>
                <a:schemeClr val="tx2"/>
              </a:buClr>
              <a:buSzPct val="100000"/>
              <a:buFont typeface="Arial" panose="020B0604020202020204" pitchFamily="34" charset="0"/>
              <a:buChar char="•"/>
              <a:tabLst>
                <a:tab pos="360000" algn="l"/>
                <a:tab pos="720000" algn="l"/>
              </a:tabLst>
              <a:defRPr sz="1200" b="0" kern="1200">
                <a:solidFill>
                  <a:schemeClr val="tx1"/>
                </a:solidFill>
                <a:latin typeface="+mn-lt"/>
                <a:ea typeface="+mn-ea"/>
                <a:cs typeface="+mn-cs"/>
              </a:defRPr>
            </a:lvl6pPr>
            <a:lvl7pPr marL="0" indent="0" algn="l" defTabSz="252000" rtl="0" eaLnBrk="1" latinLnBrk="0" hangingPunct="1">
              <a:lnSpc>
                <a:spcPct val="150000"/>
              </a:lnSpc>
              <a:spcBef>
                <a:spcPts val="0"/>
              </a:spcBef>
              <a:spcAft>
                <a:spcPts val="300"/>
              </a:spcAft>
              <a:buClr>
                <a:schemeClr val="tx2"/>
              </a:buClr>
              <a:buFont typeface="Arial" panose="020B0604020202020204" pitchFamily="34" charset="0"/>
              <a:buNone/>
              <a:tabLst>
                <a:tab pos="252000" algn="l"/>
              </a:tabLst>
              <a:defRPr sz="1000" b="1" kern="1200" baseline="0">
                <a:solidFill>
                  <a:schemeClr val="tx1"/>
                </a:solidFill>
                <a:latin typeface="+mn-lt"/>
                <a:ea typeface="+mn-ea"/>
                <a:cs typeface="+mn-cs"/>
              </a:defRPr>
            </a:lvl7pPr>
            <a:lvl8pPr marL="0" indent="0" algn="l" defTabSz="540000" rtl="0" eaLnBrk="1" latinLnBrk="0" hangingPunct="1">
              <a:lnSpc>
                <a:spcPct val="150000"/>
              </a:lnSpc>
              <a:spcBef>
                <a:spcPts val="0"/>
              </a:spcBef>
              <a:spcAft>
                <a:spcPts val="600"/>
              </a:spcAft>
              <a:buClr>
                <a:schemeClr val="tx2"/>
              </a:buClr>
              <a:buFont typeface="Arial" panose="020B0604020202020204" pitchFamily="34" charset="0"/>
              <a:buNone/>
              <a:tabLst>
                <a:tab pos="540000" algn="l"/>
              </a:tabLst>
              <a:defRPr sz="1000" kern="1200" baseline="0">
                <a:solidFill>
                  <a:schemeClr val="tx1"/>
                </a:solidFill>
                <a:latin typeface="+mn-lt"/>
                <a:ea typeface="+mn-ea"/>
                <a:cs typeface="+mn-cs"/>
              </a:defRPr>
            </a:lvl8pPr>
            <a:lvl9pPr marL="171450" indent="-171450" algn="l" defTabSz="252000" rtl="0" eaLnBrk="1" latinLnBrk="0" hangingPunct="1">
              <a:lnSpc>
                <a:spcPct val="150000"/>
              </a:lnSpc>
              <a:spcBef>
                <a:spcPts val="0"/>
              </a:spcBef>
              <a:spcAft>
                <a:spcPts val="300"/>
              </a:spcAft>
              <a:buClr>
                <a:schemeClr val="tx2"/>
              </a:buClr>
              <a:buFont typeface="Arial" panose="020B0604020202020204" pitchFamily="34" charset="0"/>
              <a:buChar char="•"/>
              <a:tabLst>
                <a:tab pos="252000" algn="l"/>
              </a:tabLst>
              <a:defRPr sz="1000" kern="1200" baseline="0">
                <a:solidFill>
                  <a:schemeClr val="tx1"/>
                </a:solidFill>
                <a:latin typeface="+mn-lt"/>
                <a:ea typeface="+mn-ea"/>
                <a:cs typeface="+mn-cs"/>
              </a:defRPr>
            </a:lvl9pPr>
          </a:lstStyle>
          <a:p>
            <a:pPr lvl="4" algn="ctr" defTabSz="914379">
              <a:spcBef>
                <a:spcPts val="564"/>
              </a:spcBef>
            </a:pPr>
            <a:r>
              <a:rPr lang="en-NZ" sz="1050" dirty="0">
                <a:solidFill>
                  <a:srgbClr val="00AA9B"/>
                </a:solidFill>
                <a:latin typeface="Segoe UI"/>
              </a:rPr>
              <a:t>Digital Elevation Model (from LiDAR)</a:t>
            </a:r>
          </a:p>
        </p:txBody>
      </p:sp>
      <p:pic>
        <p:nvPicPr>
          <p:cNvPr id="7" name="Graphic 6">
            <a:extLst>
              <a:ext uri="{FF2B5EF4-FFF2-40B4-BE49-F238E27FC236}">
                <a16:creationId xmlns:a16="http://schemas.microsoft.com/office/drawing/2014/main" id="{E5EA56B9-ECCD-40C0-8846-D00608BDA0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a:off x="7214605" y="3923903"/>
            <a:ext cx="118516" cy="138111"/>
          </a:xfrm>
          <a:prstGeom prst="rect">
            <a:avLst/>
          </a:prstGeom>
        </p:spPr>
      </p:pic>
      <p:pic>
        <p:nvPicPr>
          <p:cNvPr id="11" name="Graphic 10">
            <a:extLst>
              <a:ext uri="{FF2B5EF4-FFF2-40B4-BE49-F238E27FC236}">
                <a16:creationId xmlns:a16="http://schemas.microsoft.com/office/drawing/2014/main" id="{CC40C531-8538-41EB-DE0F-CCE73D8B957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5263997">
            <a:off x="7277465" y="3897846"/>
            <a:ext cx="99263" cy="115675"/>
          </a:xfrm>
          <a:prstGeom prst="rect">
            <a:avLst/>
          </a:prstGeom>
        </p:spPr>
      </p:pic>
      <p:pic>
        <p:nvPicPr>
          <p:cNvPr id="17" name="Graphic 16">
            <a:extLst>
              <a:ext uri="{FF2B5EF4-FFF2-40B4-BE49-F238E27FC236}">
                <a16:creationId xmlns:a16="http://schemas.microsoft.com/office/drawing/2014/main" id="{D63A0E64-EA96-F30D-A136-1C77B7B4ED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5263997">
            <a:off x="7201675" y="3923139"/>
            <a:ext cx="99263" cy="115675"/>
          </a:xfrm>
          <a:prstGeom prst="rect">
            <a:avLst/>
          </a:prstGeom>
        </p:spPr>
      </p:pic>
      <p:pic>
        <p:nvPicPr>
          <p:cNvPr id="18" name="Graphic 17">
            <a:extLst>
              <a:ext uri="{FF2B5EF4-FFF2-40B4-BE49-F238E27FC236}">
                <a16:creationId xmlns:a16="http://schemas.microsoft.com/office/drawing/2014/main" id="{BD325063-4B17-F7E9-D0D8-C0A060EF2A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71163" y="3653566"/>
            <a:ext cx="463696" cy="255369"/>
          </a:xfrm>
          <a:prstGeom prst="rect">
            <a:avLst/>
          </a:prstGeom>
        </p:spPr>
      </p:pic>
      <p:pic>
        <p:nvPicPr>
          <p:cNvPr id="19" name="Graphic 18">
            <a:extLst>
              <a:ext uri="{FF2B5EF4-FFF2-40B4-BE49-F238E27FC236}">
                <a16:creationId xmlns:a16="http://schemas.microsoft.com/office/drawing/2014/main" id="{F927D721-4375-90C4-881F-9A99113DDB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29775" y="3436363"/>
            <a:ext cx="463696" cy="255369"/>
          </a:xfrm>
          <a:prstGeom prst="rect">
            <a:avLst/>
          </a:prstGeom>
        </p:spPr>
      </p:pic>
      <p:sp>
        <p:nvSpPr>
          <p:cNvPr id="72" name="Text Placeholder 2">
            <a:extLst>
              <a:ext uri="{FF2B5EF4-FFF2-40B4-BE49-F238E27FC236}">
                <a16:creationId xmlns:a16="http://schemas.microsoft.com/office/drawing/2014/main" id="{602FA02D-654A-EC71-48D0-F95DAA5A4B91}"/>
              </a:ext>
            </a:extLst>
          </p:cNvPr>
          <p:cNvSpPr txBox="1">
            <a:spLocks/>
          </p:cNvSpPr>
          <p:nvPr/>
        </p:nvSpPr>
        <p:spPr>
          <a:xfrm>
            <a:off x="6524138" y="2848526"/>
            <a:ext cx="713551" cy="258325"/>
          </a:xfrm>
          <a:prstGeom prst="rect">
            <a:avLst/>
          </a:prstGeom>
        </p:spPr>
        <p:txBody>
          <a:bodyPr vert="horz" wrap="square" lIns="0" tIns="0" rIns="0" bIns="0" rtlCol="0" anchor="t" anchorCtr="0">
            <a:noAutofit/>
          </a:bodyPr>
          <a:lstStyle>
            <a:lvl1pPr marL="0" indent="0" algn="l" defTabSz="1296072" rtl="0" eaLnBrk="1" latinLnBrk="0" hangingPunct="1">
              <a:lnSpc>
                <a:spcPct val="150000"/>
              </a:lnSpc>
              <a:spcBef>
                <a:spcPts val="0"/>
              </a:spcBef>
              <a:buFont typeface="Arial" panose="020B0604020202020204" pitchFamily="34" charset="0"/>
              <a:buNone/>
              <a:defRPr sz="1600" b="1" kern="1200" baseline="0">
                <a:solidFill>
                  <a:schemeClr val="tx1"/>
                </a:solidFill>
                <a:latin typeface="+mn-lt"/>
                <a:ea typeface="+mn-ea"/>
                <a:cs typeface="+mn-cs"/>
              </a:defRPr>
            </a:lvl1pPr>
            <a:lvl2pPr marL="0" indent="0" algn="l" defTabSz="1296072" rtl="0" eaLnBrk="1" latinLnBrk="0" hangingPunct="1">
              <a:lnSpc>
                <a:spcPct val="150000"/>
              </a:lnSpc>
              <a:spcBef>
                <a:spcPts val="0"/>
              </a:spcBef>
              <a:buFont typeface="Arial" panose="020B0604020202020204" pitchFamily="34" charset="0"/>
              <a:buNone/>
              <a:defRPr sz="1600" b="0" kern="1200" baseline="0">
                <a:solidFill>
                  <a:schemeClr val="tx1"/>
                </a:solidFill>
                <a:latin typeface="+mn-lt"/>
                <a:ea typeface="+mn-ea"/>
                <a:cs typeface="+mn-cs"/>
              </a:defRPr>
            </a:lvl2pPr>
            <a:lvl3pPr marL="0" indent="0" algn="l" defTabSz="1296072" rtl="0" eaLnBrk="1" latinLnBrk="0" hangingPunct="1">
              <a:lnSpc>
                <a:spcPct val="150000"/>
              </a:lnSpc>
              <a:spcBef>
                <a:spcPts val="0"/>
              </a:spcBef>
              <a:buFont typeface="Arial" panose="020B0604020202020204" pitchFamily="34" charset="0"/>
              <a:buNone/>
              <a:defRPr sz="1200" b="1" kern="1200" baseline="0">
                <a:solidFill>
                  <a:schemeClr val="tx2"/>
                </a:solidFill>
                <a:latin typeface="+mn-lt"/>
                <a:ea typeface="+mn-ea"/>
                <a:cs typeface="+mn-cs"/>
              </a:defRPr>
            </a:lvl3pPr>
            <a:lvl4pPr marL="0" indent="0" algn="l" defTabSz="1296072" rtl="0" eaLnBrk="1" latinLnBrk="0" hangingPunct="1">
              <a:lnSpc>
                <a:spcPct val="150000"/>
              </a:lnSpc>
              <a:spcBef>
                <a:spcPts val="0"/>
              </a:spcBef>
              <a:buFont typeface="Arial" panose="020B0604020202020204" pitchFamily="34" charset="0"/>
              <a:buNone/>
              <a:defRPr sz="1200" b="1" kern="1200" baseline="0">
                <a:solidFill>
                  <a:schemeClr val="tx1"/>
                </a:solidFill>
                <a:latin typeface="+mn-lt"/>
                <a:ea typeface="+mn-ea"/>
                <a:cs typeface="+mn-cs"/>
              </a:defRPr>
            </a:lvl4pPr>
            <a:lvl5pPr marL="0" indent="0" algn="l" defTabSz="1296072" rtl="0" eaLnBrk="1" latinLnBrk="0" hangingPunct="1">
              <a:lnSpc>
                <a:spcPct val="150000"/>
              </a:lnSpc>
              <a:spcBef>
                <a:spcPts val="800"/>
              </a:spcBef>
              <a:spcAft>
                <a:spcPts val="0"/>
              </a:spcAft>
              <a:buFont typeface="Arial" panose="020B0604020202020204" pitchFamily="34" charset="0"/>
              <a:buNone/>
              <a:defRPr sz="1200" b="0" kern="1200" baseline="0">
                <a:solidFill>
                  <a:schemeClr val="tx1"/>
                </a:solidFill>
                <a:latin typeface="+mn-lt"/>
                <a:ea typeface="+mn-ea"/>
                <a:cs typeface="+mn-cs"/>
              </a:defRPr>
            </a:lvl5pPr>
            <a:lvl6pPr marL="171450" indent="-171450" algn="l" defTabSz="540000" rtl="0" eaLnBrk="1" latinLnBrk="0" hangingPunct="1">
              <a:lnSpc>
                <a:spcPct val="130000"/>
              </a:lnSpc>
              <a:spcBef>
                <a:spcPts val="0"/>
              </a:spcBef>
              <a:spcAft>
                <a:spcPts val="400"/>
              </a:spcAft>
              <a:buClr>
                <a:schemeClr val="tx2"/>
              </a:buClr>
              <a:buSzPct val="100000"/>
              <a:buFont typeface="Arial" panose="020B0604020202020204" pitchFamily="34" charset="0"/>
              <a:buChar char="•"/>
              <a:tabLst>
                <a:tab pos="360000" algn="l"/>
                <a:tab pos="720000" algn="l"/>
              </a:tabLst>
              <a:defRPr sz="1200" b="0" kern="1200">
                <a:solidFill>
                  <a:schemeClr val="tx1"/>
                </a:solidFill>
                <a:latin typeface="+mn-lt"/>
                <a:ea typeface="+mn-ea"/>
                <a:cs typeface="+mn-cs"/>
              </a:defRPr>
            </a:lvl6pPr>
            <a:lvl7pPr marL="0" indent="0" algn="l" defTabSz="252000" rtl="0" eaLnBrk="1" latinLnBrk="0" hangingPunct="1">
              <a:lnSpc>
                <a:spcPct val="150000"/>
              </a:lnSpc>
              <a:spcBef>
                <a:spcPts val="0"/>
              </a:spcBef>
              <a:spcAft>
                <a:spcPts val="300"/>
              </a:spcAft>
              <a:buClr>
                <a:schemeClr val="tx2"/>
              </a:buClr>
              <a:buFont typeface="Arial" panose="020B0604020202020204" pitchFamily="34" charset="0"/>
              <a:buNone/>
              <a:tabLst>
                <a:tab pos="252000" algn="l"/>
              </a:tabLst>
              <a:defRPr sz="1000" b="1" kern="1200" baseline="0">
                <a:solidFill>
                  <a:schemeClr val="tx1"/>
                </a:solidFill>
                <a:latin typeface="+mn-lt"/>
                <a:ea typeface="+mn-ea"/>
                <a:cs typeface="+mn-cs"/>
              </a:defRPr>
            </a:lvl7pPr>
            <a:lvl8pPr marL="0" indent="0" algn="l" defTabSz="540000" rtl="0" eaLnBrk="1" latinLnBrk="0" hangingPunct="1">
              <a:lnSpc>
                <a:spcPct val="150000"/>
              </a:lnSpc>
              <a:spcBef>
                <a:spcPts val="0"/>
              </a:spcBef>
              <a:spcAft>
                <a:spcPts val="600"/>
              </a:spcAft>
              <a:buClr>
                <a:schemeClr val="tx2"/>
              </a:buClr>
              <a:buFont typeface="Arial" panose="020B0604020202020204" pitchFamily="34" charset="0"/>
              <a:buNone/>
              <a:tabLst>
                <a:tab pos="540000" algn="l"/>
              </a:tabLst>
              <a:defRPr sz="1000" kern="1200" baseline="0">
                <a:solidFill>
                  <a:schemeClr val="tx1"/>
                </a:solidFill>
                <a:latin typeface="+mn-lt"/>
                <a:ea typeface="+mn-ea"/>
                <a:cs typeface="+mn-cs"/>
              </a:defRPr>
            </a:lvl8pPr>
            <a:lvl9pPr marL="171450" indent="-171450" algn="l" defTabSz="252000" rtl="0" eaLnBrk="1" latinLnBrk="0" hangingPunct="1">
              <a:lnSpc>
                <a:spcPct val="150000"/>
              </a:lnSpc>
              <a:spcBef>
                <a:spcPts val="0"/>
              </a:spcBef>
              <a:spcAft>
                <a:spcPts val="300"/>
              </a:spcAft>
              <a:buClr>
                <a:schemeClr val="tx2"/>
              </a:buClr>
              <a:buFont typeface="Arial" panose="020B0604020202020204" pitchFamily="34" charset="0"/>
              <a:buChar char="•"/>
              <a:tabLst>
                <a:tab pos="252000" algn="l"/>
              </a:tabLst>
              <a:defRPr sz="1000" kern="1200" baseline="0">
                <a:solidFill>
                  <a:schemeClr val="tx1"/>
                </a:solidFill>
                <a:latin typeface="+mn-lt"/>
                <a:ea typeface="+mn-ea"/>
                <a:cs typeface="+mn-cs"/>
              </a:defRPr>
            </a:lvl9pPr>
          </a:lstStyle>
          <a:p>
            <a:pPr lvl="4" algn="ctr" defTabSz="914379">
              <a:lnSpc>
                <a:spcPct val="100000"/>
              </a:lnSpc>
              <a:spcBef>
                <a:spcPts val="0"/>
              </a:spcBef>
            </a:pPr>
            <a:r>
              <a:rPr lang="mi-NZ" sz="1050" dirty="0">
                <a:solidFill>
                  <a:srgbClr val="007198"/>
                </a:solidFill>
                <a:latin typeface="Segoe UI"/>
              </a:rPr>
              <a:t>MHWS</a:t>
            </a:r>
          </a:p>
          <a:p>
            <a:pPr lvl="4" algn="ctr" defTabSz="914379">
              <a:lnSpc>
                <a:spcPct val="100000"/>
              </a:lnSpc>
              <a:spcBef>
                <a:spcPts val="0"/>
              </a:spcBef>
            </a:pPr>
            <a:r>
              <a:rPr lang="mi-NZ" sz="1050" dirty="0">
                <a:solidFill>
                  <a:srgbClr val="007198"/>
                </a:solidFill>
                <a:latin typeface="Segoe UI"/>
              </a:rPr>
              <a:t>Coastline</a:t>
            </a:r>
          </a:p>
        </p:txBody>
      </p:sp>
      <p:sp>
        <p:nvSpPr>
          <p:cNvPr id="74" name="Text Placeholder 2">
            <a:extLst>
              <a:ext uri="{FF2B5EF4-FFF2-40B4-BE49-F238E27FC236}">
                <a16:creationId xmlns:a16="http://schemas.microsoft.com/office/drawing/2014/main" id="{BD12ACB7-904A-0BA4-970F-E52823501F0F}"/>
              </a:ext>
            </a:extLst>
          </p:cNvPr>
          <p:cNvSpPr txBox="1">
            <a:spLocks/>
          </p:cNvSpPr>
          <p:nvPr/>
        </p:nvSpPr>
        <p:spPr>
          <a:xfrm>
            <a:off x="3702489" y="3792894"/>
            <a:ext cx="1979856" cy="274617"/>
          </a:xfrm>
          <a:prstGeom prst="rect">
            <a:avLst/>
          </a:prstGeom>
        </p:spPr>
        <p:txBody>
          <a:bodyPr vert="horz" wrap="square" lIns="0" tIns="0" rIns="0" bIns="0" rtlCol="0" anchor="t" anchorCtr="0">
            <a:noAutofit/>
          </a:bodyPr>
          <a:lstStyle>
            <a:lvl1pPr marL="0" indent="0" algn="l" defTabSz="1296072" rtl="0" eaLnBrk="1" latinLnBrk="0" hangingPunct="1">
              <a:lnSpc>
                <a:spcPct val="150000"/>
              </a:lnSpc>
              <a:spcBef>
                <a:spcPts val="0"/>
              </a:spcBef>
              <a:buFont typeface="Arial" panose="020B0604020202020204" pitchFamily="34" charset="0"/>
              <a:buNone/>
              <a:defRPr sz="1600" b="1" kern="1200" baseline="0">
                <a:solidFill>
                  <a:schemeClr val="tx1"/>
                </a:solidFill>
                <a:latin typeface="+mn-lt"/>
                <a:ea typeface="+mn-ea"/>
                <a:cs typeface="+mn-cs"/>
              </a:defRPr>
            </a:lvl1pPr>
            <a:lvl2pPr marL="0" indent="0" algn="l" defTabSz="1296072" rtl="0" eaLnBrk="1" latinLnBrk="0" hangingPunct="1">
              <a:lnSpc>
                <a:spcPct val="150000"/>
              </a:lnSpc>
              <a:spcBef>
                <a:spcPts val="0"/>
              </a:spcBef>
              <a:buFont typeface="Arial" panose="020B0604020202020204" pitchFamily="34" charset="0"/>
              <a:buNone/>
              <a:defRPr sz="1600" b="0" kern="1200" baseline="0">
                <a:solidFill>
                  <a:schemeClr val="tx1"/>
                </a:solidFill>
                <a:latin typeface="+mn-lt"/>
                <a:ea typeface="+mn-ea"/>
                <a:cs typeface="+mn-cs"/>
              </a:defRPr>
            </a:lvl2pPr>
            <a:lvl3pPr marL="0" indent="0" algn="l" defTabSz="1296072" rtl="0" eaLnBrk="1" latinLnBrk="0" hangingPunct="1">
              <a:lnSpc>
                <a:spcPct val="150000"/>
              </a:lnSpc>
              <a:spcBef>
                <a:spcPts val="0"/>
              </a:spcBef>
              <a:buFont typeface="Arial" panose="020B0604020202020204" pitchFamily="34" charset="0"/>
              <a:buNone/>
              <a:defRPr sz="1200" b="1" kern="1200" baseline="0">
                <a:solidFill>
                  <a:schemeClr val="tx2"/>
                </a:solidFill>
                <a:latin typeface="+mn-lt"/>
                <a:ea typeface="+mn-ea"/>
                <a:cs typeface="+mn-cs"/>
              </a:defRPr>
            </a:lvl3pPr>
            <a:lvl4pPr marL="0" indent="0" algn="l" defTabSz="1296072" rtl="0" eaLnBrk="1" latinLnBrk="0" hangingPunct="1">
              <a:lnSpc>
                <a:spcPct val="150000"/>
              </a:lnSpc>
              <a:spcBef>
                <a:spcPts val="0"/>
              </a:spcBef>
              <a:buFont typeface="Arial" panose="020B0604020202020204" pitchFamily="34" charset="0"/>
              <a:buNone/>
              <a:defRPr sz="1200" b="1" kern="1200" baseline="0">
                <a:solidFill>
                  <a:schemeClr val="tx1"/>
                </a:solidFill>
                <a:latin typeface="+mn-lt"/>
                <a:ea typeface="+mn-ea"/>
                <a:cs typeface="+mn-cs"/>
              </a:defRPr>
            </a:lvl4pPr>
            <a:lvl5pPr marL="0" indent="0" algn="l" defTabSz="1296072" rtl="0" eaLnBrk="1" latinLnBrk="0" hangingPunct="1">
              <a:lnSpc>
                <a:spcPct val="150000"/>
              </a:lnSpc>
              <a:spcBef>
                <a:spcPts val="800"/>
              </a:spcBef>
              <a:spcAft>
                <a:spcPts val="0"/>
              </a:spcAft>
              <a:buFont typeface="Arial" panose="020B0604020202020204" pitchFamily="34" charset="0"/>
              <a:buNone/>
              <a:defRPr sz="1200" b="0" kern="1200" baseline="0">
                <a:solidFill>
                  <a:schemeClr val="tx1"/>
                </a:solidFill>
                <a:latin typeface="+mn-lt"/>
                <a:ea typeface="+mn-ea"/>
                <a:cs typeface="+mn-cs"/>
              </a:defRPr>
            </a:lvl5pPr>
            <a:lvl6pPr marL="171450" indent="-171450" algn="l" defTabSz="540000" rtl="0" eaLnBrk="1" latinLnBrk="0" hangingPunct="1">
              <a:lnSpc>
                <a:spcPct val="130000"/>
              </a:lnSpc>
              <a:spcBef>
                <a:spcPts val="0"/>
              </a:spcBef>
              <a:spcAft>
                <a:spcPts val="400"/>
              </a:spcAft>
              <a:buClr>
                <a:schemeClr val="tx2"/>
              </a:buClr>
              <a:buSzPct val="100000"/>
              <a:buFont typeface="Arial" panose="020B0604020202020204" pitchFamily="34" charset="0"/>
              <a:buChar char="•"/>
              <a:tabLst>
                <a:tab pos="360000" algn="l"/>
                <a:tab pos="720000" algn="l"/>
              </a:tabLst>
              <a:defRPr sz="1200" b="0" kern="1200">
                <a:solidFill>
                  <a:schemeClr val="tx1"/>
                </a:solidFill>
                <a:latin typeface="+mn-lt"/>
                <a:ea typeface="+mn-ea"/>
                <a:cs typeface="+mn-cs"/>
              </a:defRPr>
            </a:lvl6pPr>
            <a:lvl7pPr marL="0" indent="0" algn="l" defTabSz="252000" rtl="0" eaLnBrk="1" latinLnBrk="0" hangingPunct="1">
              <a:lnSpc>
                <a:spcPct val="150000"/>
              </a:lnSpc>
              <a:spcBef>
                <a:spcPts val="0"/>
              </a:spcBef>
              <a:spcAft>
                <a:spcPts val="300"/>
              </a:spcAft>
              <a:buClr>
                <a:schemeClr val="tx2"/>
              </a:buClr>
              <a:buFont typeface="Arial" panose="020B0604020202020204" pitchFamily="34" charset="0"/>
              <a:buNone/>
              <a:tabLst>
                <a:tab pos="252000" algn="l"/>
              </a:tabLst>
              <a:defRPr sz="1000" b="1" kern="1200" baseline="0">
                <a:solidFill>
                  <a:schemeClr val="tx1"/>
                </a:solidFill>
                <a:latin typeface="+mn-lt"/>
                <a:ea typeface="+mn-ea"/>
                <a:cs typeface="+mn-cs"/>
              </a:defRPr>
            </a:lvl7pPr>
            <a:lvl8pPr marL="0" indent="0" algn="l" defTabSz="540000" rtl="0" eaLnBrk="1" latinLnBrk="0" hangingPunct="1">
              <a:lnSpc>
                <a:spcPct val="150000"/>
              </a:lnSpc>
              <a:spcBef>
                <a:spcPts val="0"/>
              </a:spcBef>
              <a:spcAft>
                <a:spcPts val="600"/>
              </a:spcAft>
              <a:buClr>
                <a:schemeClr val="tx2"/>
              </a:buClr>
              <a:buFont typeface="Arial" panose="020B0604020202020204" pitchFamily="34" charset="0"/>
              <a:buNone/>
              <a:tabLst>
                <a:tab pos="540000" algn="l"/>
              </a:tabLst>
              <a:defRPr sz="1000" kern="1200" baseline="0">
                <a:solidFill>
                  <a:schemeClr val="tx1"/>
                </a:solidFill>
                <a:latin typeface="+mn-lt"/>
                <a:ea typeface="+mn-ea"/>
                <a:cs typeface="+mn-cs"/>
              </a:defRPr>
            </a:lvl8pPr>
            <a:lvl9pPr marL="171450" indent="-171450" algn="l" defTabSz="252000" rtl="0" eaLnBrk="1" latinLnBrk="0" hangingPunct="1">
              <a:lnSpc>
                <a:spcPct val="150000"/>
              </a:lnSpc>
              <a:spcBef>
                <a:spcPts val="0"/>
              </a:spcBef>
              <a:spcAft>
                <a:spcPts val="300"/>
              </a:spcAft>
              <a:buClr>
                <a:schemeClr val="tx2"/>
              </a:buClr>
              <a:buFont typeface="Arial" panose="020B0604020202020204" pitchFamily="34" charset="0"/>
              <a:buChar char="•"/>
              <a:tabLst>
                <a:tab pos="252000" algn="l"/>
              </a:tabLst>
              <a:defRPr sz="1000" kern="1200" baseline="0">
                <a:solidFill>
                  <a:schemeClr val="tx1"/>
                </a:solidFill>
                <a:latin typeface="+mn-lt"/>
                <a:ea typeface="+mn-ea"/>
                <a:cs typeface="+mn-cs"/>
              </a:defRPr>
            </a:lvl9pPr>
          </a:lstStyle>
          <a:p>
            <a:pPr lvl="4" algn="ctr" defTabSz="914379">
              <a:lnSpc>
                <a:spcPct val="100000"/>
              </a:lnSpc>
              <a:spcBef>
                <a:spcPts val="0"/>
              </a:spcBef>
            </a:pPr>
            <a:r>
              <a:rPr lang="mi-NZ" sz="1050" dirty="0">
                <a:solidFill>
                  <a:srgbClr val="007198"/>
                </a:solidFill>
                <a:latin typeface="Segoe UI"/>
              </a:rPr>
              <a:t>Tidal Surface</a:t>
            </a:r>
          </a:p>
          <a:p>
            <a:pPr lvl="4" algn="ctr" defTabSz="914379">
              <a:lnSpc>
                <a:spcPct val="100000"/>
              </a:lnSpc>
              <a:spcBef>
                <a:spcPts val="0"/>
              </a:spcBef>
            </a:pPr>
            <a:r>
              <a:rPr lang="mi-NZ" sz="1050" dirty="0">
                <a:solidFill>
                  <a:srgbClr val="007198"/>
                </a:solidFill>
                <a:latin typeface="Segoe UI"/>
              </a:rPr>
              <a:t>(M</a:t>
            </a:r>
            <a:r>
              <a:rPr lang="en-NZ" sz="1050" dirty="0" err="1">
                <a:solidFill>
                  <a:srgbClr val="007198"/>
                </a:solidFill>
                <a:latin typeface="Segoe UI"/>
              </a:rPr>
              <a:t>ean</a:t>
            </a:r>
            <a:r>
              <a:rPr lang="en-NZ" sz="1050" dirty="0">
                <a:solidFill>
                  <a:srgbClr val="007198"/>
                </a:solidFill>
                <a:latin typeface="Segoe UI"/>
              </a:rPr>
              <a:t> High Water Springs)</a:t>
            </a:r>
          </a:p>
        </p:txBody>
      </p:sp>
      <p:sp>
        <p:nvSpPr>
          <p:cNvPr id="2" name="Rectangle 1">
            <a:extLst>
              <a:ext uri="{FF2B5EF4-FFF2-40B4-BE49-F238E27FC236}">
                <a16:creationId xmlns:a16="http://schemas.microsoft.com/office/drawing/2014/main" id="{E20CDB03-8FE0-5031-8DE7-4AD79D39D607}"/>
              </a:ext>
            </a:extLst>
          </p:cNvPr>
          <p:cNvSpPr/>
          <p:nvPr/>
        </p:nvSpPr>
        <p:spPr>
          <a:xfrm>
            <a:off x="2514105" y="4310249"/>
            <a:ext cx="3619995" cy="260397"/>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Freeform: Shape 3">
            <a:extLst>
              <a:ext uri="{FF2B5EF4-FFF2-40B4-BE49-F238E27FC236}">
                <a16:creationId xmlns:a16="http://schemas.microsoft.com/office/drawing/2014/main" id="{5C44F102-1718-4A0E-BEB3-7085812D0EDB}"/>
              </a:ext>
            </a:extLst>
          </p:cNvPr>
          <p:cNvSpPr/>
          <p:nvPr/>
        </p:nvSpPr>
        <p:spPr>
          <a:xfrm>
            <a:off x="6329363" y="4186424"/>
            <a:ext cx="895350" cy="1881188"/>
          </a:xfrm>
          <a:custGeom>
            <a:avLst/>
            <a:gdLst>
              <a:gd name="connsiteX0" fmla="*/ 59531 w 895350"/>
              <a:gd name="connsiteY0" fmla="*/ 338138 h 1881188"/>
              <a:gd name="connsiteX1" fmla="*/ 80962 w 895350"/>
              <a:gd name="connsiteY1" fmla="*/ 316706 h 1881188"/>
              <a:gd name="connsiteX2" fmla="*/ 126206 w 895350"/>
              <a:gd name="connsiteY2" fmla="*/ 304800 h 1881188"/>
              <a:gd name="connsiteX3" fmla="*/ 531018 w 895350"/>
              <a:gd name="connsiteY3" fmla="*/ 140494 h 1881188"/>
              <a:gd name="connsiteX4" fmla="*/ 566737 w 895350"/>
              <a:gd name="connsiteY4" fmla="*/ 26194 h 1881188"/>
              <a:gd name="connsiteX5" fmla="*/ 614362 w 895350"/>
              <a:gd name="connsiteY5" fmla="*/ 0 h 1881188"/>
              <a:gd name="connsiteX6" fmla="*/ 895350 w 895350"/>
              <a:gd name="connsiteY6" fmla="*/ 1059656 h 1881188"/>
              <a:gd name="connsiteX7" fmla="*/ 819150 w 895350"/>
              <a:gd name="connsiteY7" fmla="*/ 1740694 h 1881188"/>
              <a:gd name="connsiteX8" fmla="*/ 397668 w 895350"/>
              <a:gd name="connsiteY8" fmla="*/ 1881188 h 1881188"/>
              <a:gd name="connsiteX9" fmla="*/ 61912 w 895350"/>
              <a:gd name="connsiteY9" fmla="*/ 1638300 h 1881188"/>
              <a:gd name="connsiteX10" fmla="*/ 7143 w 895350"/>
              <a:gd name="connsiteY10" fmla="*/ 664369 h 1881188"/>
              <a:gd name="connsiteX11" fmla="*/ 0 w 895350"/>
              <a:gd name="connsiteY11" fmla="*/ 659606 h 1881188"/>
              <a:gd name="connsiteX12" fmla="*/ 59531 w 895350"/>
              <a:gd name="connsiteY12" fmla="*/ 338138 h 1881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5350" h="1881188">
                <a:moveTo>
                  <a:pt x="59531" y="338138"/>
                </a:moveTo>
                <a:lnTo>
                  <a:pt x="80962" y="316706"/>
                </a:lnTo>
                <a:lnTo>
                  <a:pt x="126206" y="304800"/>
                </a:lnTo>
                <a:lnTo>
                  <a:pt x="531018" y="140494"/>
                </a:lnTo>
                <a:lnTo>
                  <a:pt x="566737" y="26194"/>
                </a:lnTo>
                <a:lnTo>
                  <a:pt x="614362" y="0"/>
                </a:lnTo>
                <a:lnTo>
                  <a:pt x="895350" y="1059656"/>
                </a:lnTo>
                <a:lnTo>
                  <a:pt x="819150" y="1740694"/>
                </a:lnTo>
                <a:lnTo>
                  <a:pt x="397668" y="1881188"/>
                </a:lnTo>
                <a:lnTo>
                  <a:pt x="61912" y="1638300"/>
                </a:lnTo>
                <a:lnTo>
                  <a:pt x="7143" y="664369"/>
                </a:lnTo>
                <a:lnTo>
                  <a:pt x="0" y="659606"/>
                </a:lnTo>
                <a:lnTo>
                  <a:pt x="59531" y="338138"/>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Freeform: Shape 4">
            <a:extLst>
              <a:ext uri="{FF2B5EF4-FFF2-40B4-BE49-F238E27FC236}">
                <a16:creationId xmlns:a16="http://schemas.microsoft.com/office/drawing/2014/main" id="{DAD644DE-9B99-D7C9-A5BA-60684D488E15}"/>
              </a:ext>
            </a:extLst>
          </p:cNvPr>
          <p:cNvSpPr/>
          <p:nvPr/>
        </p:nvSpPr>
        <p:spPr>
          <a:xfrm>
            <a:off x="6886575" y="4105462"/>
            <a:ext cx="73819" cy="52387"/>
          </a:xfrm>
          <a:custGeom>
            <a:avLst/>
            <a:gdLst>
              <a:gd name="connsiteX0" fmla="*/ 0 w 73819"/>
              <a:gd name="connsiteY0" fmla="*/ 52387 h 52387"/>
              <a:gd name="connsiteX1" fmla="*/ 52388 w 73819"/>
              <a:gd name="connsiteY1" fmla="*/ 42862 h 52387"/>
              <a:gd name="connsiteX2" fmla="*/ 73819 w 73819"/>
              <a:gd name="connsiteY2" fmla="*/ 0 h 52387"/>
              <a:gd name="connsiteX3" fmla="*/ 0 w 73819"/>
              <a:gd name="connsiteY3" fmla="*/ 52387 h 52387"/>
            </a:gdLst>
            <a:ahLst/>
            <a:cxnLst>
              <a:cxn ang="0">
                <a:pos x="connsiteX0" y="connsiteY0"/>
              </a:cxn>
              <a:cxn ang="0">
                <a:pos x="connsiteX1" y="connsiteY1"/>
              </a:cxn>
              <a:cxn ang="0">
                <a:pos x="connsiteX2" y="connsiteY2"/>
              </a:cxn>
              <a:cxn ang="0">
                <a:pos x="connsiteX3" y="connsiteY3"/>
              </a:cxn>
            </a:cxnLst>
            <a:rect l="l" t="t" r="r" b="b"/>
            <a:pathLst>
              <a:path w="73819" h="52387">
                <a:moveTo>
                  <a:pt x="0" y="52387"/>
                </a:moveTo>
                <a:lnTo>
                  <a:pt x="52388" y="42862"/>
                </a:lnTo>
                <a:lnTo>
                  <a:pt x="73819" y="0"/>
                </a:lnTo>
                <a:lnTo>
                  <a:pt x="0" y="52387"/>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7" name="Graphic 5">
            <a:extLst>
              <a:ext uri="{FF2B5EF4-FFF2-40B4-BE49-F238E27FC236}">
                <a16:creationId xmlns:a16="http://schemas.microsoft.com/office/drawing/2014/main" id="{2FEFD6C5-B83E-4BB2-BC3C-B4D3E12B17A2}"/>
              </a:ext>
            </a:extLst>
          </p:cNvPr>
          <p:cNvSpPr/>
          <p:nvPr/>
        </p:nvSpPr>
        <p:spPr>
          <a:xfrm flipH="1" flipV="1">
            <a:off x="2311137" y="3538141"/>
            <a:ext cx="258896" cy="2619823"/>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2555"/>
            <a:endParaRPr lang="en-NZ" sz="1270" b="1">
              <a:solidFill>
                <a:prstClr val="white"/>
              </a:solidFill>
              <a:latin typeface="Segoe UI"/>
            </a:endParaRPr>
          </a:p>
        </p:txBody>
      </p:sp>
      <p:sp>
        <p:nvSpPr>
          <p:cNvPr id="10" name="Title 15">
            <a:extLst>
              <a:ext uri="{FF2B5EF4-FFF2-40B4-BE49-F238E27FC236}">
                <a16:creationId xmlns:a16="http://schemas.microsoft.com/office/drawing/2014/main" id="{52915184-ED1A-45C9-1282-C31A2C72B7AC}"/>
              </a:ext>
            </a:extLst>
          </p:cNvPr>
          <p:cNvSpPr>
            <a:spLocks noGrp="1"/>
          </p:cNvSpPr>
          <p:nvPr>
            <p:ph type="title"/>
          </p:nvPr>
        </p:nvSpPr>
        <p:spPr>
          <a:xfrm>
            <a:off x="544473" y="244538"/>
            <a:ext cx="11078811" cy="1325563"/>
          </a:xfrm>
        </p:spPr>
        <p:txBody>
          <a:bodyPr/>
          <a:lstStyle/>
          <a:p>
            <a:r>
              <a:rPr lang="en-US" dirty="0"/>
              <a:t>MHWS coastline delineation concept</a:t>
            </a:r>
            <a:endParaRPr lang="en-NZ" dirty="0"/>
          </a:p>
        </p:txBody>
      </p:sp>
    </p:spTree>
    <p:extLst>
      <p:ext uri="{BB962C8B-B14F-4D97-AF65-F5344CB8AC3E}">
        <p14:creationId xmlns:p14="http://schemas.microsoft.com/office/powerpoint/2010/main" val="3861855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1390187-3065-4374-A605-4792FCF3E2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38470" y="2716238"/>
            <a:ext cx="759387" cy="853470"/>
          </a:xfrm>
          <a:prstGeom prst="rect">
            <a:avLst/>
          </a:prstGeom>
        </p:spPr>
      </p:pic>
      <p:pic>
        <p:nvPicPr>
          <p:cNvPr id="12" name="Graphic 11">
            <a:extLst>
              <a:ext uri="{FF2B5EF4-FFF2-40B4-BE49-F238E27FC236}">
                <a16:creationId xmlns:a16="http://schemas.microsoft.com/office/drawing/2014/main" id="{58B50EC9-7A6E-4A42-9E32-A754D25A05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68750" y="3282773"/>
            <a:ext cx="463696" cy="255369"/>
          </a:xfrm>
          <a:prstGeom prst="rect">
            <a:avLst/>
          </a:prstGeom>
        </p:spPr>
      </p:pic>
      <p:sp>
        <p:nvSpPr>
          <p:cNvPr id="35" name="Graphic 5">
            <a:extLst>
              <a:ext uri="{FF2B5EF4-FFF2-40B4-BE49-F238E27FC236}">
                <a16:creationId xmlns:a16="http://schemas.microsoft.com/office/drawing/2014/main" id="{A8C3744E-E18F-4AB7-B1B3-341F57BD8559}"/>
              </a:ext>
            </a:extLst>
          </p:cNvPr>
          <p:cNvSpPr/>
          <p:nvPr/>
        </p:nvSpPr>
        <p:spPr>
          <a:xfrm flipH="1" flipV="1">
            <a:off x="2338204" y="4194656"/>
            <a:ext cx="4542710" cy="260397"/>
          </a:xfrm>
          <a:custGeom>
            <a:avLst/>
            <a:gdLst>
              <a:gd name="connsiteX0" fmla="*/ 0 w 6445212"/>
              <a:gd name="connsiteY0" fmla="*/ 0 h 520092"/>
              <a:gd name="connsiteX1" fmla="*/ 6445212 w 6445212"/>
              <a:gd name="connsiteY1" fmla="*/ 0 h 520092"/>
              <a:gd name="connsiteX2" fmla="*/ 6445212 w 6445212"/>
              <a:gd name="connsiteY2" fmla="*/ 520092 h 520092"/>
              <a:gd name="connsiteX3" fmla="*/ 0 w 6445212"/>
              <a:gd name="connsiteY3" fmla="*/ 520092 h 520092"/>
              <a:gd name="connsiteX4" fmla="*/ 0 w 6445212"/>
              <a:gd name="connsiteY4" fmla="*/ 0 h 520092"/>
              <a:gd name="connsiteX0" fmla="*/ 0 w 6445212"/>
              <a:gd name="connsiteY0" fmla="*/ 0 h 520092"/>
              <a:gd name="connsiteX1" fmla="*/ 465302 w 6445212"/>
              <a:gd name="connsiteY1" fmla="*/ 447 h 520092"/>
              <a:gd name="connsiteX2" fmla="*/ 6445212 w 6445212"/>
              <a:gd name="connsiteY2" fmla="*/ 0 h 520092"/>
              <a:gd name="connsiteX3" fmla="*/ 6445212 w 6445212"/>
              <a:gd name="connsiteY3" fmla="*/ 520092 h 520092"/>
              <a:gd name="connsiteX4" fmla="*/ 0 w 6445212"/>
              <a:gd name="connsiteY4" fmla="*/ 520092 h 520092"/>
              <a:gd name="connsiteX5" fmla="*/ 0 w 6445212"/>
              <a:gd name="connsiteY5" fmla="*/ 0 h 520092"/>
              <a:gd name="connsiteX0" fmla="*/ 0 w 6445212"/>
              <a:gd name="connsiteY0" fmla="*/ 0 h 520092"/>
              <a:gd name="connsiteX1" fmla="*/ 465302 w 6445212"/>
              <a:gd name="connsiteY1" fmla="*/ 447 h 520092"/>
              <a:gd name="connsiteX2" fmla="*/ 6445212 w 6445212"/>
              <a:gd name="connsiteY2" fmla="*/ 0 h 520092"/>
              <a:gd name="connsiteX3" fmla="*/ 6445212 w 6445212"/>
              <a:gd name="connsiteY3" fmla="*/ 520092 h 520092"/>
              <a:gd name="connsiteX4" fmla="*/ 0 w 6445212"/>
              <a:gd name="connsiteY4" fmla="*/ 520092 h 520092"/>
              <a:gd name="connsiteX5" fmla="*/ 482 w 6445212"/>
              <a:gd name="connsiteY5" fmla="*/ 322392 h 520092"/>
              <a:gd name="connsiteX6" fmla="*/ 0 w 6445212"/>
              <a:gd name="connsiteY6" fmla="*/ 0 h 520092"/>
              <a:gd name="connsiteX0" fmla="*/ 145578 w 6590308"/>
              <a:gd name="connsiteY0" fmla="*/ 322392 h 520092"/>
              <a:gd name="connsiteX1" fmla="*/ 610398 w 6590308"/>
              <a:gd name="connsiteY1" fmla="*/ 447 h 520092"/>
              <a:gd name="connsiteX2" fmla="*/ 6590308 w 6590308"/>
              <a:gd name="connsiteY2" fmla="*/ 0 h 520092"/>
              <a:gd name="connsiteX3" fmla="*/ 6590308 w 6590308"/>
              <a:gd name="connsiteY3" fmla="*/ 520092 h 520092"/>
              <a:gd name="connsiteX4" fmla="*/ 145096 w 6590308"/>
              <a:gd name="connsiteY4" fmla="*/ 520092 h 520092"/>
              <a:gd name="connsiteX5" fmla="*/ 145578 w 6590308"/>
              <a:gd name="connsiteY5" fmla="*/ 322392 h 520092"/>
              <a:gd name="connsiteX0" fmla="*/ 482 w 6445212"/>
              <a:gd name="connsiteY0" fmla="*/ 322392 h 520092"/>
              <a:gd name="connsiteX1" fmla="*/ 465302 w 6445212"/>
              <a:gd name="connsiteY1" fmla="*/ 447 h 520092"/>
              <a:gd name="connsiteX2" fmla="*/ 6445212 w 6445212"/>
              <a:gd name="connsiteY2" fmla="*/ 0 h 520092"/>
              <a:gd name="connsiteX3" fmla="*/ 6445212 w 6445212"/>
              <a:gd name="connsiteY3" fmla="*/ 520092 h 520092"/>
              <a:gd name="connsiteX4" fmla="*/ 0 w 6445212"/>
              <a:gd name="connsiteY4" fmla="*/ 520092 h 520092"/>
              <a:gd name="connsiteX5" fmla="*/ 482 w 6445212"/>
              <a:gd name="connsiteY5" fmla="*/ 322392 h 520092"/>
              <a:gd name="connsiteX0" fmla="*/ 482 w 6445212"/>
              <a:gd name="connsiteY0" fmla="*/ 322392 h 520092"/>
              <a:gd name="connsiteX1" fmla="*/ 465302 w 6445212"/>
              <a:gd name="connsiteY1" fmla="*/ 447 h 520092"/>
              <a:gd name="connsiteX2" fmla="*/ 6445212 w 6445212"/>
              <a:gd name="connsiteY2" fmla="*/ 0 h 520092"/>
              <a:gd name="connsiteX3" fmla="*/ 6445212 w 6445212"/>
              <a:gd name="connsiteY3" fmla="*/ 520092 h 520092"/>
              <a:gd name="connsiteX4" fmla="*/ 0 w 6445212"/>
              <a:gd name="connsiteY4" fmla="*/ 520092 h 520092"/>
              <a:gd name="connsiteX5" fmla="*/ 482 w 6445212"/>
              <a:gd name="connsiteY5" fmla="*/ 322392 h 52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5212" h="520092">
                <a:moveTo>
                  <a:pt x="482" y="322392"/>
                </a:moveTo>
                <a:cubicBezTo>
                  <a:pt x="154232" y="231975"/>
                  <a:pt x="195090" y="151334"/>
                  <a:pt x="465302" y="447"/>
                </a:cubicBezTo>
                <a:lnTo>
                  <a:pt x="6445212" y="0"/>
                </a:lnTo>
                <a:lnTo>
                  <a:pt x="6445212" y="520092"/>
                </a:lnTo>
                <a:lnTo>
                  <a:pt x="0" y="520092"/>
                </a:lnTo>
                <a:cubicBezTo>
                  <a:pt x="161" y="454192"/>
                  <a:pt x="321" y="388292"/>
                  <a:pt x="482" y="322392"/>
                </a:cubicBezTo>
                <a:close/>
              </a:path>
            </a:pathLst>
          </a:custGeom>
          <a:solidFill>
            <a:schemeClr val="accent1">
              <a:lumMod val="20000"/>
              <a:lumOff val="80000"/>
            </a:schemeClr>
          </a:solidFill>
          <a:ln w="38100" cap="flat">
            <a:solidFill>
              <a:schemeClr val="accent1">
                <a:lumMod val="75000"/>
                <a:lumOff val="25000"/>
              </a:schemeClr>
            </a:solidFill>
            <a:prstDash val="solid"/>
            <a:miter/>
          </a:ln>
        </p:spPr>
        <p:txBody>
          <a:bodyPr rtlCol="0" anchor="ctr"/>
          <a:lstStyle/>
          <a:p>
            <a:pPr defTabSz="322555"/>
            <a:endParaRPr lang="en-NZ" sz="1270" dirty="0">
              <a:solidFill>
                <a:srgbClr val="000000"/>
              </a:solidFill>
              <a:latin typeface="Segoe UI"/>
            </a:endParaRPr>
          </a:p>
        </p:txBody>
      </p:sp>
      <p:pic>
        <p:nvPicPr>
          <p:cNvPr id="23" name="Graphic 22">
            <a:extLst>
              <a:ext uri="{FF2B5EF4-FFF2-40B4-BE49-F238E27FC236}">
                <a16:creationId xmlns:a16="http://schemas.microsoft.com/office/drawing/2014/main" id="{8EAF2901-8A8D-4DB5-9C4C-ACD17BFCB0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45930" y="2917425"/>
            <a:ext cx="1465971" cy="886208"/>
          </a:xfrm>
          <a:prstGeom prst="rect">
            <a:avLst/>
          </a:prstGeom>
        </p:spPr>
      </p:pic>
      <p:sp>
        <p:nvSpPr>
          <p:cNvPr id="29" name="Graphic 5">
            <a:extLst>
              <a:ext uri="{FF2B5EF4-FFF2-40B4-BE49-F238E27FC236}">
                <a16:creationId xmlns:a16="http://schemas.microsoft.com/office/drawing/2014/main" id="{1F0AB8CD-A929-433A-A641-EC0EA6CA1725}"/>
              </a:ext>
            </a:extLst>
          </p:cNvPr>
          <p:cNvSpPr/>
          <p:nvPr/>
        </p:nvSpPr>
        <p:spPr>
          <a:xfrm flipH="1" flipV="1">
            <a:off x="2456430" y="4423567"/>
            <a:ext cx="4093215" cy="1481421"/>
          </a:xfrm>
          <a:custGeom>
            <a:avLst/>
            <a:gdLst>
              <a:gd name="connsiteX0" fmla="*/ 788099 w 6337363"/>
              <a:gd name="connsiteY0" fmla="*/ 980570 h 984285"/>
              <a:gd name="connsiteX1" fmla="*/ 1105567 w 6337363"/>
              <a:gd name="connsiteY1" fmla="*/ 982761 h 984285"/>
              <a:gd name="connsiteX2" fmla="*/ 1840802 w 6337363"/>
              <a:gd name="connsiteY2" fmla="*/ 981047 h 984285"/>
              <a:gd name="connsiteX3" fmla="*/ 2165604 w 6337363"/>
              <a:gd name="connsiteY3" fmla="*/ 981713 h 984285"/>
              <a:gd name="connsiteX4" fmla="*/ 6269165 w 6337363"/>
              <a:gd name="connsiteY4" fmla="*/ 980570 h 984285"/>
              <a:gd name="connsiteX5" fmla="*/ 6337364 w 6337363"/>
              <a:gd name="connsiteY5" fmla="*/ 76457 h 984285"/>
              <a:gd name="connsiteX6" fmla="*/ 6328696 w 6337363"/>
              <a:gd name="connsiteY6" fmla="*/ 638 h 984285"/>
              <a:gd name="connsiteX7" fmla="*/ 6277642 w 6337363"/>
              <a:gd name="connsiteY7" fmla="*/ 25118 h 984285"/>
              <a:gd name="connsiteX8" fmla="*/ 6131148 w 6337363"/>
              <a:gd name="connsiteY8" fmla="*/ 102746 h 984285"/>
              <a:gd name="connsiteX9" fmla="*/ 5977319 w 6337363"/>
              <a:gd name="connsiteY9" fmla="*/ 157039 h 984285"/>
              <a:gd name="connsiteX10" fmla="*/ 5756529 w 6337363"/>
              <a:gd name="connsiteY10" fmla="*/ 262195 h 984285"/>
              <a:gd name="connsiteX11" fmla="*/ 4965383 w 6337363"/>
              <a:gd name="connsiteY11" fmla="*/ 310868 h 984285"/>
              <a:gd name="connsiteX12" fmla="*/ 4899470 w 6337363"/>
              <a:gd name="connsiteY12" fmla="*/ 284579 h 984285"/>
              <a:gd name="connsiteX13" fmla="*/ 4752213 w 6337363"/>
              <a:gd name="connsiteY13" fmla="*/ 335252 h 984285"/>
              <a:gd name="connsiteX14" fmla="*/ 4647533 w 6337363"/>
              <a:gd name="connsiteY14" fmla="*/ 330870 h 984285"/>
              <a:gd name="connsiteX15" fmla="*/ 4607243 w 6337363"/>
              <a:gd name="connsiteY15" fmla="*/ 343062 h 984285"/>
              <a:gd name="connsiteX16" fmla="*/ 4586288 w 6337363"/>
              <a:gd name="connsiteY16" fmla="*/ 343253 h 984285"/>
              <a:gd name="connsiteX17" fmla="*/ 4562094 w 6337363"/>
              <a:gd name="connsiteY17" fmla="*/ 343634 h 984285"/>
              <a:gd name="connsiteX18" fmla="*/ 4445604 w 6337363"/>
              <a:gd name="connsiteY18" fmla="*/ 373637 h 984285"/>
              <a:gd name="connsiteX19" fmla="*/ 4318635 w 6337363"/>
              <a:gd name="connsiteY19" fmla="*/ 394021 h 984285"/>
              <a:gd name="connsiteX20" fmla="*/ 4219766 w 6337363"/>
              <a:gd name="connsiteY20" fmla="*/ 353635 h 984285"/>
              <a:gd name="connsiteX21" fmla="*/ 4105180 w 6337363"/>
              <a:gd name="connsiteY21" fmla="*/ 311630 h 984285"/>
              <a:gd name="connsiteX22" fmla="*/ 4008120 w 6337363"/>
              <a:gd name="connsiteY22" fmla="*/ 362684 h 984285"/>
              <a:gd name="connsiteX23" fmla="*/ 3992023 w 6337363"/>
              <a:gd name="connsiteY23" fmla="*/ 362969 h 984285"/>
              <a:gd name="connsiteX24" fmla="*/ 3957066 w 6337363"/>
              <a:gd name="connsiteY24" fmla="*/ 370494 h 984285"/>
              <a:gd name="connsiteX25" fmla="*/ 3938111 w 6337363"/>
              <a:gd name="connsiteY25" fmla="*/ 388592 h 984285"/>
              <a:gd name="connsiteX26" fmla="*/ 3912108 w 6337363"/>
              <a:gd name="connsiteY26" fmla="*/ 398593 h 984285"/>
              <a:gd name="connsiteX27" fmla="*/ 3856958 w 6337363"/>
              <a:gd name="connsiteY27" fmla="*/ 424787 h 984285"/>
              <a:gd name="connsiteX28" fmla="*/ 3790283 w 6337363"/>
              <a:gd name="connsiteY28" fmla="*/ 449837 h 984285"/>
              <a:gd name="connsiteX29" fmla="*/ 3769233 w 6337363"/>
              <a:gd name="connsiteY29" fmla="*/ 448885 h 984285"/>
              <a:gd name="connsiteX30" fmla="*/ 3741896 w 6337363"/>
              <a:gd name="connsiteY30" fmla="*/ 450218 h 984285"/>
              <a:gd name="connsiteX31" fmla="*/ 3714083 w 6337363"/>
              <a:gd name="connsiteY31" fmla="*/ 465268 h 984285"/>
              <a:gd name="connsiteX32" fmla="*/ 3533585 w 6337363"/>
              <a:gd name="connsiteY32" fmla="*/ 464601 h 984285"/>
              <a:gd name="connsiteX33" fmla="*/ 3460814 w 6337363"/>
              <a:gd name="connsiteY33" fmla="*/ 457076 h 984285"/>
              <a:gd name="connsiteX34" fmla="*/ 3401092 w 6337363"/>
              <a:gd name="connsiteY34" fmla="*/ 480032 h 984285"/>
              <a:gd name="connsiteX35" fmla="*/ 3217640 w 6337363"/>
              <a:gd name="connsiteY35" fmla="*/ 478603 h 984285"/>
              <a:gd name="connsiteX36" fmla="*/ 3175254 w 6337363"/>
              <a:gd name="connsiteY36" fmla="*/ 515560 h 984285"/>
              <a:gd name="connsiteX37" fmla="*/ 3118009 w 6337363"/>
              <a:gd name="connsiteY37" fmla="*/ 541754 h 984285"/>
              <a:gd name="connsiteX38" fmla="*/ 2974562 w 6337363"/>
              <a:gd name="connsiteY38" fmla="*/ 600523 h 984285"/>
              <a:gd name="connsiteX39" fmla="*/ 2894933 w 6337363"/>
              <a:gd name="connsiteY39" fmla="*/ 596237 h 984285"/>
              <a:gd name="connsiteX40" fmla="*/ 2837498 w 6337363"/>
              <a:gd name="connsiteY40" fmla="*/ 590617 h 984285"/>
              <a:gd name="connsiteX41" fmla="*/ 2629376 w 6337363"/>
              <a:gd name="connsiteY41" fmla="*/ 645386 h 984285"/>
              <a:gd name="connsiteX42" fmla="*/ 2468880 w 6337363"/>
              <a:gd name="connsiteY42" fmla="*/ 733778 h 984285"/>
              <a:gd name="connsiteX43" fmla="*/ 2385917 w 6337363"/>
              <a:gd name="connsiteY43" fmla="*/ 754352 h 984285"/>
              <a:gd name="connsiteX44" fmla="*/ 2288858 w 6337363"/>
              <a:gd name="connsiteY44" fmla="*/ 746255 h 984285"/>
              <a:gd name="connsiteX45" fmla="*/ 2185797 w 6337363"/>
              <a:gd name="connsiteY45" fmla="*/ 763305 h 984285"/>
              <a:gd name="connsiteX46" fmla="*/ 2101406 w 6337363"/>
              <a:gd name="connsiteY46" fmla="*/ 779688 h 984285"/>
              <a:gd name="connsiteX47" fmla="*/ 1908524 w 6337363"/>
              <a:gd name="connsiteY47" fmla="*/ 754828 h 984285"/>
              <a:gd name="connsiteX48" fmla="*/ 1796320 w 6337363"/>
              <a:gd name="connsiteY48" fmla="*/ 787118 h 984285"/>
              <a:gd name="connsiteX49" fmla="*/ 1680305 w 6337363"/>
              <a:gd name="connsiteY49" fmla="*/ 818264 h 984285"/>
              <a:gd name="connsiteX50" fmla="*/ 1574959 w 6337363"/>
              <a:gd name="connsiteY50" fmla="*/ 797405 h 984285"/>
              <a:gd name="connsiteX51" fmla="*/ 1548860 w 6337363"/>
              <a:gd name="connsiteY51" fmla="*/ 779688 h 984285"/>
              <a:gd name="connsiteX52" fmla="*/ 1516761 w 6337363"/>
              <a:gd name="connsiteY52" fmla="*/ 788737 h 984285"/>
              <a:gd name="connsiteX53" fmla="*/ 1435703 w 6337363"/>
              <a:gd name="connsiteY53" fmla="*/ 813121 h 984285"/>
              <a:gd name="connsiteX54" fmla="*/ 1410176 w 6337363"/>
              <a:gd name="connsiteY54" fmla="*/ 819122 h 984285"/>
              <a:gd name="connsiteX55" fmla="*/ 1380173 w 6337363"/>
              <a:gd name="connsiteY55" fmla="*/ 811406 h 984285"/>
              <a:gd name="connsiteX56" fmla="*/ 1334929 w 6337363"/>
              <a:gd name="connsiteY56" fmla="*/ 823884 h 984285"/>
              <a:gd name="connsiteX57" fmla="*/ 1261396 w 6337363"/>
              <a:gd name="connsiteY57" fmla="*/ 845792 h 984285"/>
              <a:gd name="connsiteX58" fmla="*/ 1185291 w 6337363"/>
              <a:gd name="connsiteY58" fmla="*/ 826361 h 984285"/>
              <a:gd name="connsiteX59" fmla="*/ 1133475 w 6337363"/>
              <a:gd name="connsiteY59" fmla="*/ 801500 h 984285"/>
              <a:gd name="connsiteX60" fmla="*/ 1064324 w 6337363"/>
              <a:gd name="connsiteY60" fmla="*/ 786641 h 984285"/>
              <a:gd name="connsiteX61" fmla="*/ 1031653 w 6337363"/>
              <a:gd name="connsiteY61" fmla="*/ 785117 h 984285"/>
              <a:gd name="connsiteX62" fmla="*/ 1016889 w 6337363"/>
              <a:gd name="connsiteY62" fmla="*/ 785403 h 984285"/>
              <a:gd name="connsiteX63" fmla="*/ 980027 w 6337363"/>
              <a:gd name="connsiteY63" fmla="*/ 767972 h 984285"/>
              <a:gd name="connsiteX64" fmla="*/ 896207 w 6337363"/>
              <a:gd name="connsiteY64" fmla="*/ 750637 h 984285"/>
              <a:gd name="connsiteX65" fmla="*/ 822008 w 6337363"/>
              <a:gd name="connsiteY65" fmla="*/ 729491 h 984285"/>
              <a:gd name="connsiteX66" fmla="*/ 687515 w 6337363"/>
              <a:gd name="connsiteY66" fmla="*/ 781688 h 984285"/>
              <a:gd name="connsiteX67" fmla="*/ 614267 w 6337363"/>
              <a:gd name="connsiteY67" fmla="*/ 828456 h 984285"/>
              <a:gd name="connsiteX68" fmla="*/ 535877 w 6337363"/>
              <a:gd name="connsiteY68" fmla="*/ 853602 h 984285"/>
              <a:gd name="connsiteX69" fmla="*/ 482156 w 6337363"/>
              <a:gd name="connsiteY69" fmla="*/ 890369 h 984285"/>
              <a:gd name="connsiteX70" fmla="*/ 418338 w 6337363"/>
              <a:gd name="connsiteY70" fmla="*/ 915991 h 984285"/>
              <a:gd name="connsiteX71" fmla="*/ 252508 w 6337363"/>
              <a:gd name="connsiteY71" fmla="*/ 937613 h 984285"/>
              <a:gd name="connsiteX72" fmla="*/ 98584 w 6337363"/>
              <a:gd name="connsiteY72" fmla="*/ 957234 h 984285"/>
              <a:gd name="connsiteX73" fmla="*/ 0 w 6337363"/>
              <a:gd name="connsiteY73" fmla="*/ 984285 h 98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337363" h="984285">
                <a:moveTo>
                  <a:pt x="788099" y="980570"/>
                </a:moveTo>
                <a:cubicBezTo>
                  <a:pt x="788099" y="980570"/>
                  <a:pt x="1089470" y="983904"/>
                  <a:pt x="1105567" y="982761"/>
                </a:cubicBezTo>
                <a:cubicBezTo>
                  <a:pt x="1152906" y="979332"/>
                  <a:pt x="1543336" y="980189"/>
                  <a:pt x="1840802" y="981047"/>
                </a:cubicBezTo>
                <a:cubicBezTo>
                  <a:pt x="1992535" y="981428"/>
                  <a:pt x="2120170" y="981904"/>
                  <a:pt x="2165604" y="981713"/>
                </a:cubicBezTo>
                <a:cubicBezTo>
                  <a:pt x="2198084" y="981618"/>
                  <a:pt x="6269165" y="980570"/>
                  <a:pt x="6269165" y="980570"/>
                </a:cubicBezTo>
                <a:lnTo>
                  <a:pt x="6337364" y="76457"/>
                </a:lnTo>
                <a:cubicBezTo>
                  <a:pt x="6313742" y="67313"/>
                  <a:pt x="6344222" y="-7648"/>
                  <a:pt x="6328696" y="638"/>
                </a:cubicBezTo>
                <a:cubicBezTo>
                  <a:pt x="6312218" y="9401"/>
                  <a:pt x="6294120" y="15116"/>
                  <a:pt x="6277642" y="25118"/>
                </a:cubicBezTo>
                <a:cubicBezTo>
                  <a:pt x="6228779" y="54740"/>
                  <a:pt x="6182773" y="78743"/>
                  <a:pt x="6131148" y="102746"/>
                </a:cubicBezTo>
                <a:cubicBezTo>
                  <a:pt x="6084475" y="124368"/>
                  <a:pt x="6033040" y="143799"/>
                  <a:pt x="5977319" y="157039"/>
                </a:cubicBezTo>
                <a:cubicBezTo>
                  <a:pt x="5920455" y="170564"/>
                  <a:pt x="5813394" y="251432"/>
                  <a:pt x="5756529" y="262195"/>
                </a:cubicBezTo>
                <a:cubicBezTo>
                  <a:pt x="5710809" y="270863"/>
                  <a:pt x="5182934" y="366684"/>
                  <a:pt x="4965383" y="310868"/>
                </a:cubicBezTo>
                <a:cubicBezTo>
                  <a:pt x="4935760" y="303248"/>
                  <a:pt x="4922425" y="300200"/>
                  <a:pt x="4899470" y="284579"/>
                </a:cubicBezTo>
                <a:cubicBezTo>
                  <a:pt x="4851368" y="309248"/>
                  <a:pt x="4807268" y="338300"/>
                  <a:pt x="4752213" y="335252"/>
                </a:cubicBezTo>
                <a:cubicBezTo>
                  <a:pt x="4719733" y="333442"/>
                  <a:pt x="4680204" y="325155"/>
                  <a:pt x="4647533" y="330870"/>
                </a:cubicBezTo>
                <a:cubicBezTo>
                  <a:pt x="4631150" y="333728"/>
                  <a:pt x="4626579" y="340490"/>
                  <a:pt x="4607243" y="343062"/>
                </a:cubicBezTo>
                <a:cubicBezTo>
                  <a:pt x="4600575" y="343919"/>
                  <a:pt x="4593527" y="343634"/>
                  <a:pt x="4586288" y="343253"/>
                </a:cubicBezTo>
                <a:cubicBezTo>
                  <a:pt x="4578477" y="342872"/>
                  <a:pt x="4570286" y="342491"/>
                  <a:pt x="4562094" y="343634"/>
                </a:cubicBezTo>
                <a:cubicBezTo>
                  <a:pt x="4535139" y="377733"/>
                  <a:pt x="4485704" y="370113"/>
                  <a:pt x="4445604" y="373637"/>
                </a:cubicBezTo>
                <a:cubicBezTo>
                  <a:pt x="4402360" y="377352"/>
                  <a:pt x="4342829" y="389449"/>
                  <a:pt x="4318635" y="394021"/>
                </a:cubicBezTo>
                <a:cubicBezTo>
                  <a:pt x="4295108" y="398498"/>
                  <a:pt x="4237006" y="361636"/>
                  <a:pt x="4219766" y="353635"/>
                </a:cubicBezTo>
                <a:cubicBezTo>
                  <a:pt x="4192048" y="340681"/>
                  <a:pt x="4140422" y="328298"/>
                  <a:pt x="4105180" y="311630"/>
                </a:cubicBezTo>
                <a:cubicBezTo>
                  <a:pt x="4083749" y="329537"/>
                  <a:pt x="4036314" y="358112"/>
                  <a:pt x="4008120" y="362684"/>
                </a:cubicBezTo>
                <a:cubicBezTo>
                  <a:pt x="4002024" y="363065"/>
                  <a:pt x="3996785" y="362969"/>
                  <a:pt x="3992023" y="362969"/>
                </a:cubicBezTo>
                <a:cubicBezTo>
                  <a:pt x="3978974" y="362874"/>
                  <a:pt x="3969925" y="362779"/>
                  <a:pt x="3957066" y="370494"/>
                </a:cubicBezTo>
                <a:cubicBezTo>
                  <a:pt x="3949351" y="375161"/>
                  <a:pt x="3946874" y="383353"/>
                  <a:pt x="3938111" y="388592"/>
                </a:cubicBezTo>
                <a:cubicBezTo>
                  <a:pt x="3930777" y="392973"/>
                  <a:pt x="3919919" y="395259"/>
                  <a:pt x="3912108" y="398593"/>
                </a:cubicBezTo>
                <a:cubicBezTo>
                  <a:pt x="3892106" y="407165"/>
                  <a:pt x="3876104" y="417167"/>
                  <a:pt x="3856958" y="424787"/>
                </a:cubicBezTo>
                <a:cubicBezTo>
                  <a:pt x="3840766" y="431264"/>
                  <a:pt x="3804952" y="447837"/>
                  <a:pt x="3790283" y="449837"/>
                </a:cubicBezTo>
                <a:cubicBezTo>
                  <a:pt x="3781616" y="451076"/>
                  <a:pt x="3775234" y="449933"/>
                  <a:pt x="3769233" y="448885"/>
                </a:cubicBezTo>
                <a:cubicBezTo>
                  <a:pt x="3761137" y="447456"/>
                  <a:pt x="3753612" y="446027"/>
                  <a:pt x="3741896" y="450218"/>
                </a:cubicBezTo>
                <a:cubicBezTo>
                  <a:pt x="3731133" y="454028"/>
                  <a:pt x="3722465" y="459648"/>
                  <a:pt x="3714083" y="465268"/>
                </a:cubicBezTo>
                <a:cubicBezTo>
                  <a:pt x="3644551" y="479460"/>
                  <a:pt x="3580638" y="472031"/>
                  <a:pt x="3533585" y="464601"/>
                </a:cubicBezTo>
                <a:cubicBezTo>
                  <a:pt x="3498056" y="458981"/>
                  <a:pt x="3472148" y="453362"/>
                  <a:pt x="3460814" y="457076"/>
                </a:cubicBezTo>
                <a:cubicBezTo>
                  <a:pt x="3440621" y="463553"/>
                  <a:pt x="3420713" y="471364"/>
                  <a:pt x="3401092" y="480032"/>
                </a:cubicBezTo>
                <a:cubicBezTo>
                  <a:pt x="3338989" y="484032"/>
                  <a:pt x="3279648" y="490509"/>
                  <a:pt x="3217640" y="478603"/>
                </a:cubicBezTo>
                <a:cubicBezTo>
                  <a:pt x="3200972" y="487366"/>
                  <a:pt x="3189828" y="504511"/>
                  <a:pt x="3175254" y="515560"/>
                </a:cubicBezTo>
                <a:cubicBezTo>
                  <a:pt x="3158681" y="528133"/>
                  <a:pt x="3138011" y="535086"/>
                  <a:pt x="3118009" y="541754"/>
                </a:cubicBezTo>
                <a:cubicBezTo>
                  <a:pt x="3077909" y="555184"/>
                  <a:pt x="3017520" y="590331"/>
                  <a:pt x="2974562" y="600523"/>
                </a:cubicBezTo>
                <a:cubicBezTo>
                  <a:pt x="2952464" y="605762"/>
                  <a:pt x="2922175" y="600999"/>
                  <a:pt x="2894933" y="596237"/>
                </a:cubicBezTo>
                <a:cubicBezTo>
                  <a:pt x="2870549" y="591950"/>
                  <a:pt x="2848737" y="587664"/>
                  <a:pt x="2837498" y="590617"/>
                </a:cubicBezTo>
                <a:cubicBezTo>
                  <a:pt x="2815781" y="596237"/>
                  <a:pt x="2678049" y="638051"/>
                  <a:pt x="2629376" y="645386"/>
                </a:cubicBezTo>
                <a:cubicBezTo>
                  <a:pt x="2578322" y="653006"/>
                  <a:pt x="2519458" y="721967"/>
                  <a:pt x="2468880" y="733778"/>
                </a:cubicBezTo>
                <a:cubicBezTo>
                  <a:pt x="2434114" y="741969"/>
                  <a:pt x="2404967" y="749303"/>
                  <a:pt x="2385917" y="754352"/>
                </a:cubicBezTo>
                <a:cubicBezTo>
                  <a:pt x="2356104" y="745303"/>
                  <a:pt x="2320195" y="752161"/>
                  <a:pt x="2288858" y="746255"/>
                </a:cubicBezTo>
                <a:cubicBezTo>
                  <a:pt x="2266379" y="741969"/>
                  <a:pt x="2224469" y="752637"/>
                  <a:pt x="2185797" y="763305"/>
                </a:cubicBezTo>
                <a:cubicBezTo>
                  <a:pt x="2145602" y="774449"/>
                  <a:pt x="2108930" y="785498"/>
                  <a:pt x="2101406" y="779688"/>
                </a:cubicBezTo>
                <a:cubicBezTo>
                  <a:pt x="2063306" y="750351"/>
                  <a:pt x="1939671" y="756828"/>
                  <a:pt x="1908524" y="754828"/>
                </a:cubicBezTo>
                <a:cubicBezTo>
                  <a:pt x="1896237" y="754066"/>
                  <a:pt x="1847564" y="770544"/>
                  <a:pt x="1796320" y="787118"/>
                </a:cubicBezTo>
                <a:cubicBezTo>
                  <a:pt x="1739360" y="805501"/>
                  <a:pt x="1697450" y="823694"/>
                  <a:pt x="1680305" y="818264"/>
                </a:cubicBezTo>
                <a:cubicBezTo>
                  <a:pt x="1654207" y="809978"/>
                  <a:pt x="1601248" y="808644"/>
                  <a:pt x="1574959" y="797405"/>
                </a:cubicBezTo>
                <a:cubicBezTo>
                  <a:pt x="1563624" y="792547"/>
                  <a:pt x="1559433" y="782069"/>
                  <a:pt x="1548860" y="779688"/>
                </a:cubicBezTo>
                <a:cubicBezTo>
                  <a:pt x="1541907" y="778164"/>
                  <a:pt x="1524095" y="787118"/>
                  <a:pt x="1516761" y="788737"/>
                </a:cubicBezTo>
                <a:cubicBezTo>
                  <a:pt x="1499521" y="792356"/>
                  <a:pt x="1441228" y="795119"/>
                  <a:pt x="1435703" y="813121"/>
                </a:cubicBezTo>
                <a:cubicBezTo>
                  <a:pt x="1426750" y="813121"/>
                  <a:pt x="1417987" y="819026"/>
                  <a:pt x="1410176" y="819122"/>
                </a:cubicBezTo>
                <a:cubicBezTo>
                  <a:pt x="1398651" y="819217"/>
                  <a:pt x="1391793" y="812835"/>
                  <a:pt x="1380173" y="811406"/>
                </a:cubicBezTo>
                <a:cubicBezTo>
                  <a:pt x="1362361" y="809216"/>
                  <a:pt x="1347692" y="814835"/>
                  <a:pt x="1334929" y="823884"/>
                </a:cubicBezTo>
                <a:cubicBezTo>
                  <a:pt x="1321689" y="840077"/>
                  <a:pt x="1290447" y="845792"/>
                  <a:pt x="1261396" y="845792"/>
                </a:cubicBezTo>
                <a:cubicBezTo>
                  <a:pt x="1235297" y="838743"/>
                  <a:pt x="1211580" y="837981"/>
                  <a:pt x="1185291" y="826361"/>
                </a:cubicBezTo>
                <a:cubicBezTo>
                  <a:pt x="1168432" y="818931"/>
                  <a:pt x="1150334" y="807501"/>
                  <a:pt x="1133475" y="801500"/>
                </a:cubicBezTo>
                <a:cubicBezTo>
                  <a:pt x="1112139" y="793976"/>
                  <a:pt x="1086422" y="791023"/>
                  <a:pt x="1064324" y="786641"/>
                </a:cubicBezTo>
                <a:cubicBezTo>
                  <a:pt x="1052608" y="784355"/>
                  <a:pt x="1042416" y="784736"/>
                  <a:pt x="1031653" y="785117"/>
                </a:cubicBezTo>
                <a:cubicBezTo>
                  <a:pt x="1026890" y="785308"/>
                  <a:pt x="1022033" y="785498"/>
                  <a:pt x="1016889" y="785403"/>
                </a:cubicBezTo>
                <a:cubicBezTo>
                  <a:pt x="991553" y="785117"/>
                  <a:pt x="996696" y="778164"/>
                  <a:pt x="980027" y="767972"/>
                </a:cubicBezTo>
                <a:cubicBezTo>
                  <a:pt x="956977" y="753780"/>
                  <a:pt x="923354" y="757019"/>
                  <a:pt x="896207" y="750637"/>
                </a:cubicBezTo>
                <a:cubicBezTo>
                  <a:pt x="870490" y="744541"/>
                  <a:pt x="847630" y="734635"/>
                  <a:pt x="822008" y="729491"/>
                </a:cubicBezTo>
                <a:cubicBezTo>
                  <a:pt x="799624" y="725015"/>
                  <a:pt x="706088" y="766639"/>
                  <a:pt x="687515" y="781688"/>
                </a:cubicBezTo>
                <a:cubicBezTo>
                  <a:pt x="666274" y="798929"/>
                  <a:pt x="637985" y="812835"/>
                  <a:pt x="614267" y="828456"/>
                </a:cubicBezTo>
                <a:cubicBezTo>
                  <a:pt x="592074" y="843125"/>
                  <a:pt x="563690" y="854078"/>
                  <a:pt x="535877" y="853602"/>
                </a:cubicBezTo>
                <a:cubicBezTo>
                  <a:pt x="521684" y="864365"/>
                  <a:pt x="500253" y="879415"/>
                  <a:pt x="482156" y="890369"/>
                </a:cubicBezTo>
                <a:cubicBezTo>
                  <a:pt x="460343" y="903608"/>
                  <a:pt x="448151" y="910562"/>
                  <a:pt x="418338" y="915991"/>
                </a:cubicBezTo>
                <a:cubicBezTo>
                  <a:pt x="360331" y="926659"/>
                  <a:pt x="312420" y="935041"/>
                  <a:pt x="252508" y="937613"/>
                </a:cubicBezTo>
                <a:cubicBezTo>
                  <a:pt x="227267" y="938660"/>
                  <a:pt x="121730" y="949328"/>
                  <a:pt x="98584" y="957234"/>
                </a:cubicBezTo>
                <a:cubicBezTo>
                  <a:pt x="76486" y="964664"/>
                  <a:pt x="0" y="984285"/>
                  <a:pt x="0" y="984285"/>
                </a:cubicBezTo>
              </a:path>
            </a:pathLst>
          </a:custGeom>
          <a:solidFill>
            <a:schemeClr val="accent1">
              <a:lumMod val="20000"/>
              <a:lumOff val="80000"/>
            </a:schemeClr>
          </a:solidFill>
          <a:ln w="38100" cap="flat">
            <a:solidFill>
              <a:srgbClr val="00AA9B"/>
            </a:solidFill>
            <a:prstDash val="solid"/>
            <a:miter/>
          </a:ln>
        </p:spPr>
        <p:txBody>
          <a:bodyPr rtlCol="0" anchor="ctr"/>
          <a:lstStyle/>
          <a:p>
            <a:pPr defTabSz="322555"/>
            <a:endParaRPr lang="en-NZ" sz="1270" dirty="0">
              <a:solidFill>
                <a:srgbClr val="000000"/>
              </a:solidFill>
              <a:latin typeface="Segoe UI"/>
            </a:endParaRPr>
          </a:p>
        </p:txBody>
      </p:sp>
      <p:sp>
        <p:nvSpPr>
          <p:cNvPr id="39" name="Freeform: Shape 38">
            <a:extLst>
              <a:ext uri="{FF2B5EF4-FFF2-40B4-BE49-F238E27FC236}">
                <a16:creationId xmlns:a16="http://schemas.microsoft.com/office/drawing/2014/main" id="{3BCCDA35-04BC-4E20-9060-13D28D61AFB1}"/>
              </a:ext>
            </a:extLst>
          </p:cNvPr>
          <p:cNvSpPr/>
          <p:nvPr/>
        </p:nvSpPr>
        <p:spPr>
          <a:xfrm>
            <a:off x="6434712" y="4170093"/>
            <a:ext cx="484728" cy="1630868"/>
          </a:xfrm>
          <a:custGeom>
            <a:avLst/>
            <a:gdLst>
              <a:gd name="connsiteX0" fmla="*/ 469576 w 469576"/>
              <a:gd name="connsiteY0" fmla="*/ 0 h 2128649"/>
              <a:gd name="connsiteX1" fmla="*/ 455265 w 469576"/>
              <a:gd name="connsiteY1" fmla="*/ 2121913 h 2128649"/>
              <a:gd name="connsiteX2" fmla="*/ 0 w 469576"/>
              <a:gd name="connsiteY2" fmla="*/ 2128649 h 2128649"/>
              <a:gd name="connsiteX3" fmla="*/ 1834 w 469576"/>
              <a:gd name="connsiteY3" fmla="*/ 307179 h 2128649"/>
              <a:gd name="connsiteX4" fmla="*/ 148783 w 469576"/>
              <a:gd name="connsiteY4" fmla="*/ 219883 h 2128649"/>
              <a:gd name="connsiteX5" fmla="*/ 232753 w 469576"/>
              <a:gd name="connsiteY5" fmla="*/ 154410 h 2128649"/>
              <a:gd name="connsiteX6" fmla="*/ 260743 w 469576"/>
              <a:gd name="connsiteY6" fmla="*/ 121674 h 2128649"/>
              <a:gd name="connsiteX7" fmla="*/ 463672 w 469576"/>
              <a:gd name="connsiteY7" fmla="*/ 1641 h 2128649"/>
              <a:gd name="connsiteX8" fmla="*/ 469576 w 469576"/>
              <a:gd name="connsiteY8" fmla="*/ 0 h 2128649"/>
              <a:gd name="connsiteX0" fmla="*/ 477196 w 477196"/>
              <a:gd name="connsiteY0" fmla="*/ 0 h 2281049"/>
              <a:gd name="connsiteX1" fmla="*/ 462885 w 477196"/>
              <a:gd name="connsiteY1" fmla="*/ 2121913 h 2281049"/>
              <a:gd name="connsiteX2" fmla="*/ 0 w 477196"/>
              <a:gd name="connsiteY2" fmla="*/ 2281049 h 2281049"/>
              <a:gd name="connsiteX3" fmla="*/ 9454 w 477196"/>
              <a:gd name="connsiteY3" fmla="*/ 307179 h 2281049"/>
              <a:gd name="connsiteX4" fmla="*/ 156403 w 477196"/>
              <a:gd name="connsiteY4" fmla="*/ 219883 h 2281049"/>
              <a:gd name="connsiteX5" fmla="*/ 240373 w 477196"/>
              <a:gd name="connsiteY5" fmla="*/ 154410 h 2281049"/>
              <a:gd name="connsiteX6" fmla="*/ 268363 w 477196"/>
              <a:gd name="connsiteY6" fmla="*/ 121674 h 2281049"/>
              <a:gd name="connsiteX7" fmla="*/ 471292 w 477196"/>
              <a:gd name="connsiteY7" fmla="*/ 1641 h 2281049"/>
              <a:gd name="connsiteX8" fmla="*/ 477196 w 477196"/>
              <a:gd name="connsiteY8" fmla="*/ 0 h 2281049"/>
              <a:gd name="connsiteX0" fmla="*/ 477196 w 477196"/>
              <a:gd name="connsiteY0" fmla="*/ 0 h 2281049"/>
              <a:gd name="connsiteX1" fmla="*/ 474315 w 477196"/>
              <a:gd name="connsiteY1" fmla="*/ 2270503 h 2281049"/>
              <a:gd name="connsiteX2" fmla="*/ 0 w 477196"/>
              <a:gd name="connsiteY2" fmla="*/ 2281049 h 2281049"/>
              <a:gd name="connsiteX3" fmla="*/ 9454 w 477196"/>
              <a:gd name="connsiteY3" fmla="*/ 307179 h 2281049"/>
              <a:gd name="connsiteX4" fmla="*/ 156403 w 477196"/>
              <a:gd name="connsiteY4" fmla="*/ 219883 h 2281049"/>
              <a:gd name="connsiteX5" fmla="*/ 240373 w 477196"/>
              <a:gd name="connsiteY5" fmla="*/ 154410 h 2281049"/>
              <a:gd name="connsiteX6" fmla="*/ 268363 w 477196"/>
              <a:gd name="connsiteY6" fmla="*/ 121674 h 2281049"/>
              <a:gd name="connsiteX7" fmla="*/ 471292 w 477196"/>
              <a:gd name="connsiteY7" fmla="*/ 1641 h 2281049"/>
              <a:gd name="connsiteX8" fmla="*/ 477196 w 477196"/>
              <a:gd name="connsiteY8" fmla="*/ 0 h 2281049"/>
              <a:gd name="connsiteX0" fmla="*/ 477196 w 477196"/>
              <a:gd name="connsiteY0" fmla="*/ 0 h 2281049"/>
              <a:gd name="connsiteX1" fmla="*/ 474315 w 477196"/>
              <a:gd name="connsiteY1" fmla="*/ 2270503 h 2281049"/>
              <a:gd name="connsiteX2" fmla="*/ 0 w 477196"/>
              <a:gd name="connsiteY2" fmla="*/ 2281049 h 2281049"/>
              <a:gd name="connsiteX3" fmla="*/ 7573 w 477196"/>
              <a:gd name="connsiteY3" fmla="*/ 330039 h 2281049"/>
              <a:gd name="connsiteX4" fmla="*/ 156403 w 477196"/>
              <a:gd name="connsiteY4" fmla="*/ 219883 h 2281049"/>
              <a:gd name="connsiteX5" fmla="*/ 240373 w 477196"/>
              <a:gd name="connsiteY5" fmla="*/ 154410 h 2281049"/>
              <a:gd name="connsiteX6" fmla="*/ 268363 w 477196"/>
              <a:gd name="connsiteY6" fmla="*/ 121674 h 2281049"/>
              <a:gd name="connsiteX7" fmla="*/ 471292 w 477196"/>
              <a:gd name="connsiteY7" fmla="*/ 1641 h 2281049"/>
              <a:gd name="connsiteX8" fmla="*/ 477196 w 477196"/>
              <a:gd name="connsiteY8" fmla="*/ 0 h 2281049"/>
              <a:gd name="connsiteX0" fmla="*/ 464028 w 475061"/>
              <a:gd name="connsiteY0" fmla="*/ 0 h 2286764"/>
              <a:gd name="connsiteX1" fmla="*/ 474315 w 475061"/>
              <a:gd name="connsiteY1" fmla="*/ 2276218 h 2286764"/>
              <a:gd name="connsiteX2" fmla="*/ 0 w 475061"/>
              <a:gd name="connsiteY2" fmla="*/ 2286764 h 2286764"/>
              <a:gd name="connsiteX3" fmla="*/ 7573 w 475061"/>
              <a:gd name="connsiteY3" fmla="*/ 335754 h 2286764"/>
              <a:gd name="connsiteX4" fmla="*/ 156403 w 475061"/>
              <a:gd name="connsiteY4" fmla="*/ 225598 h 2286764"/>
              <a:gd name="connsiteX5" fmla="*/ 240373 w 475061"/>
              <a:gd name="connsiteY5" fmla="*/ 160125 h 2286764"/>
              <a:gd name="connsiteX6" fmla="*/ 268363 w 475061"/>
              <a:gd name="connsiteY6" fmla="*/ 127389 h 2286764"/>
              <a:gd name="connsiteX7" fmla="*/ 471292 w 475061"/>
              <a:gd name="connsiteY7" fmla="*/ 7356 h 2286764"/>
              <a:gd name="connsiteX8" fmla="*/ 464028 w 475061"/>
              <a:gd name="connsiteY8" fmla="*/ 0 h 2286764"/>
              <a:gd name="connsiteX0" fmla="*/ 509175 w 509175"/>
              <a:gd name="connsiteY0" fmla="*/ 0 h 2311529"/>
              <a:gd name="connsiteX1" fmla="*/ 474315 w 509175"/>
              <a:gd name="connsiteY1" fmla="*/ 2300983 h 2311529"/>
              <a:gd name="connsiteX2" fmla="*/ 0 w 509175"/>
              <a:gd name="connsiteY2" fmla="*/ 2311529 h 2311529"/>
              <a:gd name="connsiteX3" fmla="*/ 7573 w 509175"/>
              <a:gd name="connsiteY3" fmla="*/ 360519 h 2311529"/>
              <a:gd name="connsiteX4" fmla="*/ 156403 w 509175"/>
              <a:gd name="connsiteY4" fmla="*/ 250363 h 2311529"/>
              <a:gd name="connsiteX5" fmla="*/ 240373 w 509175"/>
              <a:gd name="connsiteY5" fmla="*/ 184890 h 2311529"/>
              <a:gd name="connsiteX6" fmla="*/ 268363 w 509175"/>
              <a:gd name="connsiteY6" fmla="*/ 152154 h 2311529"/>
              <a:gd name="connsiteX7" fmla="*/ 471292 w 509175"/>
              <a:gd name="connsiteY7" fmla="*/ 32121 h 2311529"/>
              <a:gd name="connsiteX8" fmla="*/ 509175 w 509175"/>
              <a:gd name="connsiteY8" fmla="*/ 0 h 2311529"/>
              <a:gd name="connsiteX0" fmla="*/ 569327 w 569327"/>
              <a:gd name="connsiteY0" fmla="*/ 0 h 2311529"/>
              <a:gd name="connsiteX1" fmla="*/ 534467 w 569327"/>
              <a:gd name="connsiteY1" fmla="*/ 2300983 h 2311529"/>
              <a:gd name="connsiteX2" fmla="*/ 60152 w 569327"/>
              <a:gd name="connsiteY2" fmla="*/ 2311529 h 2311529"/>
              <a:gd name="connsiteX3" fmla="*/ 4 w 569327"/>
              <a:gd name="connsiteY3" fmla="*/ 394809 h 2311529"/>
              <a:gd name="connsiteX4" fmla="*/ 216555 w 569327"/>
              <a:gd name="connsiteY4" fmla="*/ 250363 h 2311529"/>
              <a:gd name="connsiteX5" fmla="*/ 300525 w 569327"/>
              <a:gd name="connsiteY5" fmla="*/ 184890 h 2311529"/>
              <a:gd name="connsiteX6" fmla="*/ 328515 w 569327"/>
              <a:gd name="connsiteY6" fmla="*/ 152154 h 2311529"/>
              <a:gd name="connsiteX7" fmla="*/ 531444 w 569327"/>
              <a:gd name="connsiteY7" fmla="*/ 32121 h 2311529"/>
              <a:gd name="connsiteX8" fmla="*/ 569327 w 569327"/>
              <a:gd name="connsiteY8" fmla="*/ 0 h 2311529"/>
              <a:gd name="connsiteX0" fmla="*/ 678430 w 678430"/>
              <a:gd name="connsiteY0" fmla="*/ 0 h 2311529"/>
              <a:gd name="connsiteX1" fmla="*/ 643570 w 678430"/>
              <a:gd name="connsiteY1" fmla="*/ 2300983 h 2311529"/>
              <a:gd name="connsiteX2" fmla="*/ 169255 w 678430"/>
              <a:gd name="connsiteY2" fmla="*/ 2311529 h 2311529"/>
              <a:gd name="connsiteX3" fmla="*/ 1 w 678430"/>
              <a:gd name="connsiteY3" fmla="*/ 444339 h 2311529"/>
              <a:gd name="connsiteX4" fmla="*/ 325658 w 678430"/>
              <a:gd name="connsiteY4" fmla="*/ 250363 h 2311529"/>
              <a:gd name="connsiteX5" fmla="*/ 409628 w 678430"/>
              <a:gd name="connsiteY5" fmla="*/ 184890 h 2311529"/>
              <a:gd name="connsiteX6" fmla="*/ 437618 w 678430"/>
              <a:gd name="connsiteY6" fmla="*/ 152154 h 2311529"/>
              <a:gd name="connsiteX7" fmla="*/ 640547 w 678430"/>
              <a:gd name="connsiteY7" fmla="*/ 32121 h 2311529"/>
              <a:gd name="connsiteX8" fmla="*/ 678430 w 678430"/>
              <a:gd name="connsiteY8" fmla="*/ 0 h 231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430" h="2311529">
                <a:moveTo>
                  <a:pt x="678430" y="0"/>
                </a:moveTo>
                <a:cubicBezTo>
                  <a:pt x="673660" y="707304"/>
                  <a:pt x="648340" y="1593679"/>
                  <a:pt x="643570" y="2300983"/>
                </a:cubicBezTo>
                <a:lnTo>
                  <a:pt x="169255" y="2311529"/>
                </a:lnTo>
                <a:cubicBezTo>
                  <a:pt x="169866" y="1704372"/>
                  <a:pt x="-610" y="1051496"/>
                  <a:pt x="1" y="444339"/>
                </a:cubicBezTo>
                <a:cubicBezTo>
                  <a:pt x="48984" y="415240"/>
                  <a:pt x="257387" y="293604"/>
                  <a:pt x="325658" y="250363"/>
                </a:cubicBezTo>
                <a:cubicBezTo>
                  <a:pt x="393929" y="207122"/>
                  <a:pt x="390968" y="201258"/>
                  <a:pt x="409628" y="184890"/>
                </a:cubicBezTo>
                <a:cubicBezTo>
                  <a:pt x="418958" y="173978"/>
                  <a:pt x="427618" y="161511"/>
                  <a:pt x="437618" y="152154"/>
                </a:cubicBezTo>
                <a:cubicBezTo>
                  <a:pt x="490661" y="102525"/>
                  <a:pt x="609109" y="44961"/>
                  <a:pt x="640547" y="32121"/>
                </a:cubicBezTo>
                <a:lnTo>
                  <a:pt x="678430" y="0"/>
                </a:lnTo>
                <a:close/>
              </a:path>
            </a:pathLst>
          </a:custGeom>
          <a:solidFill>
            <a:schemeClr val="bg1"/>
          </a:solidFill>
          <a:ln w="38100">
            <a:solidFill>
              <a:srgbClr val="00AA9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22555"/>
            <a:endParaRPr lang="en-NZ" sz="1270" dirty="0">
              <a:solidFill>
                <a:prstClr val="white"/>
              </a:solidFill>
              <a:latin typeface="Segoe UI"/>
            </a:endParaRPr>
          </a:p>
        </p:txBody>
      </p:sp>
      <p:sp>
        <p:nvSpPr>
          <p:cNvPr id="45" name="Graphic 5">
            <a:extLst>
              <a:ext uri="{FF2B5EF4-FFF2-40B4-BE49-F238E27FC236}">
                <a16:creationId xmlns:a16="http://schemas.microsoft.com/office/drawing/2014/main" id="{F34D6B14-80ED-4189-820B-91CB311774AE}"/>
              </a:ext>
            </a:extLst>
          </p:cNvPr>
          <p:cNvSpPr/>
          <p:nvPr/>
        </p:nvSpPr>
        <p:spPr>
          <a:xfrm flipH="1" flipV="1">
            <a:off x="2461192" y="4427549"/>
            <a:ext cx="4093216" cy="1481421"/>
          </a:xfrm>
          <a:custGeom>
            <a:avLst/>
            <a:gdLst>
              <a:gd name="connsiteX0" fmla="*/ 788099 w 6337363"/>
              <a:gd name="connsiteY0" fmla="*/ 980570 h 984285"/>
              <a:gd name="connsiteX1" fmla="*/ 1105567 w 6337363"/>
              <a:gd name="connsiteY1" fmla="*/ 982761 h 984285"/>
              <a:gd name="connsiteX2" fmla="*/ 1840802 w 6337363"/>
              <a:gd name="connsiteY2" fmla="*/ 981047 h 984285"/>
              <a:gd name="connsiteX3" fmla="*/ 2165604 w 6337363"/>
              <a:gd name="connsiteY3" fmla="*/ 981713 h 984285"/>
              <a:gd name="connsiteX4" fmla="*/ 6269165 w 6337363"/>
              <a:gd name="connsiteY4" fmla="*/ 980570 h 984285"/>
              <a:gd name="connsiteX5" fmla="*/ 6337364 w 6337363"/>
              <a:gd name="connsiteY5" fmla="*/ 76457 h 984285"/>
              <a:gd name="connsiteX6" fmla="*/ 6328696 w 6337363"/>
              <a:gd name="connsiteY6" fmla="*/ 638 h 984285"/>
              <a:gd name="connsiteX7" fmla="*/ 6277642 w 6337363"/>
              <a:gd name="connsiteY7" fmla="*/ 25118 h 984285"/>
              <a:gd name="connsiteX8" fmla="*/ 6131148 w 6337363"/>
              <a:gd name="connsiteY8" fmla="*/ 102746 h 984285"/>
              <a:gd name="connsiteX9" fmla="*/ 5977319 w 6337363"/>
              <a:gd name="connsiteY9" fmla="*/ 157039 h 984285"/>
              <a:gd name="connsiteX10" fmla="*/ 5756529 w 6337363"/>
              <a:gd name="connsiteY10" fmla="*/ 262195 h 984285"/>
              <a:gd name="connsiteX11" fmla="*/ 4965383 w 6337363"/>
              <a:gd name="connsiteY11" fmla="*/ 310868 h 984285"/>
              <a:gd name="connsiteX12" fmla="*/ 4899470 w 6337363"/>
              <a:gd name="connsiteY12" fmla="*/ 284579 h 984285"/>
              <a:gd name="connsiteX13" fmla="*/ 4752213 w 6337363"/>
              <a:gd name="connsiteY13" fmla="*/ 335252 h 984285"/>
              <a:gd name="connsiteX14" fmla="*/ 4647533 w 6337363"/>
              <a:gd name="connsiteY14" fmla="*/ 330870 h 984285"/>
              <a:gd name="connsiteX15" fmla="*/ 4607243 w 6337363"/>
              <a:gd name="connsiteY15" fmla="*/ 343062 h 984285"/>
              <a:gd name="connsiteX16" fmla="*/ 4586288 w 6337363"/>
              <a:gd name="connsiteY16" fmla="*/ 343253 h 984285"/>
              <a:gd name="connsiteX17" fmla="*/ 4562094 w 6337363"/>
              <a:gd name="connsiteY17" fmla="*/ 343634 h 984285"/>
              <a:gd name="connsiteX18" fmla="*/ 4445604 w 6337363"/>
              <a:gd name="connsiteY18" fmla="*/ 373637 h 984285"/>
              <a:gd name="connsiteX19" fmla="*/ 4318635 w 6337363"/>
              <a:gd name="connsiteY19" fmla="*/ 394021 h 984285"/>
              <a:gd name="connsiteX20" fmla="*/ 4219766 w 6337363"/>
              <a:gd name="connsiteY20" fmla="*/ 353635 h 984285"/>
              <a:gd name="connsiteX21" fmla="*/ 4105180 w 6337363"/>
              <a:gd name="connsiteY21" fmla="*/ 311630 h 984285"/>
              <a:gd name="connsiteX22" fmla="*/ 4008120 w 6337363"/>
              <a:gd name="connsiteY22" fmla="*/ 362684 h 984285"/>
              <a:gd name="connsiteX23" fmla="*/ 3992023 w 6337363"/>
              <a:gd name="connsiteY23" fmla="*/ 362969 h 984285"/>
              <a:gd name="connsiteX24" fmla="*/ 3957066 w 6337363"/>
              <a:gd name="connsiteY24" fmla="*/ 370494 h 984285"/>
              <a:gd name="connsiteX25" fmla="*/ 3938111 w 6337363"/>
              <a:gd name="connsiteY25" fmla="*/ 388592 h 984285"/>
              <a:gd name="connsiteX26" fmla="*/ 3912108 w 6337363"/>
              <a:gd name="connsiteY26" fmla="*/ 398593 h 984285"/>
              <a:gd name="connsiteX27" fmla="*/ 3856958 w 6337363"/>
              <a:gd name="connsiteY27" fmla="*/ 424787 h 984285"/>
              <a:gd name="connsiteX28" fmla="*/ 3790283 w 6337363"/>
              <a:gd name="connsiteY28" fmla="*/ 449837 h 984285"/>
              <a:gd name="connsiteX29" fmla="*/ 3769233 w 6337363"/>
              <a:gd name="connsiteY29" fmla="*/ 448885 h 984285"/>
              <a:gd name="connsiteX30" fmla="*/ 3741896 w 6337363"/>
              <a:gd name="connsiteY30" fmla="*/ 450218 h 984285"/>
              <a:gd name="connsiteX31" fmla="*/ 3714083 w 6337363"/>
              <a:gd name="connsiteY31" fmla="*/ 465268 h 984285"/>
              <a:gd name="connsiteX32" fmla="*/ 3533585 w 6337363"/>
              <a:gd name="connsiteY32" fmla="*/ 464601 h 984285"/>
              <a:gd name="connsiteX33" fmla="*/ 3460814 w 6337363"/>
              <a:gd name="connsiteY33" fmla="*/ 457076 h 984285"/>
              <a:gd name="connsiteX34" fmla="*/ 3401092 w 6337363"/>
              <a:gd name="connsiteY34" fmla="*/ 480032 h 984285"/>
              <a:gd name="connsiteX35" fmla="*/ 3217640 w 6337363"/>
              <a:gd name="connsiteY35" fmla="*/ 478603 h 984285"/>
              <a:gd name="connsiteX36" fmla="*/ 3175254 w 6337363"/>
              <a:gd name="connsiteY36" fmla="*/ 515560 h 984285"/>
              <a:gd name="connsiteX37" fmla="*/ 3118009 w 6337363"/>
              <a:gd name="connsiteY37" fmla="*/ 541754 h 984285"/>
              <a:gd name="connsiteX38" fmla="*/ 2974562 w 6337363"/>
              <a:gd name="connsiteY38" fmla="*/ 600523 h 984285"/>
              <a:gd name="connsiteX39" fmla="*/ 2894933 w 6337363"/>
              <a:gd name="connsiteY39" fmla="*/ 596237 h 984285"/>
              <a:gd name="connsiteX40" fmla="*/ 2837498 w 6337363"/>
              <a:gd name="connsiteY40" fmla="*/ 590617 h 984285"/>
              <a:gd name="connsiteX41" fmla="*/ 2629376 w 6337363"/>
              <a:gd name="connsiteY41" fmla="*/ 645386 h 984285"/>
              <a:gd name="connsiteX42" fmla="*/ 2468880 w 6337363"/>
              <a:gd name="connsiteY42" fmla="*/ 733778 h 984285"/>
              <a:gd name="connsiteX43" fmla="*/ 2385917 w 6337363"/>
              <a:gd name="connsiteY43" fmla="*/ 754352 h 984285"/>
              <a:gd name="connsiteX44" fmla="*/ 2288858 w 6337363"/>
              <a:gd name="connsiteY44" fmla="*/ 746255 h 984285"/>
              <a:gd name="connsiteX45" fmla="*/ 2185797 w 6337363"/>
              <a:gd name="connsiteY45" fmla="*/ 763305 h 984285"/>
              <a:gd name="connsiteX46" fmla="*/ 2101406 w 6337363"/>
              <a:gd name="connsiteY46" fmla="*/ 779688 h 984285"/>
              <a:gd name="connsiteX47" fmla="*/ 1908524 w 6337363"/>
              <a:gd name="connsiteY47" fmla="*/ 754828 h 984285"/>
              <a:gd name="connsiteX48" fmla="*/ 1796320 w 6337363"/>
              <a:gd name="connsiteY48" fmla="*/ 787118 h 984285"/>
              <a:gd name="connsiteX49" fmla="*/ 1680305 w 6337363"/>
              <a:gd name="connsiteY49" fmla="*/ 818264 h 984285"/>
              <a:gd name="connsiteX50" fmla="*/ 1574959 w 6337363"/>
              <a:gd name="connsiteY50" fmla="*/ 797405 h 984285"/>
              <a:gd name="connsiteX51" fmla="*/ 1548860 w 6337363"/>
              <a:gd name="connsiteY51" fmla="*/ 779688 h 984285"/>
              <a:gd name="connsiteX52" fmla="*/ 1516761 w 6337363"/>
              <a:gd name="connsiteY52" fmla="*/ 788737 h 984285"/>
              <a:gd name="connsiteX53" fmla="*/ 1435703 w 6337363"/>
              <a:gd name="connsiteY53" fmla="*/ 813121 h 984285"/>
              <a:gd name="connsiteX54" fmla="*/ 1410176 w 6337363"/>
              <a:gd name="connsiteY54" fmla="*/ 819122 h 984285"/>
              <a:gd name="connsiteX55" fmla="*/ 1380173 w 6337363"/>
              <a:gd name="connsiteY55" fmla="*/ 811406 h 984285"/>
              <a:gd name="connsiteX56" fmla="*/ 1334929 w 6337363"/>
              <a:gd name="connsiteY56" fmla="*/ 823884 h 984285"/>
              <a:gd name="connsiteX57" fmla="*/ 1261396 w 6337363"/>
              <a:gd name="connsiteY57" fmla="*/ 845792 h 984285"/>
              <a:gd name="connsiteX58" fmla="*/ 1185291 w 6337363"/>
              <a:gd name="connsiteY58" fmla="*/ 826361 h 984285"/>
              <a:gd name="connsiteX59" fmla="*/ 1133475 w 6337363"/>
              <a:gd name="connsiteY59" fmla="*/ 801500 h 984285"/>
              <a:gd name="connsiteX60" fmla="*/ 1064324 w 6337363"/>
              <a:gd name="connsiteY60" fmla="*/ 786641 h 984285"/>
              <a:gd name="connsiteX61" fmla="*/ 1031653 w 6337363"/>
              <a:gd name="connsiteY61" fmla="*/ 785117 h 984285"/>
              <a:gd name="connsiteX62" fmla="*/ 1016889 w 6337363"/>
              <a:gd name="connsiteY62" fmla="*/ 785403 h 984285"/>
              <a:gd name="connsiteX63" fmla="*/ 980027 w 6337363"/>
              <a:gd name="connsiteY63" fmla="*/ 767972 h 984285"/>
              <a:gd name="connsiteX64" fmla="*/ 896207 w 6337363"/>
              <a:gd name="connsiteY64" fmla="*/ 750637 h 984285"/>
              <a:gd name="connsiteX65" fmla="*/ 822008 w 6337363"/>
              <a:gd name="connsiteY65" fmla="*/ 729491 h 984285"/>
              <a:gd name="connsiteX66" fmla="*/ 687515 w 6337363"/>
              <a:gd name="connsiteY66" fmla="*/ 781688 h 984285"/>
              <a:gd name="connsiteX67" fmla="*/ 614267 w 6337363"/>
              <a:gd name="connsiteY67" fmla="*/ 828456 h 984285"/>
              <a:gd name="connsiteX68" fmla="*/ 535877 w 6337363"/>
              <a:gd name="connsiteY68" fmla="*/ 853602 h 984285"/>
              <a:gd name="connsiteX69" fmla="*/ 482156 w 6337363"/>
              <a:gd name="connsiteY69" fmla="*/ 890369 h 984285"/>
              <a:gd name="connsiteX70" fmla="*/ 418338 w 6337363"/>
              <a:gd name="connsiteY70" fmla="*/ 915991 h 984285"/>
              <a:gd name="connsiteX71" fmla="*/ 252508 w 6337363"/>
              <a:gd name="connsiteY71" fmla="*/ 937613 h 984285"/>
              <a:gd name="connsiteX72" fmla="*/ 98584 w 6337363"/>
              <a:gd name="connsiteY72" fmla="*/ 957234 h 984285"/>
              <a:gd name="connsiteX73" fmla="*/ 0 w 6337363"/>
              <a:gd name="connsiteY73" fmla="*/ 984285 h 984285"/>
              <a:gd name="connsiteX0" fmla="*/ 1105567 w 6337364"/>
              <a:gd name="connsiteY0" fmla="*/ 982761 h 984285"/>
              <a:gd name="connsiteX1" fmla="*/ 1840802 w 6337364"/>
              <a:gd name="connsiteY1" fmla="*/ 981047 h 984285"/>
              <a:gd name="connsiteX2" fmla="*/ 2165604 w 6337364"/>
              <a:gd name="connsiteY2" fmla="*/ 981713 h 984285"/>
              <a:gd name="connsiteX3" fmla="*/ 6269165 w 6337364"/>
              <a:gd name="connsiteY3" fmla="*/ 980570 h 984285"/>
              <a:gd name="connsiteX4" fmla="*/ 6337364 w 6337364"/>
              <a:gd name="connsiteY4" fmla="*/ 76457 h 984285"/>
              <a:gd name="connsiteX5" fmla="*/ 6328696 w 6337364"/>
              <a:gd name="connsiteY5" fmla="*/ 638 h 984285"/>
              <a:gd name="connsiteX6" fmla="*/ 6277642 w 6337364"/>
              <a:gd name="connsiteY6" fmla="*/ 25118 h 984285"/>
              <a:gd name="connsiteX7" fmla="*/ 6131148 w 6337364"/>
              <a:gd name="connsiteY7" fmla="*/ 102746 h 984285"/>
              <a:gd name="connsiteX8" fmla="*/ 5977319 w 6337364"/>
              <a:gd name="connsiteY8" fmla="*/ 157039 h 984285"/>
              <a:gd name="connsiteX9" fmla="*/ 5756529 w 6337364"/>
              <a:gd name="connsiteY9" fmla="*/ 262195 h 984285"/>
              <a:gd name="connsiteX10" fmla="*/ 4965383 w 6337364"/>
              <a:gd name="connsiteY10" fmla="*/ 310868 h 984285"/>
              <a:gd name="connsiteX11" fmla="*/ 4899470 w 6337364"/>
              <a:gd name="connsiteY11" fmla="*/ 284579 h 984285"/>
              <a:gd name="connsiteX12" fmla="*/ 4752213 w 6337364"/>
              <a:gd name="connsiteY12" fmla="*/ 335252 h 984285"/>
              <a:gd name="connsiteX13" fmla="*/ 4647533 w 6337364"/>
              <a:gd name="connsiteY13" fmla="*/ 330870 h 984285"/>
              <a:gd name="connsiteX14" fmla="*/ 4607243 w 6337364"/>
              <a:gd name="connsiteY14" fmla="*/ 343062 h 984285"/>
              <a:gd name="connsiteX15" fmla="*/ 4586288 w 6337364"/>
              <a:gd name="connsiteY15" fmla="*/ 343253 h 984285"/>
              <a:gd name="connsiteX16" fmla="*/ 4562094 w 6337364"/>
              <a:gd name="connsiteY16" fmla="*/ 343634 h 984285"/>
              <a:gd name="connsiteX17" fmla="*/ 4445604 w 6337364"/>
              <a:gd name="connsiteY17" fmla="*/ 373637 h 984285"/>
              <a:gd name="connsiteX18" fmla="*/ 4318635 w 6337364"/>
              <a:gd name="connsiteY18" fmla="*/ 394021 h 984285"/>
              <a:gd name="connsiteX19" fmla="*/ 4219766 w 6337364"/>
              <a:gd name="connsiteY19" fmla="*/ 353635 h 984285"/>
              <a:gd name="connsiteX20" fmla="*/ 4105180 w 6337364"/>
              <a:gd name="connsiteY20" fmla="*/ 311630 h 984285"/>
              <a:gd name="connsiteX21" fmla="*/ 4008120 w 6337364"/>
              <a:gd name="connsiteY21" fmla="*/ 362684 h 984285"/>
              <a:gd name="connsiteX22" fmla="*/ 3992023 w 6337364"/>
              <a:gd name="connsiteY22" fmla="*/ 362969 h 984285"/>
              <a:gd name="connsiteX23" fmla="*/ 3957066 w 6337364"/>
              <a:gd name="connsiteY23" fmla="*/ 370494 h 984285"/>
              <a:gd name="connsiteX24" fmla="*/ 3938111 w 6337364"/>
              <a:gd name="connsiteY24" fmla="*/ 388592 h 984285"/>
              <a:gd name="connsiteX25" fmla="*/ 3912108 w 6337364"/>
              <a:gd name="connsiteY25" fmla="*/ 398593 h 984285"/>
              <a:gd name="connsiteX26" fmla="*/ 3856958 w 6337364"/>
              <a:gd name="connsiteY26" fmla="*/ 424787 h 984285"/>
              <a:gd name="connsiteX27" fmla="*/ 3790283 w 6337364"/>
              <a:gd name="connsiteY27" fmla="*/ 449837 h 984285"/>
              <a:gd name="connsiteX28" fmla="*/ 3769233 w 6337364"/>
              <a:gd name="connsiteY28" fmla="*/ 448885 h 984285"/>
              <a:gd name="connsiteX29" fmla="*/ 3741896 w 6337364"/>
              <a:gd name="connsiteY29" fmla="*/ 450218 h 984285"/>
              <a:gd name="connsiteX30" fmla="*/ 3714083 w 6337364"/>
              <a:gd name="connsiteY30" fmla="*/ 465268 h 984285"/>
              <a:gd name="connsiteX31" fmla="*/ 3533585 w 6337364"/>
              <a:gd name="connsiteY31" fmla="*/ 464601 h 984285"/>
              <a:gd name="connsiteX32" fmla="*/ 3460814 w 6337364"/>
              <a:gd name="connsiteY32" fmla="*/ 457076 h 984285"/>
              <a:gd name="connsiteX33" fmla="*/ 3401092 w 6337364"/>
              <a:gd name="connsiteY33" fmla="*/ 480032 h 984285"/>
              <a:gd name="connsiteX34" fmla="*/ 3217640 w 6337364"/>
              <a:gd name="connsiteY34" fmla="*/ 478603 h 984285"/>
              <a:gd name="connsiteX35" fmla="*/ 3175254 w 6337364"/>
              <a:gd name="connsiteY35" fmla="*/ 515560 h 984285"/>
              <a:gd name="connsiteX36" fmla="*/ 3118009 w 6337364"/>
              <a:gd name="connsiteY36" fmla="*/ 541754 h 984285"/>
              <a:gd name="connsiteX37" fmla="*/ 2974562 w 6337364"/>
              <a:gd name="connsiteY37" fmla="*/ 600523 h 984285"/>
              <a:gd name="connsiteX38" fmla="*/ 2894933 w 6337364"/>
              <a:gd name="connsiteY38" fmla="*/ 596237 h 984285"/>
              <a:gd name="connsiteX39" fmla="*/ 2837498 w 6337364"/>
              <a:gd name="connsiteY39" fmla="*/ 590617 h 984285"/>
              <a:gd name="connsiteX40" fmla="*/ 2629376 w 6337364"/>
              <a:gd name="connsiteY40" fmla="*/ 645386 h 984285"/>
              <a:gd name="connsiteX41" fmla="*/ 2468880 w 6337364"/>
              <a:gd name="connsiteY41" fmla="*/ 733778 h 984285"/>
              <a:gd name="connsiteX42" fmla="*/ 2385917 w 6337364"/>
              <a:gd name="connsiteY42" fmla="*/ 754352 h 984285"/>
              <a:gd name="connsiteX43" fmla="*/ 2288858 w 6337364"/>
              <a:gd name="connsiteY43" fmla="*/ 746255 h 984285"/>
              <a:gd name="connsiteX44" fmla="*/ 2185797 w 6337364"/>
              <a:gd name="connsiteY44" fmla="*/ 763305 h 984285"/>
              <a:gd name="connsiteX45" fmla="*/ 2101406 w 6337364"/>
              <a:gd name="connsiteY45" fmla="*/ 779688 h 984285"/>
              <a:gd name="connsiteX46" fmla="*/ 1908524 w 6337364"/>
              <a:gd name="connsiteY46" fmla="*/ 754828 h 984285"/>
              <a:gd name="connsiteX47" fmla="*/ 1796320 w 6337364"/>
              <a:gd name="connsiteY47" fmla="*/ 787118 h 984285"/>
              <a:gd name="connsiteX48" fmla="*/ 1680305 w 6337364"/>
              <a:gd name="connsiteY48" fmla="*/ 818264 h 984285"/>
              <a:gd name="connsiteX49" fmla="*/ 1574959 w 6337364"/>
              <a:gd name="connsiteY49" fmla="*/ 797405 h 984285"/>
              <a:gd name="connsiteX50" fmla="*/ 1548860 w 6337364"/>
              <a:gd name="connsiteY50" fmla="*/ 779688 h 984285"/>
              <a:gd name="connsiteX51" fmla="*/ 1516761 w 6337364"/>
              <a:gd name="connsiteY51" fmla="*/ 788737 h 984285"/>
              <a:gd name="connsiteX52" fmla="*/ 1435703 w 6337364"/>
              <a:gd name="connsiteY52" fmla="*/ 813121 h 984285"/>
              <a:gd name="connsiteX53" fmla="*/ 1410176 w 6337364"/>
              <a:gd name="connsiteY53" fmla="*/ 819122 h 984285"/>
              <a:gd name="connsiteX54" fmla="*/ 1380173 w 6337364"/>
              <a:gd name="connsiteY54" fmla="*/ 811406 h 984285"/>
              <a:gd name="connsiteX55" fmla="*/ 1334929 w 6337364"/>
              <a:gd name="connsiteY55" fmla="*/ 823884 h 984285"/>
              <a:gd name="connsiteX56" fmla="*/ 1261396 w 6337364"/>
              <a:gd name="connsiteY56" fmla="*/ 845792 h 984285"/>
              <a:gd name="connsiteX57" fmla="*/ 1185291 w 6337364"/>
              <a:gd name="connsiteY57" fmla="*/ 826361 h 984285"/>
              <a:gd name="connsiteX58" fmla="*/ 1133475 w 6337364"/>
              <a:gd name="connsiteY58" fmla="*/ 801500 h 984285"/>
              <a:gd name="connsiteX59" fmla="*/ 1064324 w 6337364"/>
              <a:gd name="connsiteY59" fmla="*/ 786641 h 984285"/>
              <a:gd name="connsiteX60" fmla="*/ 1031653 w 6337364"/>
              <a:gd name="connsiteY60" fmla="*/ 785117 h 984285"/>
              <a:gd name="connsiteX61" fmla="*/ 1016889 w 6337364"/>
              <a:gd name="connsiteY61" fmla="*/ 785403 h 984285"/>
              <a:gd name="connsiteX62" fmla="*/ 980027 w 6337364"/>
              <a:gd name="connsiteY62" fmla="*/ 767972 h 984285"/>
              <a:gd name="connsiteX63" fmla="*/ 896207 w 6337364"/>
              <a:gd name="connsiteY63" fmla="*/ 750637 h 984285"/>
              <a:gd name="connsiteX64" fmla="*/ 822008 w 6337364"/>
              <a:gd name="connsiteY64" fmla="*/ 729491 h 984285"/>
              <a:gd name="connsiteX65" fmla="*/ 687515 w 6337364"/>
              <a:gd name="connsiteY65" fmla="*/ 781688 h 984285"/>
              <a:gd name="connsiteX66" fmla="*/ 614267 w 6337364"/>
              <a:gd name="connsiteY66" fmla="*/ 828456 h 984285"/>
              <a:gd name="connsiteX67" fmla="*/ 535877 w 6337364"/>
              <a:gd name="connsiteY67" fmla="*/ 853602 h 984285"/>
              <a:gd name="connsiteX68" fmla="*/ 482156 w 6337364"/>
              <a:gd name="connsiteY68" fmla="*/ 890369 h 984285"/>
              <a:gd name="connsiteX69" fmla="*/ 418338 w 6337364"/>
              <a:gd name="connsiteY69" fmla="*/ 915991 h 984285"/>
              <a:gd name="connsiteX70" fmla="*/ 252508 w 6337364"/>
              <a:gd name="connsiteY70" fmla="*/ 937613 h 984285"/>
              <a:gd name="connsiteX71" fmla="*/ 98584 w 6337364"/>
              <a:gd name="connsiteY71" fmla="*/ 957234 h 984285"/>
              <a:gd name="connsiteX72" fmla="*/ 0 w 6337364"/>
              <a:gd name="connsiteY72" fmla="*/ 984285 h 984285"/>
              <a:gd name="connsiteX0" fmla="*/ 1840802 w 6337364"/>
              <a:gd name="connsiteY0" fmla="*/ 981047 h 984285"/>
              <a:gd name="connsiteX1" fmla="*/ 2165604 w 6337364"/>
              <a:gd name="connsiteY1" fmla="*/ 981713 h 984285"/>
              <a:gd name="connsiteX2" fmla="*/ 6269165 w 6337364"/>
              <a:gd name="connsiteY2" fmla="*/ 980570 h 984285"/>
              <a:gd name="connsiteX3" fmla="*/ 6337364 w 6337364"/>
              <a:gd name="connsiteY3" fmla="*/ 76457 h 984285"/>
              <a:gd name="connsiteX4" fmla="*/ 6328696 w 6337364"/>
              <a:gd name="connsiteY4" fmla="*/ 638 h 984285"/>
              <a:gd name="connsiteX5" fmla="*/ 6277642 w 6337364"/>
              <a:gd name="connsiteY5" fmla="*/ 25118 h 984285"/>
              <a:gd name="connsiteX6" fmla="*/ 6131148 w 6337364"/>
              <a:gd name="connsiteY6" fmla="*/ 102746 h 984285"/>
              <a:gd name="connsiteX7" fmla="*/ 5977319 w 6337364"/>
              <a:gd name="connsiteY7" fmla="*/ 157039 h 984285"/>
              <a:gd name="connsiteX8" fmla="*/ 5756529 w 6337364"/>
              <a:gd name="connsiteY8" fmla="*/ 262195 h 984285"/>
              <a:gd name="connsiteX9" fmla="*/ 4965383 w 6337364"/>
              <a:gd name="connsiteY9" fmla="*/ 310868 h 984285"/>
              <a:gd name="connsiteX10" fmla="*/ 4899470 w 6337364"/>
              <a:gd name="connsiteY10" fmla="*/ 284579 h 984285"/>
              <a:gd name="connsiteX11" fmla="*/ 4752213 w 6337364"/>
              <a:gd name="connsiteY11" fmla="*/ 335252 h 984285"/>
              <a:gd name="connsiteX12" fmla="*/ 4647533 w 6337364"/>
              <a:gd name="connsiteY12" fmla="*/ 330870 h 984285"/>
              <a:gd name="connsiteX13" fmla="*/ 4607243 w 6337364"/>
              <a:gd name="connsiteY13" fmla="*/ 343062 h 984285"/>
              <a:gd name="connsiteX14" fmla="*/ 4586288 w 6337364"/>
              <a:gd name="connsiteY14" fmla="*/ 343253 h 984285"/>
              <a:gd name="connsiteX15" fmla="*/ 4562094 w 6337364"/>
              <a:gd name="connsiteY15" fmla="*/ 343634 h 984285"/>
              <a:gd name="connsiteX16" fmla="*/ 4445604 w 6337364"/>
              <a:gd name="connsiteY16" fmla="*/ 373637 h 984285"/>
              <a:gd name="connsiteX17" fmla="*/ 4318635 w 6337364"/>
              <a:gd name="connsiteY17" fmla="*/ 394021 h 984285"/>
              <a:gd name="connsiteX18" fmla="*/ 4219766 w 6337364"/>
              <a:gd name="connsiteY18" fmla="*/ 353635 h 984285"/>
              <a:gd name="connsiteX19" fmla="*/ 4105180 w 6337364"/>
              <a:gd name="connsiteY19" fmla="*/ 311630 h 984285"/>
              <a:gd name="connsiteX20" fmla="*/ 4008120 w 6337364"/>
              <a:gd name="connsiteY20" fmla="*/ 362684 h 984285"/>
              <a:gd name="connsiteX21" fmla="*/ 3992023 w 6337364"/>
              <a:gd name="connsiteY21" fmla="*/ 362969 h 984285"/>
              <a:gd name="connsiteX22" fmla="*/ 3957066 w 6337364"/>
              <a:gd name="connsiteY22" fmla="*/ 370494 h 984285"/>
              <a:gd name="connsiteX23" fmla="*/ 3938111 w 6337364"/>
              <a:gd name="connsiteY23" fmla="*/ 388592 h 984285"/>
              <a:gd name="connsiteX24" fmla="*/ 3912108 w 6337364"/>
              <a:gd name="connsiteY24" fmla="*/ 398593 h 984285"/>
              <a:gd name="connsiteX25" fmla="*/ 3856958 w 6337364"/>
              <a:gd name="connsiteY25" fmla="*/ 424787 h 984285"/>
              <a:gd name="connsiteX26" fmla="*/ 3790283 w 6337364"/>
              <a:gd name="connsiteY26" fmla="*/ 449837 h 984285"/>
              <a:gd name="connsiteX27" fmla="*/ 3769233 w 6337364"/>
              <a:gd name="connsiteY27" fmla="*/ 448885 h 984285"/>
              <a:gd name="connsiteX28" fmla="*/ 3741896 w 6337364"/>
              <a:gd name="connsiteY28" fmla="*/ 450218 h 984285"/>
              <a:gd name="connsiteX29" fmla="*/ 3714083 w 6337364"/>
              <a:gd name="connsiteY29" fmla="*/ 465268 h 984285"/>
              <a:gd name="connsiteX30" fmla="*/ 3533585 w 6337364"/>
              <a:gd name="connsiteY30" fmla="*/ 464601 h 984285"/>
              <a:gd name="connsiteX31" fmla="*/ 3460814 w 6337364"/>
              <a:gd name="connsiteY31" fmla="*/ 457076 h 984285"/>
              <a:gd name="connsiteX32" fmla="*/ 3401092 w 6337364"/>
              <a:gd name="connsiteY32" fmla="*/ 480032 h 984285"/>
              <a:gd name="connsiteX33" fmla="*/ 3217640 w 6337364"/>
              <a:gd name="connsiteY33" fmla="*/ 478603 h 984285"/>
              <a:gd name="connsiteX34" fmla="*/ 3175254 w 6337364"/>
              <a:gd name="connsiteY34" fmla="*/ 515560 h 984285"/>
              <a:gd name="connsiteX35" fmla="*/ 3118009 w 6337364"/>
              <a:gd name="connsiteY35" fmla="*/ 541754 h 984285"/>
              <a:gd name="connsiteX36" fmla="*/ 2974562 w 6337364"/>
              <a:gd name="connsiteY36" fmla="*/ 600523 h 984285"/>
              <a:gd name="connsiteX37" fmla="*/ 2894933 w 6337364"/>
              <a:gd name="connsiteY37" fmla="*/ 596237 h 984285"/>
              <a:gd name="connsiteX38" fmla="*/ 2837498 w 6337364"/>
              <a:gd name="connsiteY38" fmla="*/ 590617 h 984285"/>
              <a:gd name="connsiteX39" fmla="*/ 2629376 w 6337364"/>
              <a:gd name="connsiteY39" fmla="*/ 645386 h 984285"/>
              <a:gd name="connsiteX40" fmla="*/ 2468880 w 6337364"/>
              <a:gd name="connsiteY40" fmla="*/ 733778 h 984285"/>
              <a:gd name="connsiteX41" fmla="*/ 2385917 w 6337364"/>
              <a:gd name="connsiteY41" fmla="*/ 754352 h 984285"/>
              <a:gd name="connsiteX42" fmla="*/ 2288858 w 6337364"/>
              <a:gd name="connsiteY42" fmla="*/ 746255 h 984285"/>
              <a:gd name="connsiteX43" fmla="*/ 2185797 w 6337364"/>
              <a:gd name="connsiteY43" fmla="*/ 763305 h 984285"/>
              <a:gd name="connsiteX44" fmla="*/ 2101406 w 6337364"/>
              <a:gd name="connsiteY44" fmla="*/ 779688 h 984285"/>
              <a:gd name="connsiteX45" fmla="*/ 1908524 w 6337364"/>
              <a:gd name="connsiteY45" fmla="*/ 754828 h 984285"/>
              <a:gd name="connsiteX46" fmla="*/ 1796320 w 6337364"/>
              <a:gd name="connsiteY46" fmla="*/ 787118 h 984285"/>
              <a:gd name="connsiteX47" fmla="*/ 1680305 w 6337364"/>
              <a:gd name="connsiteY47" fmla="*/ 818264 h 984285"/>
              <a:gd name="connsiteX48" fmla="*/ 1574959 w 6337364"/>
              <a:gd name="connsiteY48" fmla="*/ 797405 h 984285"/>
              <a:gd name="connsiteX49" fmla="*/ 1548860 w 6337364"/>
              <a:gd name="connsiteY49" fmla="*/ 779688 h 984285"/>
              <a:gd name="connsiteX50" fmla="*/ 1516761 w 6337364"/>
              <a:gd name="connsiteY50" fmla="*/ 788737 h 984285"/>
              <a:gd name="connsiteX51" fmla="*/ 1435703 w 6337364"/>
              <a:gd name="connsiteY51" fmla="*/ 813121 h 984285"/>
              <a:gd name="connsiteX52" fmla="*/ 1410176 w 6337364"/>
              <a:gd name="connsiteY52" fmla="*/ 819122 h 984285"/>
              <a:gd name="connsiteX53" fmla="*/ 1380173 w 6337364"/>
              <a:gd name="connsiteY53" fmla="*/ 811406 h 984285"/>
              <a:gd name="connsiteX54" fmla="*/ 1334929 w 6337364"/>
              <a:gd name="connsiteY54" fmla="*/ 823884 h 984285"/>
              <a:gd name="connsiteX55" fmla="*/ 1261396 w 6337364"/>
              <a:gd name="connsiteY55" fmla="*/ 845792 h 984285"/>
              <a:gd name="connsiteX56" fmla="*/ 1185291 w 6337364"/>
              <a:gd name="connsiteY56" fmla="*/ 826361 h 984285"/>
              <a:gd name="connsiteX57" fmla="*/ 1133475 w 6337364"/>
              <a:gd name="connsiteY57" fmla="*/ 801500 h 984285"/>
              <a:gd name="connsiteX58" fmla="*/ 1064324 w 6337364"/>
              <a:gd name="connsiteY58" fmla="*/ 786641 h 984285"/>
              <a:gd name="connsiteX59" fmla="*/ 1031653 w 6337364"/>
              <a:gd name="connsiteY59" fmla="*/ 785117 h 984285"/>
              <a:gd name="connsiteX60" fmla="*/ 1016889 w 6337364"/>
              <a:gd name="connsiteY60" fmla="*/ 785403 h 984285"/>
              <a:gd name="connsiteX61" fmla="*/ 980027 w 6337364"/>
              <a:gd name="connsiteY61" fmla="*/ 767972 h 984285"/>
              <a:gd name="connsiteX62" fmla="*/ 896207 w 6337364"/>
              <a:gd name="connsiteY62" fmla="*/ 750637 h 984285"/>
              <a:gd name="connsiteX63" fmla="*/ 822008 w 6337364"/>
              <a:gd name="connsiteY63" fmla="*/ 729491 h 984285"/>
              <a:gd name="connsiteX64" fmla="*/ 687515 w 6337364"/>
              <a:gd name="connsiteY64" fmla="*/ 781688 h 984285"/>
              <a:gd name="connsiteX65" fmla="*/ 614267 w 6337364"/>
              <a:gd name="connsiteY65" fmla="*/ 828456 h 984285"/>
              <a:gd name="connsiteX66" fmla="*/ 535877 w 6337364"/>
              <a:gd name="connsiteY66" fmla="*/ 853602 h 984285"/>
              <a:gd name="connsiteX67" fmla="*/ 482156 w 6337364"/>
              <a:gd name="connsiteY67" fmla="*/ 890369 h 984285"/>
              <a:gd name="connsiteX68" fmla="*/ 418338 w 6337364"/>
              <a:gd name="connsiteY68" fmla="*/ 915991 h 984285"/>
              <a:gd name="connsiteX69" fmla="*/ 252508 w 6337364"/>
              <a:gd name="connsiteY69" fmla="*/ 937613 h 984285"/>
              <a:gd name="connsiteX70" fmla="*/ 98584 w 6337364"/>
              <a:gd name="connsiteY70" fmla="*/ 957234 h 984285"/>
              <a:gd name="connsiteX71" fmla="*/ 0 w 6337364"/>
              <a:gd name="connsiteY71" fmla="*/ 984285 h 984285"/>
              <a:gd name="connsiteX0" fmla="*/ 2165604 w 6337364"/>
              <a:gd name="connsiteY0" fmla="*/ 981713 h 984285"/>
              <a:gd name="connsiteX1" fmla="*/ 6269165 w 6337364"/>
              <a:gd name="connsiteY1" fmla="*/ 980570 h 984285"/>
              <a:gd name="connsiteX2" fmla="*/ 6337364 w 6337364"/>
              <a:gd name="connsiteY2" fmla="*/ 76457 h 984285"/>
              <a:gd name="connsiteX3" fmla="*/ 6328696 w 6337364"/>
              <a:gd name="connsiteY3" fmla="*/ 638 h 984285"/>
              <a:gd name="connsiteX4" fmla="*/ 6277642 w 6337364"/>
              <a:gd name="connsiteY4" fmla="*/ 25118 h 984285"/>
              <a:gd name="connsiteX5" fmla="*/ 6131148 w 6337364"/>
              <a:gd name="connsiteY5" fmla="*/ 102746 h 984285"/>
              <a:gd name="connsiteX6" fmla="*/ 5977319 w 6337364"/>
              <a:gd name="connsiteY6" fmla="*/ 157039 h 984285"/>
              <a:gd name="connsiteX7" fmla="*/ 5756529 w 6337364"/>
              <a:gd name="connsiteY7" fmla="*/ 262195 h 984285"/>
              <a:gd name="connsiteX8" fmla="*/ 4965383 w 6337364"/>
              <a:gd name="connsiteY8" fmla="*/ 310868 h 984285"/>
              <a:gd name="connsiteX9" fmla="*/ 4899470 w 6337364"/>
              <a:gd name="connsiteY9" fmla="*/ 284579 h 984285"/>
              <a:gd name="connsiteX10" fmla="*/ 4752213 w 6337364"/>
              <a:gd name="connsiteY10" fmla="*/ 335252 h 984285"/>
              <a:gd name="connsiteX11" fmla="*/ 4647533 w 6337364"/>
              <a:gd name="connsiteY11" fmla="*/ 330870 h 984285"/>
              <a:gd name="connsiteX12" fmla="*/ 4607243 w 6337364"/>
              <a:gd name="connsiteY12" fmla="*/ 343062 h 984285"/>
              <a:gd name="connsiteX13" fmla="*/ 4586288 w 6337364"/>
              <a:gd name="connsiteY13" fmla="*/ 343253 h 984285"/>
              <a:gd name="connsiteX14" fmla="*/ 4562094 w 6337364"/>
              <a:gd name="connsiteY14" fmla="*/ 343634 h 984285"/>
              <a:gd name="connsiteX15" fmla="*/ 4445604 w 6337364"/>
              <a:gd name="connsiteY15" fmla="*/ 373637 h 984285"/>
              <a:gd name="connsiteX16" fmla="*/ 4318635 w 6337364"/>
              <a:gd name="connsiteY16" fmla="*/ 394021 h 984285"/>
              <a:gd name="connsiteX17" fmla="*/ 4219766 w 6337364"/>
              <a:gd name="connsiteY17" fmla="*/ 353635 h 984285"/>
              <a:gd name="connsiteX18" fmla="*/ 4105180 w 6337364"/>
              <a:gd name="connsiteY18" fmla="*/ 311630 h 984285"/>
              <a:gd name="connsiteX19" fmla="*/ 4008120 w 6337364"/>
              <a:gd name="connsiteY19" fmla="*/ 362684 h 984285"/>
              <a:gd name="connsiteX20" fmla="*/ 3992023 w 6337364"/>
              <a:gd name="connsiteY20" fmla="*/ 362969 h 984285"/>
              <a:gd name="connsiteX21" fmla="*/ 3957066 w 6337364"/>
              <a:gd name="connsiteY21" fmla="*/ 370494 h 984285"/>
              <a:gd name="connsiteX22" fmla="*/ 3938111 w 6337364"/>
              <a:gd name="connsiteY22" fmla="*/ 388592 h 984285"/>
              <a:gd name="connsiteX23" fmla="*/ 3912108 w 6337364"/>
              <a:gd name="connsiteY23" fmla="*/ 398593 h 984285"/>
              <a:gd name="connsiteX24" fmla="*/ 3856958 w 6337364"/>
              <a:gd name="connsiteY24" fmla="*/ 424787 h 984285"/>
              <a:gd name="connsiteX25" fmla="*/ 3790283 w 6337364"/>
              <a:gd name="connsiteY25" fmla="*/ 449837 h 984285"/>
              <a:gd name="connsiteX26" fmla="*/ 3769233 w 6337364"/>
              <a:gd name="connsiteY26" fmla="*/ 448885 h 984285"/>
              <a:gd name="connsiteX27" fmla="*/ 3741896 w 6337364"/>
              <a:gd name="connsiteY27" fmla="*/ 450218 h 984285"/>
              <a:gd name="connsiteX28" fmla="*/ 3714083 w 6337364"/>
              <a:gd name="connsiteY28" fmla="*/ 465268 h 984285"/>
              <a:gd name="connsiteX29" fmla="*/ 3533585 w 6337364"/>
              <a:gd name="connsiteY29" fmla="*/ 464601 h 984285"/>
              <a:gd name="connsiteX30" fmla="*/ 3460814 w 6337364"/>
              <a:gd name="connsiteY30" fmla="*/ 457076 h 984285"/>
              <a:gd name="connsiteX31" fmla="*/ 3401092 w 6337364"/>
              <a:gd name="connsiteY31" fmla="*/ 480032 h 984285"/>
              <a:gd name="connsiteX32" fmla="*/ 3217640 w 6337364"/>
              <a:gd name="connsiteY32" fmla="*/ 478603 h 984285"/>
              <a:gd name="connsiteX33" fmla="*/ 3175254 w 6337364"/>
              <a:gd name="connsiteY33" fmla="*/ 515560 h 984285"/>
              <a:gd name="connsiteX34" fmla="*/ 3118009 w 6337364"/>
              <a:gd name="connsiteY34" fmla="*/ 541754 h 984285"/>
              <a:gd name="connsiteX35" fmla="*/ 2974562 w 6337364"/>
              <a:gd name="connsiteY35" fmla="*/ 600523 h 984285"/>
              <a:gd name="connsiteX36" fmla="*/ 2894933 w 6337364"/>
              <a:gd name="connsiteY36" fmla="*/ 596237 h 984285"/>
              <a:gd name="connsiteX37" fmla="*/ 2837498 w 6337364"/>
              <a:gd name="connsiteY37" fmla="*/ 590617 h 984285"/>
              <a:gd name="connsiteX38" fmla="*/ 2629376 w 6337364"/>
              <a:gd name="connsiteY38" fmla="*/ 645386 h 984285"/>
              <a:gd name="connsiteX39" fmla="*/ 2468880 w 6337364"/>
              <a:gd name="connsiteY39" fmla="*/ 733778 h 984285"/>
              <a:gd name="connsiteX40" fmla="*/ 2385917 w 6337364"/>
              <a:gd name="connsiteY40" fmla="*/ 754352 h 984285"/>
              <a:gd name="connsiteX41" fmla="*/ 2288858 w 6337364"/>
              <a:gd name="connsiteY41" fmla="*/ 746255 h 984285"/>
              <a:gd name="connsiteX42" fmla="*/ 2185797 w 6337364"/>
              <a:gd name="connsiteY42" fmla="*/ 763305 h 984285"/>
              <a:gd name="connsiteX43" fmla="*/ 2101406 w 6337364"/>
              <a:gd name="connsiteY43" fmla="*/ 779688 h 984285"/>
              <a:gd name="connsiteX44" fmla="*/ 1908524 w 6337364"/>
              <a:gd name="connsiteY44" fmla="*/ 754828 h 984285"/>
              <a:gd name="connsiteX45" fmla="*/ 1796320 w 6337364"/>
              <a:gd name="connsiteY45" fmla="*/ 787118 h 984285"/>
              <a:gd name="connsiteX46" fmla="*/ 1680305 w 6337364"/>
              <a:gd name="connsiteY46" fmla="*/ 818264 h 984285"/>
              <a:gd name="connsiteX47" fmla="*/ 1574959 w 6337364"/>
              <a:gd name="connsiteY47" fmla="*/ 797405 h 984285"/>
              <a:gd name="connsiteX48" fmla="*/ 1548860 w 6337364"/>
              <a:gd name="connsiteY48" fmla="*/ 779688 h 984285"/>
              <a:gd name="connsiteX49" fmla="*/ 1516761 w 6337364"/>
              <a:gd name="connsiteY49" fmla="*/ 788737 h 984285"/>
              <a:gd name="connsiteX50" fmla="*/ 1435703 w 6337364"/>
              <a:gd name="connsiteY50" fmla="*/ 813121 h 984285"/>
              <a:gd name="connsiteX51" fmla="*/ 1410176 w 6337364"/>
              <a:gd name="connsiteY51" fmla="*/ 819122 h 984285"/>
              <a:gd name="connsiteX52" fmla="*/ 1380173 w 6337364"/>
              <a:gd name="connsiteY52" fmla="*/ 811406 h 984285"/>
              <a:gd name="connsiteX53" fmla="*/ 1334929 w 6337364"/>
              <a:gd name="connsiteY53" fmla="*/ 823884 h 984285"/>
              <a:gd name="connsiteX54" fmla="*/ 1261396 w 6337364"/>
              <a:gd name="connsiteY54" fmla="*/ 845792 h 984285"/>
              <a:gd name="connsiteX55" fmla="*/ 1185291 w 6337364"/>
              <a:gd name="connsiteY55" fmla="*/ 826361 h 984285"/>
              <a:gd name="connsiteX56" fmla="*/ 1133475 w 6337364"/>
              <a:gd name="connsiteY56" fmla="*/ 801500 h 984285"/>
              <a:gd name="connsiteX57" fmla="*/ 1064324 w 6337364"/>
              <a:gd name="connsiteY57" fmla="*/ 786641 h 984285"/>
              <a:gd name="connsiteX58" fmla="*/ 1031653 w 6337364"/>
              <a:gd name="connsiteY58" fmla="*/ 785117 h 984285"/>
              <a:gd name="connsiteX59" fmla="*/ 1016889 w 6337364"/>
              <a:gd name="connsiteY59" fmla="*/ 785403 h 984285"/>
              <a:gd name="connsiteX60" fmla="*/ 980027 w 6337364"/>
              <a:gd name="connsiteY60" fmla="*/ 767972 h 984285"/>
              <a:gd name="connsiteX61" fmla="*/ 896207 w 6337364"/>
              <a:gd name="connsiteY61" fmla="*/ 750637 h 984285"/>
              <a:gd name="connsiteX62" fmla="*/ 822008 w 6337364"/>
              <a:gd name="connsiteY62" fmla="*/ 729491 h 984285"/>
              <a:gd name="connsiteX63" fmla="*/ 687515 w 6337364"/>
              <a:gd name="connsiteY63" fmla="*/ 781688 h 984285"/>
              <a:gd name="connsiteX64" fmla="*/ 614267 w 6337364"/>
              <a:gd name="connsiteY64" fmla="*/ 828456 h 984285"/>
              <a:gd name="connsiteX65" fmla="*/ 535877 w 6337364"/>
              <a:gd name="connsiteY65" fmla="*/ 853602 h 984285"/>
              <a:gd name="connsiteX66" fmla="*/ 482156 w 6337364"/>
              <a:gd name="connsiteY66" fmla="*/ 890369 h 984285"/>
              <a:gd name="connsiteX67" fmla="*/ 418338 w 6337364"/>
              <a:gd name="connsiteY67" fmla="*/ 915991 h 984285"/>
              <a:gd name="connsiteX68" fmla="*/ 252508 w 6337364"/>
              <a:gd name="connsiteY68" fmla="*/ 937613 h 984285"/>
              <a:gd name="connsiteX69" fmla="*/ 98584 w 6337364"/>
              <a:gd name="connsiteY69" fmla="*/ 957234 h 984285"/>
              <a:gd name="connsiteX70" fmla="*/ 0 w 6337364"/>
              <a:gd name="connsiteY70" fmla="*/ 984285 h 984285"/>
              <a:gd name="connsiteX0" fmla="*/ 6269165 w 6337364"/>
              <a:gd name="connsiteY0" fmla="*/ 980570 h 984285"/>
              <a:gd name="connsiteX1" fmla="*/ 6337364 w 6337364"/>
              <a:gd name="connsiteY1" fmla="*/ 76457 h 984285"/>
              <a:gd name="connsiteX2" fmla="*/ 6328696 w 6337364"/>
              <a:gd name="connsiteY2" fmla="*/ 638 h 984285"/>
              <a:gd name="connsiteX3" fmla="*/ 6277642 w 6337364"/>
              <a:gd name="connsiteY3" fmla="*/ 25118 h 984285"/>
              <a:gd name="connsiteX4" fmla="*/ 6131148 w 6337364"/>
              <a:gd name="connsiteY4" fmla="*/ 102746 h 984285"/>
              <a:gd name="connsiteX5" fmla="*/ 5977319 w 6337364"/>
              <a:gd name="connsiteY5" fmla="*/ 157039 h 984285"/>
              <a:gd name="connsiteX6" fmla="*/ 5756529 w 6337364"/>
              <a:gd name="connsiteY6" fmla="*/ 262195 h 984285"/>
              <a:gd name="connsiteX7" fmla="*/ 4965383 w 6337364"/>
              <a:gd name="connsiteY7" fmla="*/ 310868 h 984285"/>
              <a:gd name="connsiteX8" fmla="*/ 4899470 w 6337364"/>
              <a:gd name="connsiteY8" fmla="*/ 284579 h 984285"/>
              <a:gd name="connsiteX9" fmla="*/ 4752213 w 6337364"/>
              <a:gd name="connsiteY9" fmla="*/ 335252 h 984285"/>
              <a:gd name="connsiteX10" fmla="*/ 4647533 w 6337364"/>
              <a:gd name="connsiteY10" fmla="*/ 330870 h 984285"/>
              <a:gd name="connsiteX11" fmla="*/ 4607243 w 6337364"/>
              <a:gd name="connsiteY11" fmla="*/ 343062 h 984285"/>
              <a:gd name="connsiteX12" fmla="*/ 4586288 w 6337364"/>
              <a:gd name="connsiteY12" fmla="*/ 343253 h 984285"/>
              <a:gd name="connsiteX13" fmla="*/ 4562094 w 6337364"/>
              <a:gd name="connsiteY13" fmla="*/ 343634 h 984285"/>
              <a:gd name="connsiteX14" fmla="*/ 4445604 w 6337364"/>
              <a:gd name="connsiteY14" fmla="*/ 373637 h 984285"/>
              <a:gd name="connsiteX15" fmla="*/ 4318635 w 6337364"/>
              <a:gd name="connsiteY15" fmla="*/ 394021 h 984285"/>
              <a:gd name="connsiteX16" fmla="*/ 4219766 w 6337364"/>
              <a:gd name="connsiteY16" fmla="*/ 353635 h 984285"/>
              <a:gd name="connsiteX17" fmla="*/ 4105180 w 6337364"/>
              <a:gd name="connsiteY17" fmla="*/ 311630 h 984285"/>
              <a:gd name="connsiteX18" fmla="*/ 4008120 w 6337364"/>
              <a:gd name="connsiteY18" fmla="*/ 362684 h 984285"/>
              <a:gd name="connsiteX19" fmla="*/ 3992023 w 6337364"/>
              <a:gd name="connsiteY19" fmla="*/ 362969 h 984285"/>
              <a:gd name="connsiteX20" fmla="*/ 3957066 w 6337364"/>
              <a:gd name="connsiteY20" fmla="*/ 370494 h 984285"/>
              <a:gd name="connsiteX21" fmla="*/ 3938111 w 6337364"/>
              <a:gd name="connsiteY21" fmla="*/ 388592 h 984285"/>
              <a:gd name="connsiteX22" fmla="*/ 3912108 w 6337364"/>
              <a:gd name="connsiteY22" fmla="*/ 398593 h 984285"/>
              <a:gd name="connsiteX23" fmla="*/ 3856958 w 6337364"/>
              <a:gd name="connsiteY23" fmla="*/ 424787 h 984285"/>
              <a:gd name="connsiteX24" fmla="*/ 3790283 w 6337364"/>
              <a:gd name="connsiteY24" fmla="*/ 449837 h 984285"/>
              <a:gd name="connsiteX25" fmla="*/ 3769233 w 6337364"/>
              <a:gd name="connsiteY25" fmla="*/ 448885 h 984285"/>
              <a:gd name="connsiteX26" fmla="*/ 3741896 w 6337364"/>
              <a:gd name="connsiteY26" fmla="*/ 450218 h 984285"/>
              <a:gd name="connsiteX27" fmla="*/ 3714083 w 6337364"/>
              <a:gd name="connsiteY27" fmla="*/ 465268 h 984285"/>
              <a:gd name="connsiteX28" fmla="*/ 3533585 w 6337364"/>
              <a:gd name="connsiteY28" fmla="*/ 464601 h 984285"/>
              <a:gd name="connsiteX29" fmla="*/ 3460814 w 6337364"/>
              <a:gd name="connsiteY29" fmla="*/ 457076 h 984285"/>
              <a:gd name="connsiteX30" fmla="*/ 3401092 w 6337364"/>
              <a:gd name="connsiteY30" fmla="*/ 480032 h 984285"/>
              <a:gd name="connsiteX31" fmla="*/ 3217640 w 6337364"/>
              <a:gd name="connsiteY31" fmla="*/ 478603 h 984285"/>
              <a:gd name="connsiteX32" fmla="*/ 3175254 w 6337364"/>
              <a:gd name="connsiteY32" fmla="*/ 515560 h 984285"/>
              <a:gd name="connsiteX33" fmla="*/ 3118009 w 6337364"/>
              <a:gd name="connsiteY33" fmla="*/ 541754 h 984285"/>
              <a:gd name="connsiteX34" fmla="*/ 2974562 w 6337364"/>
              <a:gd name="connsiteY34" fmla="*/ 600523 h 984285"/>
              <a:gd name="connsiteX35" fmla="*/ 2894933 w 6337364"/>
              <a:gd name="connsiteY35" fmla="*/ 596237 h 984285"/>
              <a:gd name="connsiteX36" fmla="*/ 2837498 w 6337364"/>
              <a:gd name="connsiteY36" fmla="*/ 590617 h 984285"/>
              <a:gd name="connsiteX37" fmla="*/ 2629376 w 6337364"/>
              <a:gd name="connsiteY37" fmla="*/ 645386 h 984285"/>
              <a:gd name="connsiteX38" fmla="*/ 2468880 w 6337364"/>
              <a:gd name="connsiteY38" fmla="*/ 733778 h 984285"/>
              <a:gd name="connsiteX39" fmla="*/ 2385917 w 6337364"/>
              <a:gd name="connsiteY39" fmla="*/ 754352 h 984285"/>
              <a:gd name="connsiteX40" fmla="*/ 2288858 w 6337364"/>
              <a:gd name="connsiteY40" fmla="*/ 746255 h 984285"/>
              <a:gd name="connsiteX41" fmla="*/ 2185797 w 6337364"/>
              <a:gd name="connsiteY41" fmla="*/ 763305 h 984285"/>
              <a:gd name="connsiteX42" fmla="*/ 2101406 w 6337364"/>
              <a:gd name="connsiteY42" fmla="*/ 779688 h 984285"/>
              <a:gd name="connsiteX43" fmla="*/ 1908524 w 6337364"/>
              <a:gd name="connsiteY43" fmla="*/ 754828 h 984285"/>
              <a:gd name="connsiteX44" fmla="*/ 1796320 w 6337364"/>
              <a:gd name="connsiteY44" fmla="*/ 787118 h 984285"/>
              <a:gd name="connsiteX45" fmla="*/ 1680305 w 6337364"/>
              <a:gd name="connsiteY45" fmla="*/ 818264 h 984285"/>
              <a:gd name="connsiteX46" fmla="*/ 1574959 w 6337364"/>
              <a:gd name="connsiteY46" fmla="*/ 797405 h 984285"/>
              <a:gd name="connsiteX47" fmla="*/ 1548860 w 6337364"/>
              <a:gd name="connsiteY47" fmla="*/ 779688 h 984285"/>
              <a:gd name="connsiteX48" fmla="*/ 1516761 w 6337364"/>
              <a:gd name="connsiteY48" fmla="*/ 788737 h 984285"/>
              <a:gd name="connsiteX49" fmla="*/ 1435703 w 6337364"/>
              <a:gd name="connsiteY49" fmla="*/ 813121 h 984285"/>
              <a:gd name="connsiteX50" fmla="*/ 1410176 w 6337364"/>
              <a:gd name="connsiteY50" fmla="*/ 819122 h 984285"/>
              <a:gd name="connsiteX51" fmla="*/ 1380173 w 6337364"/>
              <a:gd name="connsiteY51" fmla="*/ 811406 h 984285"/>
              <a:gd name="connsiteX52" fmla="*/ 1334929 w 6337364"/>
              <a:gd name="connsiteY52" fmla="*/ 823884 h 984285"/>
              <a:gd name="connsiteX53" fmla="*/ 1261396 w 6337364"/>
              <a:gd name="connsiteY53" fmla="*/ 845792 h 984285"/>
              <a:gd name="connsiteX54" fmla="*/ 1185291 w 6337364"/>
              <a:gd name="connsiteY54" fmla="*/ 826361 h 984285"/>
              <a:gd name="connsiteX55" fmla="*/ 1133475 w 6337364"/>
              <a:gd name="connsiteY55" fmla="*/ 801500 h 984285"/>
              <a:gd name="connsiteX56" fmla="*/ 1064324 w 6337364"/>
              <a:gd name="connsiteY56" fmla="*/ 786641 h 984285"/>
              <a:gd name="connsiteX57" fmla="*/ 1031653 w 6337364"/>
              <a:gd name="connsiteY57" fmla="*/ 785117 h 984285"/>
              <a:gd name="connsiteX58" fmla="*/ 1016889 w 6337364"/>
              <a:gd name="connsiteY58" fmla="*/ 785403 h 984285"/>
              <a:gd name="connsiteX59" fmla="*/ 980027 w 6337364"/>
              <a:gd name="connsiteY59" fmla="*/ 767972 h 984285"/>
              <a:gd name="connsiteX60" fmla="*/ 896207 w 6337364"/>
              <a:gd name="connsiteY60" fmla="*/ 750637 h 984285"/>
              <a:gd name="connsiteX61" fmla="*/ 822008 w 6337364"/>
              <a:gd name="connsiteY61" fmla="*/ 729491 h 984285"/>
              <a:gd name="connsiteX62" fmla="*/ 687515 w 6337364"/>
              <a:gd name="connsiteY62" fmla="*/ 781688 h 984285"/>
              <a:gd name="connsiteX63" fmla="*/ 614267 w 6337364"/>
              <a:gd name="connsiteY63" fmla="*/ 828456 h 984285"/>
              <a:gd name="connsiteX64" fmla="*/ 535877 w 6337364"/>
              <a:gd name="connsiteY64" fmla="*/ 853602 h 984285"/>
              <a:gd name="connsiteX65" fmla="*/ 482156 w 6337364"/>
              <a:gd name="connsiteY65" fmla="*/ 890369 h 984285"/>
              <a:gd name="connsiteX66" fmla="*/ 418338 w 6337364"/>
              <a:gd name="connsiteY66" fmla="*/ 915991 h 984285"/>
              <a:gd name="connsiteX67" fmla="*/ 252508 w 6337364"/>
              <a:gd name="connsiteY67" fmla="*/ 937613 h 984285"/>
              <a:gd name="connsiteX68" fmla="*/ 98584 w 6337364"/>
              <a:gd name="connsiteY68" fmla="*/ 957234 h 984285"/>
              <a:gd name="connsiteX69" fmla="*/ 0 w 6337364"/>
              <a:gd name="connsiteY69" fmla="*/ 984285 h 984285"/>
              <a:gd name="connsiteX0" fmla="*/ 6337364 w 6337364"/>
              <a:gd name="connsiteY0" fmla="*/ 76457 h 984285"/>
              <a:gd name="connsiteX1" fmla="*/ 6328696 w 6337364"/>
              <a:gd name="connsiteY1" fmla="*/ 638 h 984285"/>
              <a:gd name="connsiteX2" fmla="*/ 6277642 w 6337364"/>
              <a:gd name="connsiteY2" fmla="*/ 25118 h 984285"/>
              <a:gd name="connsiteX3" fmla="*/ 6131148 w 6337364"/>
              <a:gd name="connsiteY3" fmla="*/ 102746 h 984285"/>
              <a:gd name="connsiteX4" fmla="*/ 5977319 w 6337364"/>
              <a:gd name="connsiteY4" fmla="*/ 157039 h 984285"/>
              <a:gd name="connsiteX5" fmla="*/ 5756529 w 6337364"/>
              <a:gd name="connsiteY5" fmla="*/ 262195 h 984285"/>
              <a:gd name="connsiteX6" fmla="*/ 4965383 w 6337364"/>
              <a:gd name="connsiteY6" fmla="*/ 310868 h 984285"/>
              <a:gd name="connsiteX7" fmla="*/ 4899470 w 6337364"/>
              <a:gd name="connsiteY7" fmla="*/ 284579 h 984285"/>
              <a:gd name="connsiteX8" fmla="*/ 4752213 w 6337364"/>
              <a:gd name="connsiteY8" fmla="*/ 335252 h 984285"/>
              <a:gd name="connsiteX9" fmla="*/ 4647533 w 6337364"/>
              <a:gd name="connsiteY9" fmla="*/ 330870 h 984285"/>
              <a:gd name="connsiteX10" fmla="*/ 4607243 w 6337364"/>
              <a:gd name="connsiteY10" fmla="*/ 343062 h 984285"/>
              <a:gd name="connsiteX11" fmla="*/ 4586288 w 6337364"/>
              <a:gd name="connsiteY11" fmla="*/ 343253 h 984285"/>
              <a:gd name="connsiteX12" fmla="*/ 4562094 w 6337364"/>
              <a:gd name="connsiteY12" fmla="*/ 343634 h 984285"/>
              <a:gd name="connsiteX13" fmla="*/ 4445604 w 6337364"/>
              <a:gd name="connsiteY13" fmla="*/ 373637 h 984285"/>
              <a:gd name="connsiteX14" fmla="*/ 4318635 w 6337364"/>
              <a:gd name="connsiteY14" fmla="*/ 394021 h 984285"/>
              <a:gd name="connsiteX15" fmla="*/ 4219766 w 6337364"/>
              <a:gd name="connsiteY15" fmla="*/ 353635 h 984285"/>
              <a:gd name="connsiteX16" fmla="*/ 4105180 w 6337364"/>
              <a:gd name="connsiteY16" fmla="*/ 311630 h 984285"/>
              <a:gd name="connsiteX17" fmla="*/ 4008120 w 6337364"/>
              <a:gd name="connsiteY17" fmla="*/ 362684 h 984285"/>
              <a:gd name="connsiteX18" fmla="*/ 3992023 w 6337364"/>
              <a:gd name="connsiteY18" fmla="*/ 362969 h 984285"/>
              <a:gd name="connsiteX19" fmla="*/ 3957066 w 6337364"/>
              <a:gd name="connsiteY19" fmla="*/ 370494 h 984285"/>
              <a:gd name="connsiteX20" fmla="*/ 3938111 w 6337364"/>
              <a:gd name="connsiteY20" fmla="*/ 388592 h 984285"/>
              <a:gd name="connsiteX21" fmla="*/ 3912108 w 6337364"/>
              <a:gd name="connsiteY21" fmla="*/ 398593 h 984285"/>
              <a:gd name="connsiteX22" fmla="*/ 3856958 w 6337364"/>
              <a:gd name="connsiteY22" fmla="*/ 424787 h 984285"/>
              <a:gd name="connsiteX23" fmla="*/ 3790283 w 6337364"/>
              <a:gd name="connsiteY23" fmla="*/ 449837 h 984285"/>
              <a:gd name="connsiteX24" fmla="*/ 3769233 w 6337364"/>
              <a:gd name="connsiteY24" fmla="*/ 448885 h 984285"/>
              <a:gd name="connsiteX25" fmla="*/ 3741896 w 6337364"/>
              <a:gd name="connsiteY25" fmla="*/ 450218 h 984285"/>
              <a:gd name="connsiteX26" fmla="*/ 3714083 w 6337364"/>
              <a:gd name="connsiteY26" fmla="*/ 465268 h 984285"/>
              <a:gd name="connsiteX27" fmla="*/ 3533585 w 6337364"/>
              <a:gd name="connsiteY27" fmla="*/ 464601 h 984285"/>
              <a:gd name="connsiteX28" fmla="*/ 3460814 w 6337364"/>
              <a:gd name="connsiteY28" fmla="*/ 457076 h 984285"/>
              <a:gd name="connsiteX29" fmla="*/ 3401092 w 6337364"/>
              <a:gd name="connsiteY29" fmla="*/ 480032 h 984285"/>
              <a:gd name="connsiteX30" fmla="*/ 3217640 w 6337364"/>
              <a:gd name="connsiteY30" fmla="*/ 478603 h 984285"/>
              <a:gd name="connsiteX31" fmla="*/ 3175254 w 6337364"/>
              <a:gd name="connsiteY31" fmla="*/ 515560 h 984285"/>
              <a:gd name="connsiteX32" fmla="*/ 3118009 w 6337364"/>
              <a:gd name="connsiteY32" fmla="*/ 541754 h 984285"/>
              <a:gd name="connsiteX33" fmla="*/ 2974562 w 6337364"/>
              <a:gd name="connsiteY33" fmla="*/ 600523 h 984285"/>
              <a:gd name="connsiteX34" fmla="*/ 2894933 w 6337364"/>
              <a:gd name="connsiteY34" fmla="*/ 596237 h 984285"/>
              <a:gd name="connsiteX35" fmla="*/ 2837498 w 6337364"/>
              <a:gd name="connsiteY35" fmla="*/ 590617 h 984285"/>
              <a:gd name="connsiteX36" fmla="*/ 2629376 w 6337364"/>
              <a:gd name="connsiteY36" fmla="*/ 645386 h 984285"/>
              <a:gd name="connsiteX37" fmla="*/ 2468880 w 6337364"/>
              <a:gd name="connsiteY37" fmla="*/ 733778 h 984285"/>
              <a:gd name="connsiteX38" fmla="*/ 2385917 w 6337364"/>
              <a:gd name="connsiteY38" fmla="*/ 754352 h 984285"/>
              <a:gd name="connsiteX39" fmla="*/ 2288858 w 6337364"/>
              <a:gd name="connsiteY39" fmla="*/ 746255 h 984285"/>
              <a:gd name="connsiteX40" fmla="*/ 2185797 w 6337364"/>
              <a:gd name="connsiteY40" fmla="*/ 763305 h 984285"/>
              <a:gd name="connsiteX41" fmla="*/ 2101406 w 6337364"/>
              <a:gd name="connsiteY41" fmla="*/ 779688 h 984285"/>
              <a:gd name="connsiteX42" fmla="*/ 1908524 w 6337364"/>
              <a:gd name="connsiteY42" fmla="*/ 754828 h 984285"/>
              <a:gd name="connsiteX43" fmla="*/ 1796320 w 6337364"/>
              <a:gd name="connsiteY43" fmla="*/ 787118 h 984285"/>
              <a:gd name="connsiteX44" fmla="*/ 1680305 w 6337364"/>
              <a:gd name="connsiteY44" fmla="*/ 818264 h 984285"/>
              <a:gd name="connsiteX45" fmla="*/ 1574959 w 6337364"/>
              <a:gd name="connsiteY45" fmla="*/ 797405 h 984285"/>
              <a:gd name="connsiteX46" fmla="*/ 1548860 w 6337364"/>
              <a:gd name="connsiteY46" fmla="*/ 779688 h 984285"/>
              <a:gd name="connsiteX47" fmla="*/ 1516761 w 6337364"/>
              <a:gd name="connsiteY47" fmla="*/ 788737 h 984285"/>
              <a:gd name="connsiteX48" fmla="*/ 1435703 w 6337364"/>
              <a:gd name="connsiteY48" fmla="*/ 813121 h 984285"/>
              <a:gd name="connsiteX49" fmla="*/ 1410176 w 6337364"/>
              <a:gd name="connsiteY49" fmla="*/ 819122 h 984285"/>
              <a:gd name="connsiteX50" fmla="*/ 1380173 w 6337364"/>
              <a:gd name="connsiteY50" fmla="*/ 811406 h 984285"/>
              <a:gd name="connsiteX51" fmla="*/ 1334929 w 6337364"/>
              <a:gd name="connsiteY51" fmla="*/ 823884 h 984285"/>
              <a:gd name="connsiteX52" fmla="*/ 1261396 w 6337364"/>
              <a:gd name="connsiteY52" fmla="*/ 845792 h 984285"/>
              <a:gd name="connsiteX53" fmla="*/ 1185291 w 6337364"/>
              <a:gd name="connsiteY53" fmla="*/ 826361 h 984285"/>
              <a:gd name="connsiteX54" fmla="*/ 1133475 w 6337364"/>
              <a:gd name="connsiteY54" fmla="*/ 801500 h 984285"/>
              <a:gd name="connsiteX55" fmla="*/ 1064324 w 6337364"/>
              <a:gd name="connsiteY55" fmla="*/ 786641 h 984285"/>
              <a:gd name="connsiteX56" fmla="*/ 1031653 w 6337364"/>
              <a:gd name="connsiteY56" fmla="*/ 785117 h 984285"/>
              <a:gd name="connsiteX57" fmla="*/ 1016889 w 6337364"/>
              <a:gd name="connsiteY57" fmla="*/ 785403 h 984285"/>
              <a:gd name="connsiteX58" fmla="*/ 980027 w 6337364"/>
              <a:gd name="connsiteY58" fmla="*/ 767972 h 984285"/>
              <a:gd name="connsiteX59" fmla="*/ 896207 w 6337364"/>
              <a:gd name="connsiteY59" fmla="*/ 750637 h 984285"/>
              <a:gd name="connsiteX60" fmla="*/ 822008 w 6337364"/>
              <a:gd name="connsiteY60" fmla="*/ 729491 h 984285"/>
              <a:gd name="connsiteX61" fmla="*/ 687515 w 6337364"/>
              <a:gd name="connsiteY61" fmla="*/ 781688 h 984285"/>
              <a:gd name="connsiteX62" fmla="*/ 614267 w 6337364"/>
              <a:gd name="connsiteY62" fmla="*/ 828456 h 984285"/>
              <a:gd name="connsiteX63" fmla="*/ 535877 w 6337364"/>
              <a:gd name="connsiteY63" fmla="*/ 853602 h 984285"/>
              <a:gd name="connsiteX64" fmla="*/ 482156 w 6337364"/>
              <a:gd name="connsiteY64" fmla="*/ 890369 h 984285"/>
              <a:gd name="connsiteX65" fmla="*/ 418338 w 6337364"/>
              <a:gd name="connsiteY65" fmla="*/ 915991 h 984285"/>
              <a:gd name="connsiteX66" fmla="*/ 252508 w 6337364"/>
              <a:gd name="connsiteY66" fmla="*/ 937613 h 984285"/>
              <a:gd name="connsiteX67" fmla="*/ 98584 w 6337364"/>
              <a:gd name="connsiteY67" fmla="*/ 957234 h 984285"/>
              <a:gd name="connsiteX68" fmla="*/ 0 w 6337364"/>
              <a:gd name="connsiteY68" fmla="*/ 984285 h 98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337364" h="984285">
                <a:moveTo>
                  <a:pt x="6337364" y="76457"/>
                </a:moveTo>
                <a:cubicBezTo>
                  <a:pt x="6313742" y="67313"/>
                  <a:pt x="6344222" y="-7648"/>
                  <a:pt x="6328696" y="638"/>
                </a:cubicBezTo>
                <a:cubicBezTo>
                  <a:pt x="6312218" y="9401"/>
                  <a:pt x="6294120" y="15116"/>
                  <a:pt x="6277642" y="25118"/>
                </a:cubicBezTo>
                <a:cubicBezTo>
                  <a:pt x="6228779" y="54740"/>
                  <a:pt x="6182773" y="78743"/>
                  <a:pt x="6131148" y="102746"/>
                </a:cubicBezTo>
                <a:cubicBezTo>
                  <a:pt x="6084475" y="124368"/>
                  <a:pt x="6033040" y="143799"/>
                  <a:pt x="5977319" y="157039"/>
                </a:cubicBezTo>
                <a:cubicBezTo>
                  <a:pt x="5920455" y="170564"/>
                  <a:pt x="5813394" y="251432"/>
                  <a:pt x="5756529" y="262195"/>
                </a:cubicBezTo>
                <a:cubicBezTo>
                  <a:pt x="5710809" y="270863"/>
                  <a:pt x="5182934" y="366684"/>
                  <a:pt x="4965383" y="310868"/>
                </a:cubicBezTo>
                <a:cubicBezTo>
                  <a:pt x="4935760" y="303248"/>
                  <a:pt x="4922425" y="300200"/>
                  <a:pt x="4899470" y="284579"/>
                </a:cubicBezTo>
                <a:cubicBezTo>
                  <a:pt x="4851368" y="309248"/>
                  <a:pt x="4807268" y="338300"/>
                  <a:pt x="4752213" y="335252"/>
                </a:cubicBezTo>
                <a:cubicBezTo>
                  <a:pt x="4719733" y="333442"/>
                  <a:pt x="4680204" y="325155"/>
                  <a:pt x="4647533" y="330870"/>
                </a:cubicBezTo>
                <a:cubicBezTo>
                  <a:pt x="4631150" y="333728"/>
                  <a:pt x="4626579" y="340490"/>
                  <a:pt x="4607243" y="343062"/>
                </a:cubicBezTo>
                <a:cubicBezTo>
                  <a:pt x="4600575" y="343919"/>
                  <a:pt x="4593527" y="343634"/>
                  <a:pt x="4586288" y="343253"/>
                </a:cubicBezTo>
                <a:cubicBezTo>
                  <a:pt x="4578477" y="342872"/>
                  <a:pt x="4570286" y="342491"/>
                  <a:pt x="4562094" y="343634"/>
                </a:cubicBezTo>
                <a:cubicBezTo>
                  <a:pt x="4535139" y="377733"/>
                  <a:pt x="4485704" y="370113"/>
                  <a:pt x="4445604" y="373637"/>
                </a:cubicBezTo>
                <a:cubicBezTo>
                  <a:pt x="4402360" y="377352"/>
                  <a:pt x="4342829" y="389449"/>
                  <a:pt x="4318635" y="394021"/>
                </a:cubicBezTo>
                <a:cubicBezTo>
                  <a:pt x="4295108" y="398498"/>
                  <a:pt x="4237006" y="361636"/>
                  <a:pt x="4219766" y="353635"/>
                </a:cubicBezTo>
                <a:cubicBezTo>
                  <a:pt x="4192048" y="340681"/>
                  <a:pt x="4140422" y="328298"/>
                  <a:pt x="4105180" y="311630"/>
                </a:cubicBezTo>
                <a:cubicBezTo>
                  <a:pt x="4083749" y="329537"/>
                  <a:pt x="4036314" y="358112"/>
                  <a:pt x="4008120" y="362684"/>
                </a:cubicBezTo>
                <a:cubicBezTo>
                  <a:pt x="4002024" y="363065"/>
                  <a:pt x="3996785" y="362969"/>
                  <a:pt x="3992023" y="362969"/>
                </a:cubicBezTo>
                <a:cubicBezTo>
                  <a:pt x="3978974" y="362874"/>
                  <a:pt x="3969925" y="362779"/>
                  <a:pt x="3957066" y="370494"/>
                </a:cubicBezTo>
                <a:cubicBezTo>
                  <a:pt x="3949351" y="375161"/>
                  <a:pt x="3946874" y="383353"/>
                  <a:pt x="3938111" y="388592"/>
                </a:cubicBezTo>
                <a:cubicBezTo>
                  <a:pt x="3930777" y="392973"/>
                  <a:pt x="3919919" y="395259"/>
                  <a:pt x="3912108" y="398593"/>
                </a:cubicBezTo>
                <a:cubicBezTo>
                  <a:pt x="3892106" y="407165"/>
                  <a:pt x="3876104" y="417167"/>
                  <a:pt x="3856958" y="424787"/>
                </a:cubicBezTo>
                <a:cubicBezTo>
                  <a:pt x="3840766" y="431264"/>
                  <a:pt x="3804952" y="447837"/>
                  <a:pt x="3790283" y="449837"/>
                </a:cubicBezTo>
                <a:cubicBezTo>
                  <a:pt x="3781616" y="451076"/>
                  <a:pt x="3775234" y="449933"/>
                  <a:pt x="3769233" y="448885"/>
                </a:cubicBezTo>
                <a:cubicBezTo>
                  <a:pt x="3761137" y="447456"/>
                  <a:pt x="3753612" y="446027"/>
                  <a:pt x="3741896" y="450218"/>
                </a:cubicBezTo>
                <a:cubicBezTo>
                  <a:pt x="3731133" y="454028"/>
                  <a:pt x="3722465" y="459648"/>
                  <a:pt x="3714083" y="465268"/>
                </a:cubicBezTo>
                <a:cubicBezTo>
                  <a:pt x="3644551" y="479460"/>
                  <a:pt x="3580638" y="472031"/>
                  <a:pt x="3533585" y="464601"/>
                </a:cubicBezTo>
                <a:cubicBezTo>
                  <a:pt x="3498056" y="458981"/>
                  <a:pt x="3472148" y="453362"/>
                  <a:pt x="3460814" y="457076"/>
                </a:cubicBezTo>
                <a:cubicBezTo>
                  <a:pt x="3440621" y="463553"/>
                  <a:pt x="3420713" y="471364"/>
                  <a:pt x="3401092" y="480032"/>
                </a:cubicBezTo>
                <a:cubicBezTo>
                  <a:pt x="3338989" y="484032"/>
                  <a:pt x="3279648" y="490509"/>
                  <a:pt x="3217640" y="478603"/>
                </a:cubicBezTo>
                <a:cubicBezTo>
                  <a:pt x="3200972" y="487366"/>
                  <a:pt x="3189828" y="504511"/>
                  <a:pt x="3175254" y="515560"/>
                </a:cubicBezTo>
                <a:cubicBezTo>
                  <a:pt x="3158681" y="528133"/>
                  <a:pt x="3138011" y="535086"/>
                  <a:pt x="3118009" y="541754"/>
                </a:cubicBezTo>
                <a:cubicBezTo>
                  <a:pt x="3077909" y="555184"/>
                  <a:pt x="3017520" y="590331"/>
                  <a:pt x="2974562" y="600523"/>
                </a:cubicBezTo>
                <a:cubicBezTo>
                  <a:pt x="2952464" y="605762"/>
                  <a:pt x="2922175" y="600999"/>
                  <a:pt x="2894933" y="596237"/>
                </a:cubicBezTo>
                <a:cubicBezTo>
                  <a:pt x="2870549" y="591950"/>
                  <a:pt x="2848737" y="587664"/>
                  <a:pt x="2837498" y="590617"/>
                </a:cubicBezTo>
                <a:cubicBezTo>
                  <a:pt x="2815781" y="596237"/>
                  <a:pt x="2678049" y="638051"/>
                  <a:pt x="2629376" y="645386"/>
                </a:cubicBezTo>
                <a:cubicBezTo>
                  <a:pt x="2578322" y="653006"/>
                  <a:pt x="2519458" y="721967"/>
                  <a:pt x="2468880" y="733778"/>
                </a:cubicBezTo>
                <a:cubicBezTo>
                  <a:pt x="2434114" y="741969"/>
                  <a:pt x="2404967" y="749303"/>
                  <a:pt x="2385917" y="754352"/>
                </a:cubicBezTo>
                <a:cubicBezTo>
                  <a:pt x="2356104" y="745303"/>
                  <a:pt x="2320195" y="752161"/>
                  <a:pt x="2288858" y="746255"/>
                </a:cubicBezTo>
                <a:cubicBezTo>
                  <a:pt x="2266379" y="741969"/>
                  <a:pt x="2224469" y="752637"/>
                  <a:pt x="2185797" y="763305"/>
                </a:cubicBezTo>
                <a:cubicBezTo>
                  <a:pt x="2145602" y="774449"/>
                  <a:pt x="2108930" y="785498"/>
                  <a:pt x="2101406" y="779688"/>
                </a:cubicBezTo>
                <a:cubicBezTo>
                  <a:pt x="2063306" y="750351"/>
                  <a:pt x="1939671" y="756828"/>
                  <a:pt x="1908524" y="754828"/>
                </a:cubicBezTo>
                <a:cubicBezTo>
                  <a:pt x="1896237" y="754066"/>
                  <a:pt x="1847564" y="770544"/>
                  <a:pt x="1796320" y="787118"/>
                </a:cubicBezTo>
                <a:cubicBezTo>
                  <a:pt x="1739360" y="805501"/>
                  <a:pt x="1697450" y="823694"/>
                  <a:pt x="1680305" y="818264"/>
                </a:cubicBezTo>
                <a:cubicBezTo>
                  <a:pt x="1654207" y="809978"/>
                  <a:pt x="1601248" y="808644"/>
                  <a:pt x="1574959" y="797405"/>
                </a:cubicBezTo>
                <a:cubicBezTo>
                  <a:pt x="1563624" y="792547"/>
                  <a:pt x="1559433" y="782069"/>
                  <a:pt x="1548860" y="779688"/>
                </a:cubicBezTo>
                <a:cubicBezTo>
                  <a:pt x="1541907" y="778164"/>
                  <a:pt x="1524095" y="787118"/>
                  <a:pt x="1516761" y="788737"/>
                </a:cubicBezTo>
                <a:cubicBezTo>
                  <a:pt x="1499521" y="792356"/>
                  <a:pt x="1441228" y="795119"/>
                  <a:pt x="1435703" y="813121"/>
                </a:cubicBezTo>
                <a:cubicBezTo>
                  <a:pt x="1426750" y="813121"/>
                  <a:pt x="1417987" y="819026"/>
                  <a:pt x="1410176" y="819122"/>
                </a:cubicBezTo>
                <a:cubicBezTo>
                  <a:pt x="1398651" y="819217"/>
                  <a:pt x="1391793" y="812835"/>
                  <a:pt x="1380173" y="811406"/>
                </a:cubicBezTo>
                <a:cubicBezTo>
                  <a:pt x="1362361" y="809216"/>
                  <a:pt x="1347692" y="814835"/>
                  <a:pt x="1334929" y="823884"/>
                </a:cubicBezTo>
                <a:cubicBezTo>
                  <a:pt x="1321689" y="840077"/>
                  <a:pt x="1290447" y="845792"/>
                  <a:pt x="1261396" y="845792"/>
                </a:cubicBezTo>
                <a:cubicBezTo>
                  <a:pt x="1235297" y="838743"/>
                  <a:pt x="1211580" y="837981"/>
                  <a:pt x="1185291" y="826361"/>
                </a:cubicBezTo>
                <a:cubicBezTo>
                  <a:pt x="1168432" y="818931"/>
                  <a:pt x="1150334" y="807501"/>
                  <a:pt x="1133475" y="801500"/>
                </a:cubicBezTo>
                <a:cubicBezTo>
                  <a:pt x="1112139" y="793976"/>
                  <a:pt x="1086422" y="791023"/>
                  <a:pt x="1064324" y="786641"/>
                </a:cubicBezTo>
                <a:cubicBezTo>
                  <a:pt x="1052608" y="784355"/>
                  <a:pt x="1042416" y="784736"/>
                  <a:pt x="1031653" y="785117"/>
                </a:cubicBezTo>
                <a:cubicBezTo>
                  <a:pt x="1026890" y="785308"/>
                  <a:pt x="1022033" y="785498"/>
                  <a:pt x="1016889" y="785403"/>
                </a:cubicBezTo>
                <a:cubicBezTo>
                  <a:pt x="991553" y="785117"/>
                  <a:pt x="996696" y="778164"/>
                  <a:pt x="980027" y="767972"/>
                </a:cubicBezTo>
                <a:cubicBezTo>
                  <a:pt x="956977" y="753780"/>
                  <a:pt x="923354" y="757019"/>
                  <a:pt x="896207" y="750637"/>
                </a:cubicBezTo>
                <a:cubicBezTo>
                  <a:pt x="870490" y="744541"/>
                  <a:pt x="847630" y="734635"/>
                  <a:pt x="822008" y="729491"/>
                </a:cubicBezTo>
                <a:cubicBezTo>
                  <a:pt x="799624" y="725015"/>
                  <a:pt x="706088" y="766639"/>
                  <a:pt x="687515" y="781688"/>
                </a:cubicBezTo>
                <a:cubicBezTo>
                  <a:pt x="666274" y="798929"/>
                  <a:pt x="637985" y="812835"/>
                  <a:pt x="614267" y="828456"/>
                </a:cubicBezTo>
                <a:cubicBezTo>
                  <a:pt x="592074" y="843125"/>
                  <a:pt x="563690" y="854078"/>
                  <a:pt x="535877" y="853602"/>
                </a:cubicBezTo>
                <a:cubicBezTo>
                  <a:pt x="521684" y="864365"/>
                  <a:pt x="500253" y="879415"/>
                  <a:pt x="482156" y="890369"/>
                </a:cubicBezTo>
                <a:cubicBezTo>
                  <a:pt x="460343" y="903608"/>
                  <a:pt x="448151" y="910562"/>
                  <a:pt x="418338" y="915991"/>
                </a:cubicBezTo>
                <a:cubicBezTo>
                  <a:pt x="360331" y="926659"/>
                  <a:pt x="312420" y="935041"/>
                  <a:pt x="252508" y="937613"/>
                </a:cubicBezTo>
                <a:cubicBezTo>
                  <a:pt x="227267" y="938660"/>
                  <a:pt x="121730" y="949328"/>
                  <a:pt x="98584" y="957234"/>
                </a:cubicBezTo>
                <a:cubicBezTo>
                  <a:pt x="76486" y="964664"/>
                  <a:pt x="0" y="984285"/>
                  <a:pt x="0" y="984285"/>
                </a:cubicBezTo>
              </a:path>
            </a:pathLst>
          </a:custGeom>
          <a:noFill/>
          <a:ln w="38100" cap="flat">
            <a:noFill/>
            <a:prstDash val="solid"/>
            <a:miter/>
          </a:ln>
        </p:spPr>
        <p:txBody>
          <a:bodyPr rtlCol="0" anchor="ctr"/>
          <a:lstStyle/>
          <a:p>
            <a:pPr defTabSz="322555"/>
            <a:endParaRPr lang="en-NZ" sz="1270">
              <a:solidFill>
                <a:srgbClr val="000000"/>
              </a:solidFill>
              <a:latin typeface="Segoe UI"/>
            </a:endParaRPr>
          </a:p>
        </p:txBody>
      </p:sp>
      <p:sp>
        <p:nvSpPr>
          <p:cNvPr id="47" name="Freeform: Shape 46">
            <a:extLst>
              <a:ext uri="{FF2B5EF4-FFF2-40B4-BE49-F238E27FC236}">
                <a16:creationId xmlns:a16="http://schemas.microsoft.com/office/drawing/2014/main" id="{8B4A306C-E437-4870-B272-03DEB38A3A99}"/>
              </a:ext>
            </a:extLst>
          </p:cNvPr>
          <p:cNvSpPr/>
          <p:nvPr/>
        </p:nvSpPr>
        <p:spPr>
          <a:xfrm>
            <a:off x="6890165" y="3887323"/>
            <a:ext cx="2731802" cy="302818"/>
          </a:xfrm>
          <a:custGeom>
            <a:avLst/>
            <a:gdLst>
              <a:gd name="connsiteX0" fmla="*/ 2479733 w 2479733"/>
              <a:gd name="connsiteY0" fmla="*/ 138 h 2488692"/>
              <a:gd name="connsiteX1" fmla="*/ 2463195 w 2479733"/>
              <a:gd name="connsiteY1" fmla="*/ 2452248 h 2488692"/>
              <a:gd name="connsiteX2" fmla="*/ 0 w 2479733"/>
              <a:gd name="connsiteY2" fmla="*/ 2488692 h 2488692"/>
              <a:gd name="connsiteX3" fmla="*/ 14311 w 2479733"/>
              <a:gd name="connsiteY3" fmla="*/ 366779 h 2488692"/>
              <a:gd name="connsiteX4" fmla="*/ 74596 w 2479733"/>
              <a:gd name="connsiteY4" fmla="*/ 350017 h 2488692"/>
              <a:gd name="connsiteX5" fmla="*/ 141360 w 2479733"/>
              <a:gd name="connsiteY5" fmla="*/ 335684 h 2488692"/>
              <a:gd name="connsiteX6" fmla="*/ 204338 w 2479733"/>
              <a:gd name="connsiteY6" fmla="*/ 313860 h 2488692"/>
              <a:gd name="connsiteX7" fmla="*/ 351286 w 2479733"/>
              <a:gd name="connsiteY7" fmla="*/ 259299 h 2488692"/>
              <a:gd name="connsiteX8" fmla="*/ 533222 w 2479733"/>
              <a:gd name="connsiteY8" fmla="*/ 182915 h 2488692"/>
              <a:gd name="connsiteX9" fmla="*/ 771138 w 2479733"/>
              <a:gd name="connsiteY9" fmla="*/ 106530 h 2488692"/>
              <a:gd name="connsiteX10" fmla="*/ 1037044 w 2479733"/>
              <a:gd name="connsiteY10" fmla="*/ 41058 h 2488692"/>
              <a:gd name="connsiteX11" fmla="*/ 1522365 w 2479733"/>
              <a:gd name="connsiteY11" fmla="*/ 196555 h 2488692"/>
              <a:gd name="connsiteX12" fmla="*/ 2479733 w 2479733"/>
              <a:gd name="connsiteY12" fmla="*/ 138 h 2488692"/>
              <a:gd name="connsiteX0" fmla="*/ 2479733 w 2479733"/>
              <a:gd name="connsiteY0" fmla="*/ 47321 h 2535875"/>
              <a:gd name="connsiteX1" fmla="*/ 2463195 w 2479733"/>
              <a:gd name="connsiteY1" fmla="*/ 2499431 h 2535875"/>
              <a:gd name="connsiteX2" fmla="*/ 0 w 2479733"/>
              <a:gd name="connsiteY2" fmla="*/ 2535875 h 2535875"/>
              <a:gd name="connsiteX3" fmla="*/ 14311 w 2479733"/>
              <a:gd name="connsiteY3" fmla="*/ 413962 h 2535875"/>
              <a:gd name="connsiteX4" fmla="*/ 74596 w 2479733"/>
              <a:gd name="connsiteY4" fmla="*/ 397200 h 2535875"/>
              <a:gd name="connsiteX5" fmla="*/ 141360 w 2479733"/>
              <a:gd name="connsiteY5" fmla="*/ 382867 h 2535875"/>
              <a:gd name="connsiteX6" fmla="*/ 204338 w 2479733"/>
              <a:gd name="connsiteY6" fmla="*/ 361043 h 2535875"/>
              <a:gd name="connsiteX7" fmla="*/ 351286 w 2479733"/>
              <a:gd name="connsiteY7" fmla="*/ 306482 h 2535875"/>
              <a:gd name="connsiteX8" fmla="*/ 533222 w 2479733"/>
              <a:gd name="connsiteY8" fmla="*/ 230098 h 2535875"/>
              <a:gd name="connsiteX9" fmla="*/ 771138 w 2479733"/>
              <a:gd name="connsiteY9" fmla="*/ 153713 h 2535875"/>
              <a:gd name="connsiteX10" fmla="*/ 1037044 w 2479733"/>
              <a:gd name="connsiteY10" fmla="*/ 88241 h 2535875"/>
              <a:gd name="connsiteX11" fmla="*/ 1603611 w 2479733"/>
              <a:gd name="connsiteY11" fmla="*/ 669 h 2535875"/>
              <a:gd name="connsiteX12" fmla="*/ 2479733 w 2479733"/>
              <a:gd name="connsiteY12" fmla="*/ 47321 h 2535875"/>
              <a:gd name="connsiteX0" fmla="*/ 2495020 w 2495020"/>
              <a:gd name="connsiteY0" fmla="*/ 47321 h 2535875"/>
              <a:gd name="connsiteX1" fmla="*/ 2478482 w 2495020"/>
              <a:gd name="connsiteY1" fmla="*/ 2499431 h 2535875"/>
              <a:gd name="connsiteX2" fmla="*/ 15287 w 2495020"/>
              <a:gd name="connsiteY2" fmla="*/ 2535875 h 2535875"/>
              <a:gd name="connsiteX3" fmla="*/ 626 w 2495020"/>
              <a:gd name="connsiteY3" fmla="*/ 429202 h 2535875"/>
              <a:gd name="connsiteX4" fmla="*/ 89883 w 2495020"/>
              <a:gd name="connsiteY4" fmla="*/ 397200 h 2535875"/>
              <a:gd name="connsiteX5" fmla="*/ 156647 w 2495020"/>
              <a:gd name="connsiteY5" fmla="*/ 382867 h 2535875"/>
              <a:gd name="connsiteX6" fmla="*/ 219625 w 2495020"/>
              <a:gd name="connsiteY6" fmla="*/ 361043 h 2535875"/>
              <a:gd name="connsiteX7" fmla="*/ 366573 w 2495020"/>
              <a:gd name="connsiteY7" fmla="*/ 306482 h 2535875"/>
              <a:gd name="connsiteX8" fmla="*/ 548509 w 2495020"/>
              <a:gd name="connsiteY8" fmla="*/ 230098 h 2535875"/>
              <a:gd name="connsiteX9" fmla="*/ 786425 w 2495020"/>
              <a:gd name="connsiteY9" fmla="*/ 153713 h 2535875"/>
              <a:gd name="connsiteX10" fmla="*/ 1052331 w 2495020"/>
              <a:gd name="connsiteY10" fmla="*/ 88241 h 2535875"/>
              <a:gd name="connsiteX11" fmla="*/ 1618898 w 2495020"/>
              <a:gd name="connsiteY11" fmla="*/ 669 h 2535875"/>
              <a:gd name="connsiteX12" fmla="*/ 2495020 w 2495020"/>
              <a:gd name="connsiteY12" fmla="*/ 47321 h 2535875"/>
              <a:gd name="connsiteX0" fmla="*/ 2495328 w 2495328"/>
              <a:gd name="connsiteY0" fmla="*/ 47321 h 2505395"/>
              <a:gd name="connsiteX1" fmla="*/ 2478790 w 2495328"/>
              <a:gd name="connsiteY1" fmla="*/ 2499431 h 2505395"/>
              <a:gd name="connsiteX2" fmla="*/ 6680 w 2495328"/>
              <a:gd name="connsiteY2" fmla="*/ 2505395 h 2505395"/>
              <a:gd name="connsiteX3" fmla="*/ 934 w 2495328"/>
              <a:gd name="connsiteY3" fmla="*/ 429202 h 2505395"/>
              <a:gd name="connsiteX4" fmla="*/ 90191 w 2495328"/>
              <a:gd name="connsiteY4" fmla="*/ 397200 h 2505395"/>
              <a:gd name="connsiteX5" fmla="*/ 156955 w 2495328"/>
              <a:gd name="connsiteY5" fmla="*/ 382867 h 2505395"/>
              <a:gd name="connsiteX6" fmla="*/ 219933 w 2495328"/>
              <a:gd name="connsiteY6" fmla="*/ 361043 h 2505395"/>
              <a:gd name="connsiteX7" fmla="*/ 366881 w 2495328"/>
              <a:gd name="connsiteY7" fmla="*/ 306482 h 2505395"/>
              <a:gd name="connsiteX8" fmla="*/ 548817 w 2495328"/>
              <a:gd name="connsiteY8" fmla="*/ 230098 h 2505395"/>
              <a:gd name="connsiteX9" fmla="*/ 786733 w 2495328"/>
              <a:gd name="connsiteY9" fmla="*/ 153713 h 2505395"/>
              <a:gd name="connsiteX10" fmla="*/ 1052639 w 2495328"/>
              <a:gd name="connsiteY10" fmla="*/ 88241 h 2505395"/>
              <a:gd name="connsiteX11" fmla="*/ 1619206 w 2495328"/>
              <a:gd name="connsiteY11" fmla="*/ 669 h 2505395"/>
              <a:gd name="connsiteX12" fmla="*/ 2495328 w 2495328"/>
              <a:gd name="connsiteY12" fmla="*/ 47321 h 2505395"/>
              <a:gd name="connsiteX0" fmla="*/ 6680 w 2495328"/>
              <a:gd name="connsiteY0" fmla="*/ 2505395 h 2596835"/>
              <a:gd name="connsiteX1" fmla="*/ 934 w 2495328"/>
              <a:gd name="connsiteY1" fmla="*/ 429202 h 2596835"/>
              <a:gd name="connsiteX2" fmla="*/ 90191 w 2495328"/>
              <a:gd name="connsiteY2" fmla="*/ 397200 h 2596835"/>
              <a:gd name="connsiteX3" fmla="*/ 156955 w 2495328"/>
              <a:gd name="connsiteY3" fmla="*/ 382867 h 2596835"/>
              <a:gd name="connsiteX4" fmla="*/ 219933 w 2495328"/>
              <a:gd name="connsiteY4" fmla="*/ 361043 h 2596835"/>
              <a:gd name="connsiteX5" fmla="*/ 366881 w 2495328"/>
              <a:gd name="connsiteY5" fmla="*/ 306482 h 2596835"/>
              <a:gd name="connsiteX6" fmla="*/ 548817 w 2495328"/>
              <a:gd name="connsiteY6" fmla="*/ 230098 h 2596835"/>
              <a:gd name="connsiteX7" fmla="*/ 786733 w 2495328"/>
              <a:gd name="connsiteY7" fmla="*/ 153713 h 2596835"/>
              <a:gd name="connsiteX8" fmla="*/ 1052639 w 2495328"/>
              <a:gd name="connsiteY8" fmla="*/ 88241 h 2596835"/>
              <a:gd name="connsiteX9" fmla="*/ 1619206 w 2495328"/>
              <a:gd name="connsiteY9" fmla="*/ 669 h 2596835"/>
              <a:gd name="connsiteX10" fmla="*/ 2495328 w 2495328"/>
              <a:gd name="connsiteY10" fmla="*/ 47321 h 2596835"/>
              <a:gd name="connsiteX11" fmla="*/ 2478790 w 2495328"/>
              <a:gd name="connsiteY11" fmla="*/ 2499431 h 2596835"/>
              <a:gd name="connsiteX12" fmla="*/ 60167 w 2495328"/>
              <a:gd name="connsiteY12" fmla="*/ 2596835 h 2596835"/>
              <a:gd name="connsiteX0" fmla="*/ 0 w 2494394"/>
              <a:gd name="connsiteY0" fmla="*/ 429202 h 2596835"/>
              <a:gd name="connsiteX1" fmla="*/ 89257 w 2494394"/>
              <a:gd name="connsiteY1" fmla="*/ 397200 h 2596835"/>
              <a:gd name="connsiteX2" fmla="*/ 156021 w 2494394"/>
              <a:gd name="connsiteY2" fmla="*/ 382867 h 2596835"/>
              <a:gd name="connsiteX3" fmla="*/ 218999 w 2494394"/>
              <a:gd name="connsiteY3" fmla="*/ 361043 h 2596835"/>
              <a:gd name="connsiteX4" fmla="*/ 365947 w 2494394"/>
              <a:gd name="connsiteY4" fmla="*/ 306482 h 2596835"/>
              <a:gd name="connsiteX5" fmla="*/ 547883 w 2494394"/>
              <a:gd name="connsiteY5" fmla="*/ 230098 h 2596835"/>
              <a:gd name="connsiteX6" fmla="*/ 785799 w 2494394"/>
              <a:gd name="connsiteY6" fmla="*/ 153713 h 2596835"/>
              <a:gd name="connsiteX7" fmla="*/ 1051705 w 2494394"/>
              <a:gd name="connsiteY7" fmla="*/ 88241 h 2596835"/>
              <a:gd name="connsiteX8" fmla="*/ 1618272 w 2494394"/>
              <a:gd name="connsiteY8" fmla="*/ 669 h 2596835"/>
              <a:gd name="connsiteX9" fmla="*/ 2494394 w 2494394"/>
              <a:gd name="connsiteY9" fmla="*/ 47321 h 2596835"/>
              <a:gd name="connsiteX10" fmla="*/ 2477856 w 2494394"/>
              <a:gd name="connsiteY10" fmla="*/ 2499431 h 2596835"/>
              <a:gd name="connsiteX11" fmla="*/ 59233 w 2494394"/>
              <a:gd name="connsiteY11" fmla="*/ 2596835 h 2596835"/>
              <a:gd name="connsiteX0" fmla="*/ 0 w 2494394"/>
              <a:gd name="connsiteY0" fmla="*/ 429202 h 2499431"/>
              <a:gd name="connsiteX1" fmla="*/ 89257 w 2494394"/>
              <a:gd name="connsiteY1" fmla="*/ 397200 h 2499431"/>
              <a:gd name="connsiteX2" fmla="*/ 156021 w 2494394"/>
              <a:gd name="connsiteY2" fmla="*/ 382867 h 2499431"/>
              <a:gd name="connsiteX3" fmla="*/ 218999 w 2494394"/>
              <a:gd name="connsiteY3" fmla="*/ 361043 h 2499431"/>
              <a:gd name="connsiteX4" fmla="*/ 365947 w 2494394"/>
              <a:gd name="connsiteY4" fmla="*/ 306482 h 2499431"/>
              <a:gd name="connsiteX5" fmla="*/ 547883 w 2494394"/>
              <a:gd name="connsiteY5" fmla="*/ 230098 h 2499431"/>
              <a:gd name="connsiteX6" fmla="*/ 785799 w 2494394"/>
              <a:gd name="connsiteY6" fmla="*/ 153713 h 2499431"/>
              <a:gd name="connsiteX7" fmla="*/ 1051705 w 2494394"/>
              <a:gd name="connsiteY7" fmla="*/ 88241 h 2499431"/>
              <a:gd name="connsiteX8" fmla="*/ 1618272 w 2494394"/>
              <a:gd name="connsiteY8" fmla="*/ 669 h 2499431"/>
              <a:gd name="connsiteX9" fmla="*/ 2494394 w 2494394"/>
              <a:gd name="connsiteY9" fmla="*/ 47321 h 2499431"/>
              <a:gd name="connsiteX10" fmla="*/ 2477856 w 2494394"/>
              <a:gd name="connsiteY10" fmla="*/ 2499431 h 2499431"/>
              <a:gd name="connsiteX0" fmla="*/ 0 w 2494394"/>
              <a:gd name="connsiteY0" fmla="*/ 429202 h 429202"/>
              <a:gd name="connsiteX1" fmla="*/ 89257 w 2494394"/>
              <a:gd name="connsiteY1" fmla="*/ 397200 h 429202"/>
              <a:gd name="connsiteX2" fmla="*/ 156021 w 2494394"/>
              <a:gd name="connsiteY2" fmla="*/ 382867 h 429202"/>
              <a:gd name="connsiteX3" fmla="*/ 218999 w 2494394"/>
              <a:gd name="connsiteY3" fmla="*/ 361043 h 429202"/>
              <a:gd name="connsiteX4" fmla="*/ 365947 w 2494394"/>
              <a:gd name="connsiteY4" fmla="*/ 306482 h 429202"/>
              <a:gd name="connsiteX5" fmla="*/ 547883 w 2494394"/>
              <a:gd name="connsiteY5" fmla="*/ 230098 h 429202"/>
              <a:gd name="connsiteX6" fmla="*/ 785799 w 2494394"/>
              <a:gd name="connsiteY6" fmla="*/ 153713 h 429202"/>
              <a:gd name="connsiteX7" fmla="*/ 1051705 w 2494394"/>
              <a:gd name="connsiteY7" fmla="*/ 88241 h 429202"/>
              <a:gd name="connsiteX8" fmla="*/ 1618272 w 2494394"/>
              <a:gd name="connsiteY8" fmla="*/ 669 h 429202"/>
              <a:gd name="connsiteX9" fmla="*/ 2494394 w 2494394"/>
              <a:gd name="connsiteY9" fmla="*/ 47321 h 42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4394" h="429202">
                <a:moveTo>
                  <a:pt x="0" y="429202"/>
                </a:moveTo>
                <a:lnTo>
                  <a:pt x="89257" y="397200"/>
                </a:lnTo>
                <a:cubicBezTo>
                  <a:pt x="111549" y="392769"/>
                  <a:pt x="133937" y="389017"/>
                  <a:pt x="156021" y="382867"/>
                </a:cubicBezTo>
                <a:cubicBezTo>
                  <a:pt x="177190" y="376972"/>
                  <a:pt x="198006" y="368318"/>
                  <a:pt x="218999" y="361043"/>
                </a:cubicBezTo>
                <a:cubicBezTo>
                  <a:pt x="296740" y="288305"/>
                  <a:pt x="211450" y="358109"/>
                  <a:pt x="365947" y="306482"/>
                </a:cubicBezTo>
                <a:cubicBezTo>
                  <a:pt x="427358" y="285961"/>
                  <a:pt x="486953" y="253852"/>
                  <a:pt x="547883" y="230098"/>
                </a:cubicBezTo>
                <a:cubicBezTo>
                  <a:pt x="664012" y="184824"/>
                  <a:pt x="672965" y="188904"/>
                  <a:pt x="785799" y="153713"/>
                </a:cubicBezTo>
                <a:cubicBezTo>
                  <a:pt x="998752" y="87298"/>
                  <a:pt x="889281" y="106333"/>
                  <a:pt x="1051705" y="88241"/>
                </a:cubicBezTo>
                <a:cubicBezTo>
                  <a:pt x="1162517" y="40349"/>
                  <a:pt x="1377824" y="7489"/>
                  <a:pt x="1618272" y="669"/>
                </a:cubicBezTo>
                <a:cubicBezTo>
                  <a:pt x="1858721" y="-6151"/>
                  <a:pt x="2245999" y="41258"/>
                  <a:pt x="2494394" y="47321"/>
                </a:cubicBezTo>
              </a:path>
            </a:pathLst>
          </a:cu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22555"/>
            <a:endParaRPr lang="en-NZ" sz="1270" dirty="0">
              <a:solidFill>
                <a:prstClr val="white"/>
              </a:solidFill>
              <a:latin typeface="Segoe UI"/>
            </a:endParaRPr>
          </a:p>
        </p:txBody>
      </p:sp>
      <p:sp>
        <p:nvSpPr>
          <p:cNvPr id="34" name="Freeform: Shape 33">
            <a:extLst>
              <a:ext uri="{FF2B5EF4-FFF2-40B4-BE49-F238E27FC236}">
                <a16:creationId xmlns:a16="http://schemas.microsoft.com/office/drawing/2014/main" id="{3F97B3FE-6725-4B46-B796-09F2492EDD42}"/>
              </a:ext>
            </a:extLst>
          </p:cNvPr>
          <p:cNvSpPr/>
          <p:nvPr/>
        </p:nvSpPr>
        <p:spPr>
          <a:xfrm>
            <a:off x="6884335" y="3686670"/>
            <a:ext cx="2731802" cy="503471"/>
          </a:xfrm>
          <a:custGeom>
            <a:avLst/>
            <a:gdLst>
              <a:gd name="connsiteX0" fmla="*/ 2479733 w 2479733"/>
              <a:gd name="connsiteY0" fmla="*/ 138 h 2488692"/>
              <a:gd name="connsiteX1" fmla="*/ 2463195 w 2479733"/>
              <a:gd name="connsiteY1" fmla="*/ 2452248 h 2488692"/>
              <a:gd name="connsiteX2" fmla="*/ 0 w 2479733"/>
              <a:gd name="connsiteY2" fmla="*/ 2488692 h 2488692"/>
              <a:gd name="connsiteX3" fmla="*/ 14311 w 2479733"/>
              <a:gd name="connsiteY3" fmla="*/ 366779 h 2488692"/>
              <a:gd name="connsiteX4" fmla="*/ 74596 w 2479733"/>
              <a:gd name="connsiteY4" fmla="*/ 350017 h 2488692"/>
              <a:gd name="connsiteX5" fmla="*/ 141360 w 2479733"/>
              <a:gd name="connsiteY5" fmla="*/ 335684 h 2488692"/>
              <a:gd name="connsiteX6" fmla="*/ 204338 w 2479733"/>
              <a:gd name="connsiteY6" fmla="*/ 313860 h 2488692"/>
              <a:gd name="connsiteX7" fmla="*/ 351286 w 2479733"/>
              <a:gd name="connsiteY7" fmla="*/ 259299 h 2488692"/>
              <a:gd name="connsiteX8" fmla="*/ 533222 w 2479733"/>
              <a:gd name="connsiteY8" fmla="*/ 182915 h 2488692"/>
              <a:gd name="connsiteX9" fmla="*/ 771138 w 2479733"/>
              <a:gd name="connsiteY9" fmla="*/ 106530 h 2488692"/>
              <a:gd name="connsiteX10" fmla="*/ 1037044 w 2479733"/>
              <a:gd name="connsiteY10" fmla="*/ 41058 h 2488692"/>
              <a:gd name="connsiteX11" fmla="*/ 1522365 w 2479733"/>
              <a:gd name="connsiteY11" fmla="*/ 196555 h 2488692"/>
              <a:gd name="connsiteX12" fmla="*/ 2479733 w 2479733"/>
              <a:gd name="connsiteY12" fmla="*/ 138 h 2488692"/>
              <a:gd name="connsiteX0" fmla="*/ 2479733 w 2479733"/>
              <a:gd name="connsiteY0" fmla="*/ 47321 h 2535875"/>
              <a:gd name="connsiteX1" fmla="*/ 2463195 w 2479733"/>
              <a:gd name="connsiteY1" fmla="*/ 2499431 h 2535875"/>
              <a:gd name="connsiteX2" fmla="*/ 0 w 2479733"/>
              <a:gd name="connsiteY2" fmla="*/ 2535875 h 2535875"/>
              <a:gd name="connsiteX3" fmla="*/ 14311 w 2479733"/>
              <a:gd name="connsiteY3" fmla="*/ 413962 h 2535875"/>
              <a:gd name="connsiteX4" fmla="*/ 74596 w 2479733"/>
              <a:gd name="connsiteY4" fmla="*/ 397200 h 2535875"/>
              <a:gd name="connsiteX5" fmla="*/ 141360 w 2479733"/>
              <a:gd name="connsiteY5" fmla="*/ 382867 h 2535875"/>
              <a:gd name="connsiteX6" fmla="*/ 204338 w 2479733"/>
              <a:gd name="connsiteY6" fmla="*/ 361043 h 2535875"/>
              <a:gd name="connsiteX7" fmla="*/ 351286 w 2479733"/>
              <a:gd name="connsiteY7" fmla="*/ 306482 h 2535875"/>
              <a:gd name="connsiteX8" fmla="*/ 533222 w 2479733"/>
              <a:gd name="connsiteY8" fmla="*/ 230098 h 2535875"/>
              <a:gd name="connsiteX9" fmla="*/ 771138 w 2479733"/>
              <a:gd name="connsiteY9" fmla="*/ 153713 h 2535875"/>
              <a:gd name="connsiteX10" fmla="*/ 1037044 w 2479733"/>
              <a:gd name="connsiteY10" fmla="*/ 88241 h 2535875"/>
              <a:gd name="connsiteX11" fmla="*/ 1603611 w 2479733"/>
              <a:gd name="connsiteY11" fmla="*/ 669 h 2535875"/>
              <a:gd name="connsiteX12" fmla="*/ 2479733 w 2479733"/>
              <a:gd name="connsiteY12" fmla="*/ 47321 h 2535875"/>
              <a:gd name="connsiteX0" fmla="*/ 2495020 w 2495020"/>
              <a:gd name="connsiteY0" fmla="*/ 47321 h 2535875"/>
              <a:gd name="connsiteX1" fmla="*/ 2478482 w 2495020"/>
              <a:gd name="connsiteY1" fmla="*/ 2499431 h 2535875"/>
              <a:gd name="connsiteX2" fmla="*/ 15287 w 2495020"/>
              <a:gd name="connsiteY2" fmla="*/ 2535875 h 2535875"/>
              <a:gd name="connsiteX3" fmla="*/ 626 w 2495020"/>
              <a:gd name="connsiteY3" fmla="*/ 429202 h 2535875"/>
              <a:gd name="connsiteX4" fmla="*/ 89883 w 2495020"/>
              <a:gd name="connsiteY4" fmla="*/ 397200 h 2535875"/>
              <a:gd name="connsiteX5" fmla="*/ 156647 w 2495020"/>
              <a:gd name="connsiteY5" fmla="*/ 382867 h 2535875"/>
              <a:gd name="connsiteX6" fmla="*/ 219625 w 2495020"/>
              <a:gd name="connsiteY6" fmla="*/ 361043 h 2535875"/>
              <a:gd name="connsiteX7" fmla="*/ 366573 w 2495020"/>
              <a:gd name="connsiteY7" fmla="*/ 306482 h 2535875"/>
              <a:gd name="connsiteX8" fmla="*/ 548509 w 2495020"/>
              <a:gd name="connsiteY8" fmla="*/ 230098 h 2535875"/>
              <a:gd name="connsiteX9" fmla="*/ 786425 w 2495020"/>
              <a:gd name="connsiteY9" fmla="*/ 153713 h 2535875"/>
              <a:gd name="connsiteX10" fmla="*/ 1052331 w 2495020"/>
              <a:gd name="connsiteY10" fmla="*/ 88241 h 2535875"/>
              <a:gd name="connsiteX11" fmla="*/ 1618898 w 2495020"/>
              <a:gd name="connsiteY11" fmla="*/ 669 h 2535875"/>
              <a:gd name="connsiteX12" fmla="*/ 2495020 w 2495020"/>
              <a:gd name="connsiteY12" fmla="*/ 47321 h 2535875"/>
              <a:gd name="connsiteX0" fmla="*/ 2495328 w 2495328"/>
              <a:gd name="connsiteY0" fmla="*/ 47321 h 2505395"/>
              <a:gd name="connsiteX1" fmla="*/ 2478790 w 2495328"/>
              <a:gd name="connsiteY1" fmla="*/ 2499431 h 2505395"/>
              <a:gd name="connsiteX2" fmla="*/ 6680 w 2495328"/>
              <a:gd name="connsiteY2" fmla="*/ 2505395 h 2505395"/>
              <a:gd name="connsiteX3" fmla="*/ 934 w 2495328"/>
              <a:gd name="connsiteY3" fmla="*/ 429202 h 2505395"/>
              <a:gd name="connsiteX4" fmla="*/ 90191 w 2495328"/>
              <a:gd name="connsiteY4" fmla="*/ 397200 h 2505395"/>
              <a:gd name="connsiteX5" fmla="*/ 156955 w 2495328"/>
              <a:gd name="connsiteY5" fmla="*/ 382867 h 2505395"/>
              <a:gd name="connsiteX6" fmla="*/ 219933 w 2495328"/>
              <a:gd name="connsiteY6" fmla="*/ 361043 h 2505395"/>
              <a:gd name="connsiteX7" fmla="*/ 366881 w 2495328"/>
              <a:gd name="connsiteY7" fmla="*/ 306482 h 2505395"/>
              <a:gd name="connsiteX8" fmla="*/ 548817 w 2495328"/>
              <a:gd name="connsiteY8" fmla="*/ 230098 h 2505395"/>
              <a:gd name="connsiteX9" fmla="*/ 786733 w 2495328"/>
              <a:gd name="connsiteY9" fmla="*/ 153713 h 2505395"/>
              <a:gd name="connsiteX10" fmla="*/ 1052639 w 2495328"/>
              <a:gd name="connsiteY10" fmla="*/ 88241 h 2505395"/>
              <a:gd name="connsiteX11" fmla="*/ 1619206 w 2495328"/>
              <a:gd name="connsiteY11" fmla="*/ 669 h 2505395"/>
              <a:gd name="connsiteX12" fmla="*/ 2495328 w 2495328"/>
              <a:gd name="connsiteY12" fmla="*/ 47321 h 2505395"/>
              <a:gd name="connsiteX0" fmla="*/ 6680 w 2495328"/>
              <a:gd name="connsiteY0" fmla="*/ 2505395 h 2596835"/>
              <a:gd name="connsiteX1" fmla="*/ 934 w 2495328"/>
              <a:gd name="connsiteY1" fmla="*/ 429202 h 2596835"/>
              <a:gd name="connsiteX2" fmla="*/ 90191 w 2495328"/>
              <a:gd name="connsiteY2" fmla="*/ 397200 h 2596835"/>
              <a:gd name="connsiteX3" fmla="*/ 156955 w 2495328"/>
              <a:gd name="connsiteY3" fmla="*/ 382867 h 2596835"/>
              <a:gd name="connsiteX4" fmla="*/ 219933 w 2495328"/>
              <a:gd name="connsiteY4" fmla="*/ 361043 h 2596835"/>
              <a:gd name="connsiteX5" fmla="*/ 366881 w 2495328"/>
              <a:gd name="connsiteY5" fmla="*/ 306482 h 2596835"/>
              <a:gd name="connsiteX6" fmla="*/ 548817 w 2495328"/>
              <a:gd name="connsiteY6" fmla="*/ 230098 h 2596835"/>
              <a:gd name="connsiteX7" fmla="*/ 786733 w 2495328"/>
              <a:gd name="connsiteY7" fmla="*/ 153713 h 2596835"/>
              <a:gd name="connsiteX8" fmla="*/ 1052639 w 2495328"/>
              <a:gd name="connsiteY8" fmla="*/ 88241 h 2596835"/>
              <a:gd name="connsiteX9" fmla="*/ 1619206 w 2495328"/>
              <a:gd name="connsiteY9" fmla="*/ 669 h 2596835"/>
              <a:gd name="connsiteX10" fmla="*/ 2495328 w 2495328"/>
              <a:gd name="connsiteY10" fmla="*/ 47321 h 2596835"/>
              <a:gd name="connsiteX11" fmla="*/ 2478790 w 2495328"/>
              <a:gd name="connsiteY11" fmla="*/ 2499431 h 2596835"/>
              <a:gd name="connsiteX12" fmla="*/ 60167 w 2495328"/>
              <a:gd name="connsiteY12" fmla="*/ 2596835 h 2596835"/>
              <a:gd name="connsiteX0" fmla="*/ 0 w 2494394"/>
              <a:gd name="connsiteY0" fmla="*/ 429202 h 2596835"/>
              <a:gd name="connsiteX1" fmla="*/ 89257 w 2494394"/>
              <a:gd name="connsiteY1" fmla="*/ 397200 h 2596835"/>
              <a:gd name="connsiteX2" fmla="*/ 156021 w 2494394"/>
              <a:gd name="connsiteY2" fmla="*/ 382867 h 2596835"/>
              <a:gd name="connsiteX3" fmla="*/ 218999 w 2494394"/>
              <a:gd name="connsiteY3" fmla="*/ 361043 h 2596835"/>
              <a:gd name="connsiteX4" fmla="*/ 365947 w 2494394"/>
              <a:gd name="connsiteY4" fmla="*/ 306482 h 2596835"/>
              <a:gd name="connsiteX5" fmla="*/ 547883 w 2494394"/>
              <a:gd name="connsiteY5" fmla="*/ 230098 h 2596835"/>
              <a:gd name="connsiteX6" fmla="*/ 785799 w 2494394"/>
              <a:gd name="connsiteY6" fmla="*/ 153713 h 2596835"/>
              <a:gd name="connsiteX7" fmla="*/ 1051705 w 2494394"/>
              <a:gd name="connsiteY7" fmla="*/ 88241 h 2596835"/>
              <a:gd name="connsiteX8" fmla="*/ 1618272 w 2494394"/>
              <a:gd name="connsiteY8" fmla="*/ 669 h 2596835"/>
              <a:gd name="connsiteX9" fmla="*/ 2494394 w 2494394"/>
              <a:gd name="connsiteY9" fmla="*/ 47321 h 2596835"/>
              <a:gd name="connsiteX10" fmla="*/ 2477856 w 2494394"/>
              <a:gd name="connsiteY10" fmla="*/ 2499431 h 2596835"/>
              <a:gd name="connsiteX11" fmla="*/ 59233 w 2494394"/>
              <a:gd name="connsiteY11" fmla="*/ 2596835 h 2596835"/>
              <a:gd name="connsiteX0" fmla="*/ 0 w 2494394"/>
              <a:gd name="connsiteY0" fmla="*/ 429202 h 2499431"/>
              <a:gd name="connsiteX1" fmla="*/ 89257 w 2494394"/>
              <a:gd name="connsiteY1" fmla="*/ 397200 h 2499431"/>
              <a:gd name="connsiteX2" fmla="*/ 156021 w 2494394"/>
              <a:gd name="connsiteY2" fmla="*/ 382867 h 2499431"/>
              <a:gd name="connsiteX3" fmla="*/ 218999 w 2494394"/>
              <a:gd name="connsiteY3" fmla="*/ 361043 h 2499431"/>
              <a:gd name="connsiteX4" fmla="*/ 365947 w 2494394"/>
              <a:gd name="connsiteY4" fmla="*/ 306482 h 2499431"/>
              <a:gd name="connsiteX5" fmla="*/ 547883 w 2494394"/>
              <a:gd name="connsiteY5" fmla="*/ 230098 h 2499431"/>
              <a:gd name="connsiteX6" fmla="*/ 785799 w 2494394"/>
              <a:gd name="connsiteY6" fmla="*/ 153713 h 2499431"/>
              <a:gd name="connsiteX7" fmla="*/ 1051705 w 2494394"/>
              <a:gd name="connsiteY7" fmla="*/ 88241 h 2499431"/>
              <a:gd name="connsiteX8" fmla="*/ 1618272 w 2494394"/>
              <a:gd name="connsiteY8" fmla="*/ 669 h 2499431"/>
              <a:gd name="connsiteX9" fmla="*/ 2494394 w 2494394"/>
              <a:gd name="connsiteY9" fmla="*/ 47321 h 2499431"/>
              <a:gd name="connsiteX10" fmla="*/ 2477856 w 2494394"/>
              <a:gd name="connsiteY10" fmla="*/ 2499431 h 2499431"/>
              <a:gd name="connsiteX0" fmla="*/ 0 w 2494394"/>
              <a:gd name="connsiteY0" fmla="*/ 429202 h 429202"/>
              <a:gd name="connsiteX1" fmla="*/ 89257 w 2494394"/>
              <a:gd name="connsiteY1" fmla="*/ 397200 h 429202"/>
              <a:gd name="connsiteX2" fmla="*/ 156021 w 2494394"/>
              <a:gd name="connsiteY2" fmla="*/ 382867 h 429202"/>
              <a:gd name="connsiteX3" fmla="*/ 218999 w 2494394"/>
              <a:gd name="connsiteY3" fmla="*/ 361043 h 429202"/>
              <a:gd name="connsiteX4" fmla="*/ 365947 w 2494394"/>
              <a:gd name="connsiteY4" fmla="*/ 306482 h 429202"/>
              <a:gd name="connsiteX5" fmla="*/ 547883 w 2494394"/>
              <a:gd name="connsiteY5" fmla="*/ 230098 h 429202"/>
              <a:gd name="connsiteX6" fmla="*/ 785799 w 2494394"/>
              <a:gd name="connsiteY6" fmla="*/ 153713 h 429202"/>
              <a:gd name="connsiteX7" fmla="*/ 1051705 w 2494394"/>
              <a:gd name="connsiteY7" fmla="*/ 88241 h 429202"/>
              <a:gd name="connsiteX8" fmla="*/ 1618272 w 2494394"/>
              <a:gd name="connsiteY8" fmla="*/ 669 h 429202"/>
              <a:gd name="connsiteX9" fmla="*/ 2494394 w 2494394"/>
              <a:gd name="connsiteY9" fmla="*/ 47321 h 42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4394" h="429202">
                <a:moveTo>
                  <a:pt x="0" y="429202"/>
                </a:moveTo>
                <a:lnTo>
                  <a:pt x="89257" y="397200"/>
                </a:lnTo>
                <a:cubicBezTo>
                  <a:pt x="111549" y="392769"/>
                  <a:pt x="133937" y="389017"/>
                  <a:pt x="156021" y="382867"/>
                </a:cubicBezTo>
                <a:cubicBezTo>
                  <a:pt x="177190" y="376972"/>
                  <a:pt x="198006" y="368318"/>
                  <a:pt x="218999" y="361043"/>
                </a:cubicBezTo>
                <a:cubicBezTo>
                  <a:pt x="296740" y="288305"/>
                  <a:pt x="211450" y="358109"/>
                  <a:pt x="365947" y="306482"/>
                </a:cubicBezTo>
                <a:cubicBezTo>
                  <a:pt x="427358" y="285961"/>
                  <a:pt x="486953" y="253852"/>
                  <a:pt x="547883" y="230098"/>
                </a:cubicBezTo>
                <a:cubicBezTo>
                  <a:pt x="664012" y="184824"/>
                  <a:pt x="672965" y="188904"/>
                  <a:pt x="785799" y="153713"/>
                </a:cubicBezTo>
                <a:cubicBezTo>
                  <a:pt x="998752" y="87298"/>
                  <a:pt x="889281" y="106333"/>
                  <a:pt x="1051705" y="88241"/>
                </a:cubicBezTo>
                <a:cubicBezTo>
                  <a:pt x="1162517" y="40349"/>
                  <a:pt x="1377824" y="7489"/>
                  <a:pt x="1618272" y="669"/>
                </a:cubicBezTo>
                <a:cubicBezTo>
                  <a:pt x="1858721" y="-6151"/>
                  <a:pt x="2245999" y="41258"/>
                  <a:pt x="2494394" y="47321"/>
                </a:cubicBezTo>
              </a:path>
            </a:pathLst>
          </a:custGeom>
          <a:noFill/>
          <a:ln w="38100">
            <a:solidFill>
              <a:srgbClr val="00AA9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22555"/>
            <a:endParaRPr lang="en-NZ" sz="1270" dirty="0">
              <a:solidFill>
                <a:prstClr val="white"/>
              </a:solidFill>
              <a:latin typeface="Segoe UI"/>
            </a:endParaRPr>
          </a:p>
        </p:txBody>
      </p:sp>
      <p:sp>
        <p:nvSpPr>
          <p:cNvPr id="73" name="Text Placeholder 2">
            <a:extLst>
              <a:ext uri="{FF2B5EF4-FFF2-40B4-BE49-F238E27FC236}">
                <a16:creationId xmlns:a16="http://schemas.microsoft.com/office/drawing/2014/main" id="{21FBCE90-FCA4-4A82-A24C-FACF5092FA02}"/>
              </a:ext>
            </a:extLst>
          </p:cNvPr>
          <p:cNvSpPr txBox="1">
            <a:spLocks/>
          </p:cNvSpPr>
          <p:nvPr/>
        </p:nvSpPr>
        <p:spPr>
          <a:xfrm>
            <a:off x="8204392" y="3779636"/>
            <a:ext cx="1445403" cy="601145"/>
          </a:xfrm>
          <a:prstGeom prst="rect">
            <a:avLst/>
          </a:prstGeom>
        </p:spPr>
        <p:txBody>
          <a:bodyPr vert="horz" wrap="square" lIns="0" tIns="0" rIns="0" bIns="0" rtlCol="0" anchor="t" anchorCtr="0">
            <a:noAutofit/>
          </a:bodyPr>
          <a:lstStyle>
            <a:lvl1pPr marL="0" indent="0" algn="l" defTabSz="1296072" rtl="0" eaLnBrk="1" latinLnBrk="0" hangingPunct="1">
              <a:lnSpc>
                <a:spcPct val="150000"/>
              </a:lnSpc>
              <a:spcBef>
                <a:spcPts val="0"/>
              </a:spcBef>
              <a:buFont typeface="Arial" panose="020B0604020202020204" pitchFamily="34" charset="0"/>
              <a:buNone/>
              <a:defRPr sz="1600" b="1" kern="1200" baseline="0">
                <a:solidFill>
                  <a:schemeClr val="tx1"/>
                </a:solidFill>
                <a:latin typeface="+mn-lt"/>
                <a:ea typeface="+mn-ea"/>
                <a:cs typeface="+mn-cs"/>
              </a:defRPr>
            </a:lvl1pPr>
            <a:lvl2pPr marL="0" indent="0" algn="l" defTabSz="1296072" rtl="0" eaLnBrk="1" latinLnBrk="0" hangingPunct="1">
              <a:lnSpc>
                <a:spcPct val="150000"/>
              </a:lnSpc>
              <a:spcBef>
                <a:spcPts val="0"/>
              </a:spcBef>
              <a:buFont typeface="Arial" panose="020B0604020202020204" pitchFamily="34" charset="0"/>
              <a:buNone/>
              <a:defRPr sz="1600" b="0" kern="1200" baseline="0">
                <a:solidFill>
                  <a:schemeClr val="tx1"/>
                </a:solidFill>
                <a:latin typeface="+mn-lt"/>
                <a:ea typeface="+mn-ea"/>
                <a:cs typeface="+mn-cs"/>
              </a:defRPr>
            </a:lvl2pPr>
            <a:lvl3pPr marL="0" indent="0" algn="l" defTabSz="1296072" rtl="0" eaLnBrk="1" latinLnBrk="0" hangingPunct="1">
              <a:lnSpc>
                <a:spcPct val="150000"/>
              </a:lnSpc>
              <a:spcBef>
                <a:spcPts val="0"/>
              </a:spcBef>
              <a:buFont typeface="Arial" panose="020B0604020202020204" pitchFamily="34" charset="0"/>
              <a:buNone/>
              <a:defRPr sz="1200" b="1" kern="1200" baseline="0">
                <a:solidFill>
                  <a:schemeClr val="tx2"/>
                </a:solidFill>
                <a:latin typeface="+mn-lt"/>
                <a:ea typeface="+mn-ea"/>
                <a:cs typeface="+mn-cs"/>
              </a:defRPr>
            </a:lvl3pPr>
            <a:lvl4pPr marL="0" indent="0" algn="l" defTabSz="1296072" rtl="0" eaLnBrk="1" latinLnBrk="0" hangingPunct="1">
              <a:lnSpc>
                <a:spcPct val="150000"/>
              </a:lnSpc>
              <a:spcBef>
                <a:spcPts val="0"/>
              </a:spcBef>
              <a:buFont typeface="Arial" panose="020B0604020202020204" pitchFamily="34" charset="0"/>
              <a:buNone/>
              <a:defRPr sz="1200" b="1" kern="1200" baseline="0">
                <a:solidFill>
                  <a:schemeClr val="tx1"/>
                </a:solidFill>
                <a:latin typeface="+mn-lt"/>
                <a:ea typeface="+mn-ea"/>
                <a:cs typeface="+mn-cs"/>
              </a:defRPr>
            </a:lvl4pPr>
            <a:lvl5pPr marL="0" indent="0" algn="l" defTabSz="1296072" rtl="0" eaLnBrk="1" latinLnBrk="0" hangingPunct="1">
              <a:lnSpc>
                <a:spcPct val="150000"/>
              </a:lnSpc>
              <a:spcBef>
                <a:spcPts val="800"/>
              </a:spcBef>
              <a:spcAft>
                <a:spcPts val="0"/>
              </a:spcAft>
              <a:buFont typeface="Arial" panose="020B0604020202020204" pitchFamily="34" charset="0"/>
              <a:buNone/>
              <a:defRPr sz="1200" b="0" kern="1200" baseline="0">
                <a:solidFill>
                  <a:schemeClr val="tx1"/>
                </a:solidFill>
                <a:latin typeface="+mn-lt"/>
                <a:ea typeface="+mn-ea"/>
                <a:cs typeface="+mn-cs"/>
              </a:defRPr>
            </a:lvl5pPr>
            <a:lvl6pPr marL="171450" indent="-171450" algn="l" defTabSz="540000" rtl="0" eaLnBrk="1" latinLnBrk="0" hangingPunct="1">
              <a:lnSpc>
                <a:spcPct val="130000"/>
              </a:lnSpc>
              <a:spcBef>
                <a:spcPts val="0"/>
              </a:spcBef>
              <a:spcAft>
                <a:spcPts val="400"/>
              </a:spcAft>
              <a:buClr>
                <a:schemeClr val="tx2"/>
              </a:buClr>
              <a:buSzPct val="100000"/>
              <a:buFont typeface="Arial" panose="020B0604020202020204" pitchFamily="34" charset="0"/>
              <a:buChar char="•"/>
              <a:tabLst>
                <a:tab pos="360000" algn="l"/>
                <a:tab pos="720000" algn="l"/>
              </a:tabLst>
              <a:defRPr sz="1200" b="0" kern="1200">
                <a:solidFill>
                  <a:schemeClr val="tx1"/>
                </a:solidFill>
                <a:latin typeface="+mn-lt"/>
                <a:ea typeface="+mn-ea"/>
                <a:cs typeface="+mn-cs"/>
              </a:defRPr>
            </a:lvl6pPr>
            <a:lvl7pPr marL="0" indent="0" algn="l" defTabSz="252000" rtl="0" eaLnBrk="1" latinLnBrk="0" hangingPunct="1">
              <a:lnSpc>
                <a:spcPct val="150000"/>
              </a:lnSpc>
              <a:spcBef>
                <a:spcPts val="0"/>
              </a:spcBef>
              <a:spcAft>
                <a:spcPts val="300"/>
              </a:spcAft>
              <a:buClr>
                <a:schemeClr val="tx2"/>
              </a:buClr>
              <a:buFont typeface="Arial" panose="020B0604020202020204" pitchFamily="34" charset="0"/>
              <a:buNone/>
              <a:tabLst>
                <a:tab pos="252000" algn="l"/>
              </a:tabLst>
              <a:defRPr sz="1000" b="1" kern="1200" baseline="0">
                <a:solidFill>
                  <a:schemeClr val="tx1"/>
                </a:solidFill>
                <a:latin typeface="+mn-lt"/>
                <a:ea typeface="+mn-ea"/>
                <a:cs typeface="+mn-cs"/>
              </a:defRPr>
            </a:lvl7pPr>
            <a:lvl8pPr marL="0" indent="0" algn="l" defTabSz="540000" rtl="0" eaLnBrk="1" latinLnBrk="0" hangingPunct="1">
              <a:lnSpc>
                <a:spcPct val="150000"/>
              </a:lnSpc>
              <a:spcBef>
                <a:spcPts val="0"/>
              </a:spcBef>
              <a:spcAft>
                <a:spcPts val="600"/>
              </a:spcAft>
              <a:buClr>
                <a:schemeClr val="tx2"/>
              </a:buClr>
              <a:buFont typeface="Arial" panose="020B0604020202020204" pitchFamily="34" charset="0"/>
              <a:buNone/>
              <a:tabLst>
                <a:tab pos="540000" algn="l"/>
              </a:tabLst>
              <a:defRPr sz="1000" kern="1200" baseline="0">
                <a:solidFill>
                  <a:schemeClr val="tx1"/>
                </a:solidFill>
                <a:latin typeface="+mn-lt"/>
                <a:ea typeface="+mn-ea"/>
                <a:cs typeface="+mn-cs"/>
              </a:defRPr>
            </a:lvl8pPr>
            <a:lvl9pPr marL="171450" indent="-171450" algn="l" defTabSz="252000" rtl="0" eaLnBrk="1" latinLnBrk="0" hangingPunct="1">
              <a:lnSpc>
                <a:spcPct val="150000"/>
              </a:lnSpc>
              <a:spcBef>
                <a:spcPts val="0"/>
              </a:spcBef>
              <a:spcAft>
                <a:spcPts val="300"/>
              </a:spcAft>
              <a:buClr>
                <a:schemeClr val="tx2"/>
              </a:buClr>
              <a:buFont typeface="Arial" panose="020B0604020202020204" pitchFamily="34" charset="0"/>
              <a:buChar char="•"/>
              <a:tabLst>
                <a:tab pos="252000" algn="l"/>
              </a:tabLst>
              <a:defRPr sz="1000" kern="1200" baseline="0">
                <a:solidFill>
                  <a:schemeClr val="tx1"/>
                </a:solidFill>
                <a:latin typeface="+mn-lt"/>
                <a:ea typeface="+mn-ea"/>
                <a:cs typeface="+mn-cs"/>
              </a:defRPr>
            </a:lvl9pPr>
          </a:lstStyle>
          <a:p>
            <a:pPr lvl="4" algn="ctr" defTabSz="914379">
              <a:spcBef>
                <a:spcPts val="564"/>
              </a:spcBef>
            </a:pPr>
            <a:r>
              <a:rPr lang="en-NZ" sz="1050" dirty="0">
                <a:solidFill>
                  <a:srgbClr val="00AA9B"/>
                </a:solidFill>
                <a:latin typeface="Segoe UI"/>
              </a:rPr>
              <a:t>Digital Elevation Model (from LiDAR)</a:t>
            </a:r>
          </a:p>
        </p:txBody>
      </p:sp>
      <p:pic>
        <p:nvPicPr>
          <p:cNvPr id="7" name="Graphic 6">
            <a:extLst>
              <a:ext uri="{FF2B5EF4-FFF2-40B4-BE49-F238E27FC236}">
                <a16:creationId xmlns:a16="http://schemas.microsoft.com/office/drawing/2014/main" id="{E5EA56B9-ECCD-40C0-8846-D00608BDA0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a:off x="7214605" y="3923903"/>
            <a:ext cx="118516" cy="138111"/>
          </a:xfrm>
          <a:prstGeom prst="rect">
            <a:avLst/>
          </a:prstGeom>
        </p:spPr>
      </p:pic>
      <p:pic>
        <p:nvPicPr>
          <p:cNvPr id="11" name="Graphic 10">
            <a:extLst>
              <a:ext uri="{FF2B5EF4-FFF2-40B4-BE49-F238E27FC236}">
                <a16:creationId xmlns:a16="http://schemas.microsoft.com/office/drawing/2014/main" id="{CC40C531-8538-41EB-DE0F-CCE73D8B957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5263997">
            <a:off x="7277465" y="3897846"/>
            <a:ext cx="99263" cy="115675"/>
          </a:xfrm>
          <a:prstGeom prst="rect">
            <a:avLst/>
          </a:prstGeom>
        </p:spPr>
      </p:pic>
      <p:pic>
        <p:nvPicPr>
          <p:cNvPr id="17" name="Graphic 16">
            <a:extLst>
              <a:ext uri="{FF2B5EF4-FFF2-40B4-BE49-F238E27FC236}">
                <a16:creationId xmlns:a16="http://schemas.microsoft.com/office/drawing/2014/main" id="{D63A0E64-EA96-F30D-A136-1C77B7B4ED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5263997">
            <a:off x="7201675" y="3923139"/>
            <a:ext cx="99263" cy="115675"/>
          </a:xfrm>
          <a:prstGeom prst="rect">
            <a:avLst/>
          </a:prstGeom>
        </p:spPr>
      </p:pic>
      <p:pic>
        <p:nvPicPr>
          <p:cNvPr id="18" name="Graphic 17">
            <a:extLst>
              <a:ext uri="{FF2B5EF4-FFF2-40B4-BE49-F238E27FC236}">
                <a16:creationId xmlns:a16="http://schemas.microsoft.com/office/drawing/2014/main" id="{BD325063-4B17-F7E9-D0D8-C0A060EF2A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71163" y="3653566"/>
            <a:ext cx="463696" cy="255369"/>
          </a:xfrm>
          <a:prstGeom prst="rect">
            <a:avLst/>
          </a:prstGeom>
        </p:spPr>
      </p:pic>
      <p:pic>
        <p:nvPicPr>
          <p:cNvPr id="19" name="Graphic 18">
            <a:extLst>
              <a:ext uri="{FF2B5EF4-FFF2-40B4-BE49-F238E27FC236}">
                <a16:creationId xmlns:a16="http://schemas.microsoft.com/office/drawing/2014/main" id="{F927D721-4375-90C4-881F-9A99113DDB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29775" y="3436363"/>
            <a:ext cx="463696" cy="255369"/>
          </a:xfrm>
          <a:prstGeom prst="rect">
            <a:avLst/>
          </a:prstGeom>
        </p:spPr>
      </p:pic>
      <p:sp>
        <p:nvSpPr>
          <p:cNvPr id="72" name="Text Placeholder 2">
            <a:extLst>
              <a:ext uri="{FF2B5EF4-FFF2-40B4-BE49-F238E27FC236}">
                <a16:creationId xmlns:a16="http://schemas.microsoft.com/office/drawing/2014/main" id="{602FA02D-654A-EC71-48D0-F95DAA5A4B91}"/>
              </a:ext>
            </a:extLst>
          </p:cNvPr>
          <p:cNvSpPr txBox="1">
            <a:spLocks/>
          </p:cNvSpPr>
          <p:nvPr/>
        </p:nvSpPr>
        <p:spPr>
          <a:xfrm>
            <a:off x="6524138" y="2848526"/>
            <a:ext cx="713551" cy="258325"/>
          </a:xfrm>
          <a:prstGeom prst="rect">
            <a:avLst/>
          </a:prstGeom>
        </p:spPr>
        <p:txBody>
          <a:bodyPr vert="horz" wrap="square" lIns="0" tIns="0" rIns="0" bIns="0" rtlCol="0" anchor="t" anchorCtr="0">
            <a:noAutofit/>
          </a:bodyPr>
          <a:lstStyle>
            <a:lvl1pPr marL="0" indent="0" algn="l" defTabSz="1296072" rtl="0" eaLnBrk="1" latinLnBrk="0" hangingPunct="1">
              <a:lnSpc>
                <a:spcPct val="150000"/>
              </a:lnSpc>
              <a:spcBef>
                <a:spcPts val="0"/>
              </a:spcBef>
              <a:buFont typeface="Arial" panose="020B0604020202020204" pitchFamily="34" charset="0"/>
              <a:buNone/>
              <a:defRPr sz="1600" b="1" kern="1200" baseline="0">
                <a:solidFill>
                  <a:schemeClr val="tx1"/>
                </a:solidFill>
                <a:latin typeface="+mn-lt"/>
                <a:ea typeface="+mn-ea"/>
                <a:cs typeface="+mn-cs"/>
              </a:defRPr>
            </a:lvl1pPr>
            <a:lvl2pPr marL="0" indent="0" algn="l" defTabSz="1296072" rtl="0" eaLnBrk="1" latinLnBrk="0" hangingPunct="1">
              <a:lnSpc>
                <a:spcPct val="150000"/>
              </a:lnSpc>
              <a:spcBef>
                <a:spcPts val="0"/>
              </a:spcBef>
              <a:buFont typeface="Arial" panose="020B0604020202020204" pitchFamily="34" charset="0"/>
              <a:buNone/>
              <a:defRPr sz="1600" b="0" kern="1200" baseline="0">
                <a:solidFill>
                  <a:schemeClr val="tx1"/>
                </a:solidFill>
                <a:latin typeface="+mn-lt"/>
                <a:ea typeface="+mn-ea"/>
                <a:cs typeface="+mn-cs"/>
              </a:defRPr>
            </a:lvl2pPr>
            <a:lvl3pPr marL="0" indent="0" algn="l" defTabSz="1296072" rtl="0" eaLnBrk="1" latinLnBrk="0" hangingPunct="1">
              <a:lnSpc>
                <a:spcPct val="150000"/>
              </a:lnSpc>
              <a:spcBef>
                <a:spcPts val="0"/>
              </a:spcBef>
              <a:buFont typeface="Arial" panose="020B0604020202020204" pitchFamily="34" charset="0"/>
              <a:buNone/>
              <a:defRPr sz="1200" b="1" kern="1200" baseline="0">
                <a:solidFill>
                  <a:schemeClr val="tx2"/>
                </a:solidFill>
                <a:latin typeface="+mn-lt"/>
                <a:ea typeface="+mn-ea"/>
                <a:cs typeface="+mn-cs"/>
              </a:defRPr>
            </a:lvl3pPr>
            <a:lvl4pPr marL="0" indent="0" algn="l" defTabSz="1296072" rtl="0" eaLnBrk="1" latinLnBrk="0" hangingPunct="1">
              <a:lnSpc>
                <a:spcPct val="150000"/>
              </a:lnSpc>
              <a:spcBef>
                <a:spcPts val="0"/>
              </a:spcBef>
              <a:buFont typeface="Arial" panose="020B0604020202020204" pitchFamily="34" charset="0"/>
              <a:buNone/>
              <a:defRPr sz="1200" b="1" kern="1200" baseline="0">
                <a:solidFill>
                  <a:schemeClr val="tx1"/>
                </a:solidFill>
                <a:latin typeface="+mn-lt"/>
                <a:ea typeface="+mn-ea"/>
                <a:cs typeface="+mn-cs"/>
              </a:defRPr>
            </a:lvl4pPr>
            <a:lvl5pPr marL="0" indent="0" algn="l" defTabSz="1296072" rtl="0" eaLnBrk="1" latinLnBrk="0" hangingPunct="1">
              <a:lnSpc>
                <a:spcPct val="150000"/>
              </a:lnSpc>
              <a:spcBef>
                <a:spcPts val="800"/>
              </a:spcBef>
              <a:spcAft>
                <a:spcPts val="0"/>
              </a:spcAft>
              <a:buFont typeface="Arial" panose="020B0604020202020204" pitchFamily="34" charset="0"/>
              <a:buNone/>
              <a:defRPr sz="1200" b="0" kern="1200" baseline="0">
                <a:solidFill>
                  <a:schemeClr val="tx1"/>
                </a:solidFill>
                <a:latin typeface="+mn-lt"/>
                <a:ea typeface="+mn-ea"/>
                <a:cs typeface="+mn-cs"/>
              </a:defRPr>
            </a:lvl5pPr>
            <a:lvl6pPr marL="171450" indent="-171450" algn="l" defTabSz="540000" rtl="0" eaLnBrk="1" latinLnBrk="0" hangingPunct="1">
              <a:lnSpc>
                <a:spcPct val="130000"/>
              </a:lnSpc>
              <a:spcBef>
                <a:spcPts val="0"/>
              </a:spcBef>
              <a:spcAft>
                <a:spcPts val="400"/>
              </a:spcAft>
              <a:buClr>
                <a:schemeClr val="tx2"/>
              </a:buClr>
              <a:buSzPct val="100000"/>
              <a:buFont typeface="Arial" panose="020B0604020202020204" pitchFamily="34" charset="0"/>
              <a:buChar char="•"/>
              <a:tabLst>
                <a:tab pos="360000" algn="l"/>
                <a:tab pos="720000" algn="l"/>
              </a:tabLst>
              <a:defRPr sz="1200" b="0" kern="1200">
                <a:solidFill>
                  <a:schemeClr val="tx1"/>
                </a:solidFill>
                <a:latin typeface="+mn-lt"/>
                <a:ea typeface="+mn-ea"/>
                <a:cs typeface="+mn-cs"/>
              </a:defRPr>
            </a:lvl6pPr>
            <a:lvl7pPr marL="0" indent="0" algn="l" defTabSz="252000" rtl="0" eaLnBrk="1" latinLnBrk="0" hangingPunct="1">
              <a:lnSpc>
                <a:spcPct val="150000"/>
              </a:lnSpc>
              <a:spcBef>
                <a:spcPts val="0"/>
              </a:spcBef>
              <a:spcAft>
                <a:spcPts val="300"/>
              </a:spcAft>
              <a:buClr>
                <a:schemeClr val="tx2"/>
              </a:buClr>
              <a:buFont typeface="Arial" panose="020B0604020202020204" pitchFamily="34" charset="0"/>
              <a:buNone/>
              <a:tabLst>
                <a:tab pos="252000" algn="l"/>
              </a:tabLst>
              <a:defRPr sz="1000" b="1" kern="1200" baseline="0">
                <a:solidFill>
                  <a:schemeClr val="tx1"/>
                </a:solidFill>
                <a:latin typeface="+mn-lt"/>
                <a:ea typeface="+mn-ea"/>
                <a:cs typeface="+mn-cs"/>
              </a:defRPr>
            </a:lvl7pPr>
            <a:lvl8pPr marL="0" indent="0" algn="l" defTabSz="540000" rtl="0" eaLnBrk="1" latinLnBrk="0" hangingPunct="1">
              <a:lnSpc>
                <a:spcPct val="150000"/>
              </a:lnSpc>
              <a:spcBef>
                <a:spcPts val="0"/>
              </a:spcBef>
              <a:spcAft>
                <a:spcPts val="600"/>
              </a:spcAft>
              <a:buClr>
                <a:schemeClr val="tx2"/>
              </a:buClr>
              <a:buFont typeface="Arial" panose="020B0604020202020204" pitchFamily="34" charset="0"/>
              <a:buNone/>
              <a:tabLst>
                <a:tab pos="540000" algn="l"/>
              </a:tabLst>
              <a:defRPr sz="1000" kern="1200" baseline="0">
                <a:solidFill>
                  <a:schemeClr val="tx1"/>
                </a:solidFill>
                <a:latin typeface="+mn-lt"/>
                <a:ea typeface="+mn-ea"/>
                <a:cs typeface="+mn-cs"/>
              </a:defRPr>
            </a:lvl8pPr>
            <a:lvl9pPr marL="171450" indent="-171450" algn="l" defTabSz="252000" rtl="0" eaLnBrk="1" latinLnBrk="0" hangingPunct="1">
              <a:lnSpc>
                <a:spcPct val="150000"/>
              </a:lnSpc>
              <a:spcBef>
                <a:spcPts val="0"/>
              </a:spcBef>
              <a:spcAft>
                <a:spcPts val="300"/>
              </a:spcAft>
              <a:buClr>
                <a:schemeClr val="tx2"/>
              </a:buClr>
              <a:buFont typeface="Arial" panose="020B0604020202020204" pitchFamily="34" charset="0"/>
              <a:buChar char="•"/>
              <a:tabLst>
                <a:tab pos="252000" algn="l"/>
              </a:tabLst>
              <a:defRPr sz="1000" kern="1200" baseline="0">
                <a:solidFill>
                  <a:schemeClr val="tx1"/>
                </a:solidFill>
                <a:latin typeface="+mn-lt"/>
                <a:ea typeface="+mn-ea"/>
                <a:cs typeface="+mn-cs"/>
              </a:defRPr>
            </a:lvl9pPr>
          </a:lstStyle>
          <a:p>
            <a:pPr lvl="4" algn="ctr" defTabSz="914379">
              <a:lnSpc>
                <a:spcPct val="100000"/>
              </a:lnSpc>
              <a:spcBef>
                <a:spcPts val="0"/>
              </a:spcBef>
            </a:pPr>
            <a:r>
              <a:rPr lang="mi-NZ" sz="1050" dirty="0">
                <a:solidFill>
                  <a:srgbClr val="007198"/>
                </a:solidFill>
                <a:latin typeface="Segoe UI"/>
              </a:rPr>
              <a:t>MHWS</a:t>
            </a:r>
          </a:p>
          <a:p>
            <a:pPr lvl="4" algn="ctr" defTabSz="914379">
              <a:lnSpc>
                <a:spcPct val="100000"/>
              </a:lnSpc>
              <a:spcBef>
                <a:spcPts val="0"/>
              </a:spcBef>
            </a:pPr>
            <a:r>
              <a:rPr lang="mi-NZ" sz="1050" dirty="0">
                <a:solidFill>
                  <a:srgbClr val="007198"/>
                </a:solidFill>
                <a:latin typeface="Segoe UI"/>
              </a:rPr>
              <a:t>Coastline</a:t>
            </a:r>
          </a:p>
        </p:txBody>
      </p:sp>
      <p:sp>
        <p:nvSpPr>
          <p:cNvPr id="74" name="Text Placeholder 2">
            <a:extLst>
              <a:ext uri="{FF2B5EF4-FFF2-40B4-BE49-F238E27FC236}">
                <a16:creationId xmlns:a16="http://schemas.microsoft.com/office/drawing/2014/main" id="{BD12ACB7-904A-0BA4-970F-E52823501F0F}"/>
              </a:ext>
            </a:extLst>
          </p:cNvPr>
          <p:cNvSpPr txBox="1">
            <a:spLocks/>
          </p:cNvSpPr>
          <p:nvPr/>
        </p:nvSpPr>
        <p:spPr>
          <a:xfrm>
            <a:off x="3702489" y="3792894"/>
            <a:ext cx="1979856" cy="274617"/>
          </a:xfrm>
          <a:prstGeom prst="rect">
            <a:avLst/>
          </a:prstGeom>
        </p:spPr>
        <p:txBody>
          <a:bodyPr vert="horz" wrap="square" lIns="0" tIns="0" rIns="0" bIns="0" rtlCol="0" anchor="t" anchorCtr="0">
            <a:noAutofit/>
          </a:bodyPr>
          <a:lstStyle>
            <a:lvl1pPr marL="0" indent="0" algn="l" defTabSz="1296072" rtl="0" eaLnBrk="1" latinLnBrk="0" hangingPunct="1">
              <a:lnSpc>
                <a:spcPct val="150000"/>
              </a:lnSpc>
              <a:spcBef>
                <a:spcPts val="0"/>
              </a:spcBef>
              <a:buFont typeface="Arial" panose="020B0604020202020204" pitchFamily="34" charset="0"/>
              <a:buNone/>
              <a:defRPr sz="1600" b="1" kern="1200" baseline="0">
                <a:solidFill>
                  <a:schemeClr val="tx1"/>
                </a:solidFill>
                <a:latin typeface="+mn-lt"/>
                <a:ea typeface="+mn-ea"/>
                <a:cs typeface="+mn-cs"/>
              </a:defRPr>
            </a:lvl1pPr>
            <a:lvl2pPr marL="0" indent="0" algn="l" defTabSz="1296072" rtl="0" eaLnBrk="1" latinLnBrk="0" hangingPunct="1">
              <a:lnSpc>
                <a:spcPct val="150000"/>
              </a:lnSpc>
              <a:spcBef>
                <a:spcPts val="0"/>
              </a:spcBef>
              <a:buFont typeface="Arial" panose="020B0604020202020204" pitchFamily="34" charset="0"/>
              <a:buNone/>
              <a:defRPr sz="1600" b="0" kern="1200" baseline="0">
                <a:solidFill>
                  <a:schemeClr val="tx1"/>
                </a:solidFill>
                <a:latin typeface="+mn-lt"/>
                <a:ea typeface="+mn-ea"/>
                <a:cs typeface="+mn-cs"/>
              </a:defRPr>
            </a:lvl2pPr>
            <a:lvl3pPr marL="0" indent="0" algn="l" defTabSz="1296072" rtl="0" eaLnBrk="1" latinLnBrk="0" hangingPunct="1">
              <a:lnSpc>
                <a:spcPct val="150000"/>
              </a:lnSpc>
              <a:spcBef>
                <a:spcPts val="0"/>
              </a:spcBef>
              <a:buFont typeface="Arial" panose="020B0604020202020204" pitchFamily="34" charset="0"/>
              <a:buNone/>
              <a:defRPr sz="1200" b="1" kern="1200" baseline="0">
                <a:solidFill>
                  <a:schemeClr val="tx2"/>
                </a:solidFill>
                <a:latin typeface="+mn-lt"/>
                <a:ea typeface="+mn-ea"/>
                <a:cs typeface="+mn-cs"/>
              </a:defRPr>
            </a:lvl3pPr>
            <a:lvl4pPr marL="0" indent="0" algn="l" defTabSz="1296072" rtl="0" eaLnBrk="1" latinLnBrk="0" hangingPunct="1">
              <a:lnSpc>
                <a:spcPct val="150000"/>
              </a:lnSpc>
              <a:spcBef>
                <a:spcPts val="0"/>
              </a:spcBef>
              <a:buFont typeface="Arial" panose="020B0604020202020204" pitchFamily="34" charset="0"/>
              <a:buNone/>
              <a:defRPr sz="1200" b="1" kern="1200" baseline="0">
                <a:solidFill>
                  <a:schemeClr val="tx1"/>
                </a:solidFill>
                <a:latin typeface="+mn-lt"/>
                <a:ea typeface="+mn-ea"/>
                <a:cs typeface="+mn-cs"/>
              </a:defRPr>
            </a:lvl4pPr>
            <a:lvl5pPr marL="0" indent="0" algn="l" defTabSz="1296072" rtl="0" eaLnBrk="1" latinLnBrk="0" hangingPunct="1">
              <a:lnSpc>
                <a:spcPct val="150000"/>
              </a:lnSpc>
              <a:spcBef>
                <a:spcPts val="800"/>
              </a:spcBef>
              <a:spcAft>
                <a:spcPts val="0"/>
              </a:spcAft>
              <a:buFont typeface="Arial" panose="020B0604020202020204" pitchFamily="34" charset="0"/>
              <a:buNone/>
              <a:defRPr sz="1200" b="0" kern="1200" baseline="0">
                <a:solidFill>
                  <a:schemeClr val="tx1"/>
                </a:solidFill>
                <a:latin typeface="+mn-lt"/>
                <a:ea typeface="+mn-ea"/>
                <a:cs typeface="+mn-cs"/>
              </a:defRPr>
            </a:lvl5pPr>
            <a:lvl6pPr marL="171450" indent="-171450" algn="l" defTabSz="540000" rtl="0" eaLnBrk="1" latinLnBrk="0" hangingPunct="1">
              <a:lnSpc>
                <a:spcPct val="130000"/>
              </a:lnSpc>
              <a:spcBef>
                <a:spcPts val="0"/>
              </a:spcBef>
              <a:spcAft>
                <a:spcPts val="400"/>
              </a:spcAft>
              <a:buClr>
                <a:schemeClr val="tx2"/>
              </a:buClr>
              <a:buSzPct val="100000"/>
              <a:buFont typeface="Arial" panose="020B0604020202020204" pitchFamily="34" charset="0"/>
              <a:buChar char="•"/>
              <a:tabLst>
                <a:tab pos="360000" algn="l"/>
                <a:tab pos="720000" algn="l"/>
              </a:tabLst>
              <a:defRPr sz="1200" b="0" kern="1200">
                <a:solidFill>
                  <a:schemeClr val="tx1"/>
                </a:solidFill>
                <a:latin typeface="+mn-lt"/>
                <a:ea typeface="+mn-ea"/>
                <a:cs typeface="+mn-cs"/>
              </a:defRPr>
            </a:lvl6pPr>
            <a:lvl7pPr marL="0" indent="0" algn="l" defTabSz="252000" rtl="0" eaLnBrk="1" latinLnBrk="0" hangingPunct="1">
              <a:lnSpc>
                <a:spcPct val="150000"/>
              </a:lnSpc>
              <a:spcBef>
                <a:spcPts val="0"/>
              </a:spcBef>
              <a:spcAft>
                <a:spcPts val="300"/>
              </a:spcAft>
              <a:buClr>
                <a:schemeClr val="tx2"/>
              </a:buClr>
              <a:buFont typeface="Arial" panose="020B0604020202020204" pitchFamily="34" charset="0"/>
              <a:buNone/>
              <a:tabLst>
                <a:tab pos="252000" algn="l"/>
              </a:tabLst>
              <a:defRPr sz="1000" b="1" kern="1200" baseline="0">
                <a:solidFill>
                  <a:schemeClr val="tx1"/>
                </a:solidFill>
                <a:latin typeface="+mn-lt"/>
                <a:ea typeface="+mn-ea"/>
                <a:cs typeface="+mn-cs"/>
              </a:defRPr>
            </a:lvl7pPr>
            <a:lvl8pPr marL="0" indent="0" algn="l" defTabSz="540000" rtl="0" eaLnBrk="1" latinLnBrk="0" hangingPunct="1">
              <a:lnSpc>
                <a:spcPct val="150000"/>
              </a:lnSpc>
              <a:spcBef>
                <a:spcPts val="0"/>
              </a:spcBef>
              <a:spcAft>
                <a:spcPts val="600"/>
              </a:spcAft>
              <a:buClr>
                <a:schemeClr val="tx2"/>
              </a:buClr>
              <a:buFont typeface="Arial" panose="020B0604020202020204" pitchFamily="34" charset="0"/>
              <a:buNone/>
              <a:tabLst>
                <a:tab pos="540000" algn="l"/>
              </a:tabLst>
              <a:defRPr sz="1000" kern="1200" baseline="0">
                <a:solidFill>
                  <a:schemeClr val="tx1"/>
                </a:solidFill>
                <a:latin typeface="+mn-lt"/>
                <a:ea typeface="+mn-ea"/>
                <a:cs typeface="+mn-cs"/>
              </a:defRPr>
            </a:lvl8pPr>
            <a:lvl9pPr marL="171450" indent="-171450" algn="l" defTabSz="252000" rtl="0" eaLnBrk="1" latinLnBrk="0" hangingPunct="1">
              <a:lnSpc>
                <a:spcPct val="150000"/>
              </a:lnSpc>
              <a:spcBef>
                <a:spcPts val="0"/>
              </a:spcBef>
              <a:spcAft>
                <a:spcPts val="300"/>
              </a:spcAft>
              <a:buClr>
                <a:schemeClr val="tx2"/>
              </a:buClr>
              <a:buFont typeface="Arial" panose="020B0604020202020204" pitchFamily="34" charset="0"/>
              <a:buChar char="•"/>
              <a:tabLst>
                <a:tab pos="252000" algn="l"/>
              </a:tabLst>
              <a:defRPr sz="1000" kern="1200" baseline="0">
                <a:solidFill>
                  <a:schemeClr val="tx1"/>
                </a:solidFill>
                <a:latin typeface="+mn-lt"/>
                <a:ea typeface="+mn-ea"/>
                <a:cs typeface="+mn-cs"/>
              </a:defRPr>
            </a:lvl9pPr>
          </a:lstStyle>
          <a:p>
            <a:pPr lvl="4" algn="ctr" defTabSz="914379">
              <a:lnSpc>
                <a:spcPct val="100000"/>
              </a:lnSpc>
              <a:spcBef>
                <a:spcPts val="0"/>
              </a:spcBef>
            </a:pPr>
            <a:r>
              <a:rPr lang="mi-NZ" sz="1050" dirty="0">
                <a:solidFill>
                  <a:srgbClr val="007198"/>
                </a:solidFill>
                <a:latin typeface="Segoe UI"/>
              </a:rPr>
              <a:t>Tidal Surface</a:t>
            </a:r>
          </a:p>
          <a:p>
            <a:pPr lvl="4" algn="ctr" defTabSz="914379">
              <a:lnSpc>
                <a:spcPct val="100000"/>
              </a:lnSpc>
              <a:spcBef>
                <a:spcPts val="0"/>
              </a:spcBef>
            </a:pPr>
            <a:r>
              <a:rPr lang="mi-NZ" sz="1050" dirty="0">
                <a:solidFill>
                  <a:srgbClr val="007198"/>
                </a:solidFill>
                <a:latin typeface="Segoe UI"/>
              </a:rPr>
              <a:t>(M</a:t>
            </a:r>
            <a:r>
              <a:rPr lang="en-NZ" sz="1050" dirty="0" err="1">
                <a:solidFill>
                  <a:srgbClr val="007198"/>
                </a:solidFill>
                <a:latin typeface="Segoe UI"/>
              </a:rPr>
              <a:t>ean</a:t>
            </a:r>
            <a:r>
              <a:rPr lang="en-NZ" sz="1050" dirty="0">
                <a:solidFill>
                  <a:srgbClr val="007198"/>
                </a:solidFill>
                <a:latin typeface="Segoe UI"/>
              </a:rPr>
              <a:t> High Water Springs)</a:t>
            </a:r>
          </a:p>
        </p:txBody>
      </p:sp>
      <p:sp>
        <p:nvSpPr>
          <p:cNvPr id="2" name="Rectangle 1">
            <a:extLst>
              <a:ext uri="{FF2B5EF4-FFF2-40B4-BE49-F238E27FC236}">
                <a16:creationId xmlns:a16="http://schemas.microsoft.com/office/drawing/2014/main" id="{E20CDB03-8FE0-5031-8DE7-4AD79D39D607}"/>
              </a:ext>
            </a:extLst>
          </p:cNvPr>
          <p:cNvSpPr/>
          <p:nvPr/>
        </p:nvSpPr>
        <p:spPr>
          <a:xfrm>
            <a:off x="2514105" y="4310249"/>
            <a:ext cx="3619995" cy="260397"/>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Freeform: Shape 3">
            <a:extLst>
              <a:ext uri="{FF2B5EF4-FFF2-40B4-BE49-F238E27FC236}">
                <a16:creationId xmlns:a16="http://schemas.microsoft.com/office/drawing/2014/main" id="{5C44F102-1718-4A0E-BEB3-7085812D0EDB}"/>
              </a:ext>
            </a:extLst>
          </p:cNvPr>
          <p:cNvSpPr/>
          <p:nvPr/>
        </p:nvSpPr>
        <p:spPr>
          <a:xfrm>
            <a:off x="6329363" y="4186424"/>
            <a:ext cx="895350" cy="1881188"/>
          </a:xfrm>
          <a:custGeom>
            <a:avLst/>
            <a:gdLst>
              <a:gd name="connsiteX0" fmla="*/ 59531 w 895350"/>
              <a:gd name="connsiteY0" fmla="*/ 338138 h 1881188"/>
              <a:gd name="connsiteX1" fmla="*/ 80962 w 895350"/>
              <a:gd name="connsiteY1" fmla="*/ 316706 h 1881188"/>
              <a:gd name="connsiteX2" fmla="*/ 126206 w 895350"/>
              <a:gd name="connsiteY2" fmla="*/ 304800 h 1881188"/>
              <a:gd name="connsiteX3" fmla="*/ 531018 w 895350"/>
              <a:gd name="connsiteY3" fmla="*/ 140494 h 1881188"/>
              <a:gd name="connsiteX4" fmla="*/ 566737 w 895350"/>
              <a:gd name="connsiteY4" fmla="*/ 26194 h 1881188"/>
              <a:gd name="connsiteX5" fmla="*/ 614362 w 895350"/>
              <a:gd name="connsiteY5" fmla="*/ 0 h 1881188"/>
              <a:gd name="connsiteX6" fmla="*/ 895350 w 895350"/>
              <a:gd name="connsiteY6" fmla="*/ 1059656 h 1881188"/>
              <a:gd name="connsiteX7" fmla="*/ 819150 w 895350"/>
              <a:gd name="connsiteY7" fmla="*/ 1740694 h 1881188"/>
              <a:gd name="connsiteX8" fmla="*/ 397668 w 895350"/>
              <a:gd name="connsiteY8" fmla="*/ 1881188 h 1881188"/>
              <a:gd name="connsiteX9" fmla="*/ 61912 w 895350"/>
              <a:gd name="connsiteY9" fmla="*/ 1638300 h 1881188"/>
              <a:gd name="connsiteX10" fmla="*/ 7143 w 895350"/>
              <a:gd name="connsiteY10" fmla="*/ 664369 h 1881188"/>
              <a:gd name="connsiteX11" fmla="*/ 0 w 895350"/>
              <a:gd name="connsiteY11" fmla="*/ 659606 h 1881188"/>
              <a:gd name="connsiteX12" fmla="*/ 59531 w 895350"/>
              <a:gd name="connsiteY12" fmla="*/ 338138 h 1881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5350" h="1881188">
                <a:moveTo>
                  <a:pt x="59531" y="338138"/>
                </a:moveTo>
                <a:lnTo>
                  <a:pt x="80962" y="316706"/>
                </a:lnTo>
                <a:lnTo>
                  <a:pt x="126206" y="304800"/>
                </a:lnTo>
                <a:lnTo>
                  <a:pt x="531018" y="140494"/>
                </a:lnTo>
                <a:lnTo>
                  <a:pt x="566737" y="26194"/>
                </a:lnTo>
                <a:lnTo>
                  <a:pt x="614362" y="0"/>
                </a:lnTo>
                <a:lnTo>
                  <a:pt x="895350" y="1059656"/>
                </a:lnTo>
                <a:lnTo>
                  <a:pt x="819150" y="1740694"/>
                </a:lnTo>
                <a:lnTo>
                  <a:pt x="397668" y="1881188"/>
                </a:lnTo>
                <a:lnTo>
                  <a:pt x="61912" y="1638300"/>
                </a:lnTo>
                <a:lnTo>
                  <a:pt x="7143" y="664369"/>
                </a:lnTo>
                <a:lnTo>
                  <a:pt x="0" y="659606"/>
                </a:lnTo>
                <a:lnTo>
                  <a:pt x="59531" y="338138"/>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Freeform: Shape 4">
            <a:extLst>
              <a:ext uri="{FF2B5EF4-FFF2-40B4-BE49-F238E27FC236}">
                <a16:creationId xmlns:a16="http://schemas.microsoft.com/office/drawing/2014/main" id="{DAD644DE-9B99-D7C9-A5BA-60684D488E15}"/>
              </a:ext>
            </a:extLst>
          </p:cNvPr>
          <p:cNvSpPr/>
          <p:nvPr/>
        </p:nvSpPr>
        <p:spPr>
          <a:xfrm>
            <a:off x="6886575" y="4105462"/>
            <a:ext cx="73819" cy="52387"/>
          </a:xfrm>
          <a:custGeom>
            <a:avLst/>
            <a:gdLst>
              <a:gd name="connsiteX0" fmla="*/ 0 w 73819"/>
              <a:gd name="connsiteY0" fmla="*/ 52387 h 52387"/>
              <a:gd name="connsiteX1" fmla="*/ 52388 w 73819"/>
              <a:gd name="connsiteY1" fmla="*/ 42862 h 52387"/>
              <a:gd name="connsiteX2" fmla="*/ 73819 w 73819"/>
              <a:gd name="connsiteY2" fmla="*/ 0 h 52387"/>
              <a:gd name="connsiteX3" fmla="*/ 0 w 73819"/>
              <a:gd name="connsiteY3" fmla="*/ 52387 h 52387"/>
            </a:gdLst>
            <a:ahLst/>
            <a:cxnLst>
              <a:cxn ang="0">
                <a:pos x="connsiteX0" y="connsiteY0"/>
              </a:cxn>
              <a:cxn ang="0">
                <a:pos x="connsiteX1" y="connsiteY1"/>
              </a:cxn>
              <a:cxn ang="0">
                <a:pos x="connsiteX2" y="connsiteY2"/>
              </a:cxn>
              <a:cxn ang="0">
                <a:pos x="connsiteX3" y="connsiteY3"/>
              </a:cxn>
            </a:cxnLst>
            <a:rect l="l" t="t" r="r" b="b"/>
            <a:pathLst>
              <a:path w="73819" h="52387">
                <a:moveTo>
                  <a:pt x="0" y="52387"/>
                </a:moveTo>
                <a:lnTo>
                  <a:pt x="52388" y="42862"/>
                </a:lnTo>
                <a:lnTo>
                  <a:pt x="73819" y="0"/>
                </a:lnTo>
                <a:lnTo>
                  <a:pt x="0" y="52387"/>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7" name="Graphic 5">
            <a:extLst>
              <a:ext uri="{FF2B5EF4-FFF2-40B4-BE49-F238E27FC236}">
                <a16:creationId xmlns:a16="http://schemas.microsoft.com/office/drawing/2014/main" id="{2FEFD6C5-B83E-4BB2-BC3C-B4D3E12B17A2}"/>
              </a:ext>
            </a:extLst>
          </p:cNvPr>
          <p:cNvSpPr/>
          <p:nvPr/>
        </p:nvSpPr>
        <p:spPr>
          <a:xfrm flipH="1" flipV="1">
            <a:off x="2311137" y="3538141"/>
            <a:ext cx="258896" cy="2619823"/>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2555"/>
            <a:endParaRPr lang="en-NZ" sz="1270" b="1">
              <a:solidFill>
                <a:prstClr val="white"/>
              </a:solidFill>
              <a:latin typeface="Segoe UI"/>
            </a:endParaRPr>
          </a:p>
        </p:txBody>
      </p:sp>
      <p:sp>
        <p:nvSpPr>
          <p:cNvPr id="10" name="Title 15">
            <a:extLst>
              <a:ext uri="{FF2B5EF4-FFF2-40B4-BE49-F238E27FC236}">
                <a16:creationId xmlns:a16="http://schemas.microsoft.com/office/drawing/2014/main" id="{52915184-ED1A-45C9-1282-C31A2C72B7AC}"/>
              </a:ext>
            </a:extLst>
          </p:cNvPr>
          <p:cNvSpPr>
            <a:spLocks noGrp="1"/>
          </p:cNvSpPr>
          <p:nvPr>
            <p:ph type="title"/>
          </p:nvPr>
        </p:nvSpPr>
        <p:spPr>
          <a:xfrm>
            <a:off x="544473" y="244538"/>
            <a:ext cx="11078811" cy="1325563"/>
          </a:xfrm>
        </p:spPr>
        <p:txBody>
          <a:bodyPr/>
          <a:lstStyle/>
          <a:p>
            <a:r>
              <a:rPr lang="en-US" dirty="0"/>
              <a:t>MHWS coastline accuracy</a:t>
            </a:r>
            <a:endParaRPr lang="en-NZ" dirty="0"/>
          </a:p>
        </p:txBody>
      </p:sp>
      <p:sp>
        <p:nvSpPr>
          <p:cNvPr id="15" name="Rectangle 14">
            <a:extLst>
              <a:ext uri="{FF2B5EF4-FFF2-40B4-BE49-F238E27FC236}">
                <a16:creationId xmlns:a16="http://schemas.microsoft.com/office/drawing/2014/main" id="{F8BA33B8-3D65-DBA5-B3B8-1C6619A7C892}"/>
              </a:ext>
            </a:extLst>
          </p:cNvPr>
          <p:cNvSpPr/>
          <p:nvPr/>
        </p:nvSpPr>
        <p:spPr>
          <a:xfrm>
            <a:off x="6852990" y="3228434"/>
            <a:ext cx="75982" cy="7907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Rectangle 15">
            <a:extLst>
              <a:ext uri="{FF2B5EF4-FFF2-40B4-BE49-F238E27FC236}">
                <a16:creationId xmlns:a16="http://schemas.microsoft.com/office/drawing/2014/main" id="{38D9F149-9D67-0B07-A72A-7BB9B336539F}"/>
              </a:ext>
            </a:extLst>
          </p:cNvPr>
          <p:cNvSpPr/>
          <p:nvPr/>
        </p:nvSpPr>
        <p:spPr>
          <a:xfrm>
            <a:off x="6852174" y="3640685"/>
            <a:ext cx="75982" cy="7907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0" name="Rectangle 19">
            <a:extLst>
              <a:ext uri="{FF2B5EF4-FFF2-40B4-BE49-F238E27FC236}">
                <a16:creationId xmlns:a16="http://schemas.microsoft.com/office/drawing/2014/main" id="{A8540722-74DF-CF06-342D-3AFA4FBAFD31}"/>
              </a:ext>
            </a:extLst>
          </p:cNvPr>
          <p:cNvSpPr/>
          <p:nvPr/>
        </p:nvSpPr>
        <p:spPr>
          <a:xfrm>
            <a:off x="6852174" y="3503573"/>
            <a:ext cx="75982" cy="7907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Rectangle 20">
            <a:extLst>
              <a:ext uri="{FF2B5EF4-FFF2-40B4-BE49-F238E27FC236}">
                <a16:creationId xmlns:a16="http://schemas.microsoft.com/office/drawing/2014/main" id="{DB2E390D-97FE-527A-226C-D5AD12B1BFE0}"/>
              </a:ext>
            </a:extLst>
          </p:cNvPr>
          <p:cNvSpPr/>
          <p:nvPr/>
        </p:nvSpPr>
        <p:spPr>
          <a:xfrm>
            <a:off x="6852990" y="3366126"/>
            <a:ext cx="75982" cy="7907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Rectangle 21">
            <a:extLst>
              <a:ext uri="{FF2B5EF4-FFF2-40B4-BE49-F238E27FC236}">
                <a16:creationId xmlns:a16="http://schemas.microsoft.com/office/drawing/2014/main" id="{CF2BE93E-E636-4786-5E73-25E4E4FDF26C}"/>
              </a:ext>
            </a:extLst>
          </p:cNvPr>
          <p:cNvSpPr/>
          <p:nvPr/>
        </p:nvSpPr>
        <p:spPr>
          <a:xfrm>
            <a:off x="6854049" y="3896352"/>
            <a:ext cx="75982" cy="7907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4" name="Rectangle 23">
            <a:extLst>
              <a:ext uri="{FF2B5EF4-FFF2-40B4-BE49-F238E27FC236}">
                <a16:creationId xmlns:a16="http://schemas.microsoft.com/office/drawing/2014/main" id="{A51E70C8-9905-9DC8-D342-CE6038AA0038}"/>
              </a:ext>
            </a:extLst>
          </p:cNvPr>
          <p:cNvSpPr/>
          <p:nvPr/>
        </p:nvSpPr>
        <p:spPr>
          <a:xfrm>
            <a:off x="6852601" y="3896352"/>
            <a:ext cx="75982" cy="7907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Rectangle 24">
            <a:extLst>
              <a:ext uri="{FF2B5EF4-FFF2-40B4-BE49-F238E27FC236}">
                <a16:creationId xmlns:a16="http://schemas.microsoft.com/office/drawing/2014/main" id="{C071D544-CFCB-8583-9170-96757BDFA16A}"/>
              </a:ext>
            </a:extLst>
          </p:cNvPr>
          <p:cNvSpPr/>
          <p:nvPr/>
        </p:nvSpPr>
        <p:spPr>
          <a:xfrm>
            <a:off x="6852601" y="4151065"/>
            <a:ext cx="75982" cy="7907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Rectangle 25">
            <a:extLst>
              <a:ext uri="{FF2B5EF4-FFF2-40B4-BE49-F238E27FC236}">
                <a16:creationId xmlns:a16="http://schemas.microsoft.com/office/drawing/2014/main" id="{E1868996-91E1-B927-C226-B5F7F4897705}"/>
              </a:ext>
            </a:extLst>
          </p:cNvPr>
          <p:cNvSpPr/>
          <p:nvPr/>
        </p:nvSpPr>
        <p:spPr>
          <a:xfrm>
            <a:off x="6852990" y="4023920"/>
            <a:ext cx="75982" cy="7907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7" name="Rectangle 26">
            <a:extLst>
              <a:ext uri="{FF2B5EF4-FFF2-40B4-BE49-F238E27FC236}">
                <a16:creationId xmlns:a16="http://schemas.microsoft.com/office/drawing/2014/main" id="{A417A8A1-CB51-D109-B6D8-F3D020921FC6}"/>
              </a:ext>
            </a:extLst>
          </p:cNvPr>
          <p:cNvSpPr/>
          <p:nvPr/>
        </p:nvSpPr>
        <p:spPr>
          <a:xfrm>
            <a:off x="6853573" y="3773744"/>
            <a:ext cx="75982" cy="7907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322572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E49A50-EC4F-1D48-32E3-EE362DFE5617}"/>
              </a:ext>
            </a:extLst>
          </p:cNvPr>
          <p:cNvSpPr>
            <a:spLocks noGrp="1"/>
          </p:cNvSpPr>
          <p:nvPr>
            <p:ph type="title"/>
          </p:nvPr>
        </p:nvSpPr>
        <p:spPr/>
        <p:txBody>
          <a:bodyPr/>
          <a:lstStyle/>
          <a:p>
            <a:r>
              <a:rPr lang="en-NZ" dirty="0"/>
              <a:t>Resources</a:t>
            </a:r>
          </a:p>
        </p:txBody>
      </p:sp>
      <p:sp>
        <p:nvSpPr>
          <p:cNvPr id="5" name="Content Placeholder 4">
            <a:extLst>
              <a:ext uri="{FF2B5EF4-FFF2-40B4-BE49-F238E27FC236}">
                <a16:creationId xmlns:a16="http://schemas.microsoft.com/office/drawing/2014/main" id="{DCC77728-6917-80E9-BEC8-0564B263D992}"/>
              </a:ext>
            </a:extLst>
          </p:cNvPr>
          <p:cNvSpPr>
            <a:spLocks noGrp="1"/>
          </p:cNvSpPr>
          <p:nvPr>
            <p:ph idx="1"/>
          </p:nvPr>
        </p:nvSpPr>
        <p:spPr/>
        <p:txBody>
          <a:bodyPr/>
          <a:lstStyle/>
          <a:p>
            <a:r>
              <a:rPr lang="en-NZ" dirty="0">
                <a:hlinkClick r:id="rId3"/>
              </a:rPr>
              <a:t>Cadastral Survey Guidelines – Water boundaries</a:t>
            </a:r>
            <a:endParaRPr lang="en-NZ" dirty="0"/>
          </a:p>
          <a:p>
            <a:r>
              <a:rPr lang="en-NZ" dirty="0">
                <a:hlinkClick r:id="rId4"/>
              </a:rPr>
              <a:t>Cadastral Survey Guidelines - Tidal boundaries</a:t>
            </a:r>
            <a:endParaRPr lang="en-NZ" dirty="0"/>
          </a:p>
          <a:p>
            <a:r>
              <a:rPr lang="en-NZ" dirty="0">
                <a:hlinkClick r:id="rId5"/>
              </a:rPr>
              <a:t>Marine reserves or customary marine titles</a:t>
            </a:r>
            <a:endParaRPr lang="en-NZ" dirty="0"/>
          </a:p>
          <a:p>
            <a:r>
              <a:rPr lang="en-US" dirty="0">
                <a:hlinkClick r:id="rId6"/>
              </a:rPr>
              <a:t>Tidal level information for surveyors</a:t>
            </a:r>
            <a:endParaRPr lang="en-NZ" dirty="0"/>
          </a:p>
        </p:txBody>
      </p:sp>
    </p:spTree>
    <p:extLst>
      <p:ext uri="{BB962C8B-B14F-4D97-AF65-F5344CB8AC3E}">
        <p14:creationId xmlns:p14="http://schemas.microsoft.com/office/powerpoint/2010/main" val="1413454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59E07-7BD2-71BD-645F-2592CF146C2E}"/>
              </a:ext>
            </a:extLst>
          </p:cNvPr>
          <p:cNvSpPr>
            <a:spLocks noGrp="1"/>
          </p:cNvSpPr>
          <p:nvPr>
            <p:ph type="title"/>
          </p:nvPr>
        </p:nvSpPr>
        <p:spPr/>
        <p:txBody>
          <a:bodyPr/>
          <a:lstStyle/>
          <a:p>
            <a:r>
              <a:rPr lang="en-NZ" dirty="0"/>
              <a:t>Final thoughts</a:t>
            </a:r>
          </a:p>
        </p:txBody>
      </p:sp>
      <p:sp>
        <p:nvSpPr>
          <p:cNvPr id="3" name="Content Placeholder 2">
            <a:extLst>
              <a:ext uri="{FF2B5EF4-FFF2-40B4-BE49-F238E27FC236}">
                <a16:creationId xmlns:a16="http://schemas.microsoft.com/office/drawing/2014/main" id="{221DD85E-5215-DD27-99F9-53BEA911D711}"/>
              </a:ext>
            </a:extLst>
          </p:cNvPr>
          <p:cNvSpPr>
            <a:spLocks noGrp="1"/>
          </p:cNvSpPr>
          <p:nvPr>
            <p:ph sz="quarter" idx="10"/>
          </p:nvPr>
        </p:nvSpPr>
        <p:spPr/>
        <p:txBody>
          <a:bodyPr/>
          <a:lstStyle/>
          <a:p>
            <a:r>
              <a:rPr lang="mi-NZ" dirty="0"/>
              <a:t>JLAS will help merge elevation datasets</a:t>
            </a:r>
          </a:p>
          <a:p>
            <a:r>
              <a:rPr lang="mi-NZ" dirty="0"/>
              <a:t>The concept of the MHWS process can be applied to derive other coastlines like MSL, MHW or MLWS</a:t>
            </a:r>
          </a:p>
          <a:p>
            <a:r>
              <a:rPr lang="mi-NZ" dirty="0"/>
              <a:t>The position of MHWS may be able to be used in cadastral surveys, subject to meeting the accuracy requirements.</a:t>
            </a:r>
          </a:p>
          <a:p>
            <a:endParaRPr lang="en-NZ" dirty="0"/>
          </a:p>
        </p:txBody>
      </p:sp>
      <p:pic>
        <p:nvPicPr>
          <p:cNvPr id="4" name="Picture 3">
            <a:extLst>
              <a:ext uri="{FF2B5EF4-FFF2-40B4-BE49-F238E27FC236}">
                <a16:creationId xmlns:a16="http://schemas.microsoft.com/office/drawing/2014/main" id="{E11DA48D-681F-6A1A-9F7B-3636C3B438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4807" y="-13796"/>
            <a:ext cx="5707193" cy="1537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7187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Clipping">
            <a:extLst>
              <a:ext uri="{FF2B5EF4-FFF2-40B4-BE49-F238E27FC236}">
                <a16:creationId xmlns:a16="http://schemas.microsoft.com/office/drawing/2014/main" id="{E05027D2-CC0B-D74E-820B-8411479A4247}"/>
              </a:ext>
            </a:extLst>
          </p:cNvPr>
          <p:cNvPicPr>
            <a:picLocks noChangeAspect="1"/>
          </p:cNvPicPr>
          <p:nvPr/>
        </p:nvPicPr>
        <p:blipFill rotWithShape="1">
          <a:blip r:embed="rId3">
            <a:extLst>
              <a:ext uri="{28A0092B-C50C-407E-A947-70E740481C1C}">
                <a14:useLocalDpi xmlns:a14="http://schemas.microsoft.com/office/drawing/2010/main" val="0"/>
              </a:ext>
            </a:extLst>
          </a:blip>
          <a:srcRect l="10064" t="1945"/>
          <a:stretch/>
        </p:blipFill>
        <p:spPr>
          <a:xfrm>
            <a:off x="8776447" y="2005263"/>
            <a:ext cx="3356104" cy="4760165"/>
          </a:xfrm>
          <a:prstGeom prst="rect">
            <a:avLst/>
          </a:prstGeom>
          <a:noFill/>
          <a:ln w="12700">
            <a:solidFill>
              <a:schemeClr val="tx1"/>
            </a:solidFill>
          </a:ln>
        </p:spPr>
      </p:pic>
      <p:sp>
        <p:nvSpPr>
          <p:cNvPr id="2" name="Title 1">
            <a:extLst>
              <a:ext uri="{FF2B5EF4-FFF2-40B4-BE49-F238E27FC236}">
                <a16:creationId xmlns:a16="http://schemas.microsoft.com/office/drawing/2014/main" id="{DD4E4A8B-A3D0-45D0-AC16-8CE3C5A197B3}"/>
              </a:ext>
            </a:extLst>
          </p:cNvPr>
          <p:cNvSpPr>
            <a:spLocks noGrp="1"/>
          </p:cNvSpPr>
          <p:nvPr>
            <p:ph type="title"/>
          </p:nvPr>
        </p:nvSpPr>
        <p:spPr/>
        <p:txBody>
          <a:bodyPr/>
          <a:lstStyle/>
          <a:p>
            <a:r>
              <a:rPr lang="mi-NZ" dirty="0"/>
              <a:t>Background</a:t>
            </a:r>
            <a:endParaRPr lang="en-NZ" dirty="0"/>
          </a:p>
        </p:txBody>
      </p:sp>
      <p:sp>
        <p:nvSpPr>
          <p:cNvPr id="7" name="Content Placeholder 2">
            <a:extLst>
              <a:ext uri="{FF2B5EF4-FFF2-40B4-BE49-F238E27FC236}">
                <a16:creationId xmlns:a16="http://schemas.microsoft.com/office/drawing/2014/main" id="{83AB5257-B226-48FF-91C5-85F27CE4E5E7}"/>
              </a:ext>
            </a:extLst>
          </p:cNvPr>
          <p:cNvSpPr txBox="1">
            <a:spLocks/>
          </p:cNvSpPr>
          <p:nvPr/>
        </p:nvSpPr>
        <p:spPr>
          <a:xfrm>
            <a:off x="297484" y="1460325"/>
            <a:ext cx="10408096" cy="3937349"/>
          </a:xfrm>
          <a:prstGeom prst="rect">
            <a:avLst/>
          </a:prstGeom>
        </p:spPr>
        <p:txBody>
          <a:bodyPr/>
          <a:lst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3200" kern="1200">
                <a:solidFill>
                  <a:srgbClr val="41404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500"/>
              </a:spcBef>
              <a:spcAft>
                <a:spcPts val="600"/>
              </a:spcAft>
              <a:buFont typeface="Arial" panose="020B0604020202020204" pitchFamily="34" charset="0"/>
              <a:buChar char="•"/>
              <a:defRPr sz="2800" kern="1200">
                <a:solidFill>
                  <a:srgbClr val="41404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rgbClr val="41404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rgbClr val="41404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rgbClr val="41404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dirty="0"/>
              <a:t>All </a:t>
            </a:r>
            <a:r>
              <a:rPr lang="en-NZ" dirty="0">
                <a:solidFill>
                  <a:srgbClr val="007198"/>
                </a:solidFill>
              </a:rPr>
              <a:t>height/depth data </a:t>
            </a:r>
            <a:r>
              <a:rPr lang="en-NZ" dirty="0"/>
              <a:t>is referenced to a </a:t>
            </a:r>
            <a:r>
              <a:rPr lang="en-NZ" dirty="0">
                <a:solidFill>
                  <a:srgbClr val="007198"/>
                </a:solidFill>
              </a:rPr>
              <a:t>vertical datum</a:t>
            </a:r>
          </a:p>
          <a:p>
            <a:pPr lvl="1"/>
            <a:r>
              <a:rPr lang="en-NZ" sz="2400" dirty="0"/>
              <a:t>Ellipsoidal Datums – e.g. WGS84, NZGD2000</a:t>
            </a:r>
          </a:p>
          <a:p>
            <a:pPr lvl="1"/>
            <a:r>
              <a:rPr lang="en-NZ" sz="2400" dirty="0"/>
              <a:t>Orthometric Datums – e.g. </a:t>
            </a:r>
            <a:r>
              <a:rPr lang="en-NZ" sz="2400" dirty="0" err="1"/>
              <a:t>Moturiki</a:t>
            </a:r>
            <a:r>
              <a:rPr lang="en-NZ" sz="2400" dirty="0"/>
              <a:t> Vertical Datum-1953</a:t>
            </a:r>
          </a:p>
          <a:p>
            <a:pPr lvl="1"/>
            <a:r>
              <a:rPr lang="en-NZ" sz="2400" dirty="0"/>
              <a:t>Tidal Levels – e.g. Lowest Astronomical Tides (LAT)</a:t>
            </a:r>
          </a:p>
        </p:txBody>
      </p:sp>
      <p:pic>
        <p:nvPicPr>
          <p:cNvPr id="9" name="Picture 8" descr="Diagram illustrating tidal terms">
            <a:extLst>
              <a:ext uri="{FF2B5EF4-FFF2-40B4-BE49-F238E27FC236}">
                <a16:creationId xmlns:a16="http://schemas.microsoft.com/office/drawing/2014/main" id="{A00A636D-F18B-CB80-B316-0DE5974690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6374" y="3581559"/>
            <a:ext cx="4063962" cy="318386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0" name="Picture 2" descr="Image result for satellite gps">
            <a:extLst>
              <a:ext uri="{FF2B5EF4-FFF2-40B4-BE49-F238E27FC236}">
                <a16:creationId xmlns:a16="http://schemas.microsoft.com/office/drawing/2014/main" id="{7A35DE0A-18D9-88D7-DFEE-3CB726D38CA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2591" y="3699173"/>
            <a:ext cx="2583708" cy="223859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7952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53158-4AA0-41F7-90F1-3D4A8E41D74C}"/>
              </a:ext>
            </a:extLst>
          </p:cNvPr>
          <p:cNvSpPr>
            <a:spLocks noGrp="1"/>
          </p:cNvSpPr>
          <p:nvPr>
            <p:ph type="title"/>
          </p:nvPr>
        </p:nvSpPr>
        <p:spPr/>
        <p:txBody>
          <a:bodyPr/>
          <a:lstStyle/>
          <a:p>
            <a:r>
              <a:rPr lang="mi-NZ" dirty="0"/>
              <a:t>Questions/Comments?</a:t>
            </a:r>
            <a:endParaRPr lang="en-NZ" dirty="0"/>
          </a:p>
        </p:txBody>
      </p:sp>
    </p:spTree>
    <p:extLst>
      <p:ext uri="{BB962C8B-B14F-4D97-AF65-F5344CB8AC3E}">
        <p14:creationId xmlns:p14="http://schemas.microsoft.com/office/powerpoint/2010/main" val="1954416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E4A8B-A3D0-45D0-AC16-8CE3C5A197B3}"/>
              </a:ext>
            </a:extLst>
          </p:cNvPr>
          <p:cNvSpPr>
            <a:spLocks noGrp="1"/>
          </p:cNvSpPr>
          <p:nvPr>
            <p:ph type="title"/>
          </p:nvPr>
        </p:nvSpPr>
        <p:spPr/>
        <p:txBody>
          <a:bodyPr/>
          <a:lstStyle/>
          <a:p>
            <a:r>
              <a:rPr lang="mi-NZ" dirty="0"/>
              <a:t>Background</a:t>
            </a:r>
            <a:endParaRPr lang="en-NZ" dirty="0"/>
          </a:p>
        </p:txBody>
      </p:sp>
      <p:sp>
        <p:nvSpPr>
          <p:cNvPr id="11" name="Content Placeholder 2">
            <a:extLst>
              <a:ext uri="{FF2B5EF4-FFF2-40B4-BE49-F238E27FC236}">
                <a16:creationId xmlns:a16="http://schemas.microsoft.com/office/drawing/2014/main" id="{5672C794-D0BB-8F79-1476-4A7ED9D5C1D3}"/>
              </a:ext>
            </a:extLst>
          </p:cNvPr>
          <p:cNvSpPr txBox="1">
            <a:spLocks/>
          </p:cNvSpPr>
          <p:nvPr/>
        </p:nvSpPr>
        <p:spPr>
          <a:xfrm>
            <a:off x="323850" y="1366518"/>
            <a:ext cx="11544300" cy="3096344"/>
          </a:xfrm>
          <a:prstGeom prst="rect">
            <a:avLst/>
          </a:prstGeom>
        </p:spPr>
        <p:txBody>
          <a:bodyPr>
            <a:normAutofit/>
          </a:bodyPr>
          <a:lst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3200" kern="1200">
                <a:solidFill>
                  <a:srgbClr val="41404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500"/>
              </a:spcBef>
              <a:spcAft>
                <a:spcPts val="600"/>
              </a:spcAft>
              <a:buFont typeface="Arial" panose="020B0604020202020204" pitchFamily="34" charset="0"/>
              <a:buChar char="•"/>
              <a:defRPr sz="2800" kern="1200">
                <a:solidFill>
                  <a:srgbClr val="41404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rgbClr val="41404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rgbClr val="41404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rgbClr val="41404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dirty="0"/>
              <a:t>For datasets to be </a:t>
            </a:r>
            <a:r>
              <a:rPr lang="en-NZ" dirty="0">
                <a:solidFill>
                  <a:srgbClr val="007198"/>
                </a:solidFill>
              </a:rPr>
              <a:t>blended</a:t>
            </a:r>
            <a:r>
              <a:rPr lang="en-NZ" dirty="0"/>
              <a:t> together, they must be referenced</a:t>
            </a:r>
            <a:r>
              <a:rPr lang="en-NZ" dirty="0">
                <a:solidFill>
                  <a:srgbClr val="00ACCD"/>
                </a:solidFill>
              </a:rPr>
              <a:t> </a:t>
            </a:r>
            <a:r>
              <a:rPr lang="en-NZ" dirty="0"/>
              <a:t>to the </a:t>
            </a:r>
            <a:r>
              <a:rPr lang="en-NZ" dirty="0">
                <a:solidFill>
                  <a:srgbClr val="007198"/>
                </a:solidFill>
              </a:rPr>
              <a:t>same vertical datum</a:t>
            </a:r>
          </a:p>
          <a:p>
            <a:r>
              <a:rPr lang="en-NZ" dirty="0"/>
              <a:t>Conversion grids on the LINZ Data Service</a:t>
            </a:r>
          </a:p>
          <a:p>
            <a:pPr marL="0" indent="0">
              <a:buFont typeface="Arial" panose="020B0604020202020204" pitchFamily="34" charset="0"/>
              <a:buNone/>
            </a:pPr>
            <a:endParaRPr lang="en-NZ" dirty="0"/>
          </a:p>
        </p:txBody>
      </p:sp>
      <p:grpSp>
        <p:nvGrpSpPr>
          <p:cNvPr id="13" name="Group 12">
            <a:extLst>
              <a:ext uri="{FF2B5EF4-FFF2-40B4-BE49-F238E27FC236}">
                <a16:creationId xmlns:a16="http://schemas.microsoft.com/office/drawing/2014/main" id="{53CEE263-3FD6-69DC-1DA0-6714740B81F5}"/>
              </a:ext>
            </a:extLst>
          </p:cNvPr>
          <p:cNvGrpSpPr/>
          <p:nvPr/>
        </p:nvGrpSpPr>
        <p:grpSpPr>
          <a:xfrm>
            <a:off x="5832083" y="3164537"/>
            <a:ext cx="5791201" cy="3581033"/>
            <a:chOff x="6929718" y="2158107"/>
            <a:chExt cx="5118847" cy="2996599"/>
          </a:xfrm>
        </p:grpSpPr>
        <p:pic>
          <p:nvPicPr>
            <p:cNvPr id="4" name="Picture 3">
              <a:extLst>
                <a:ext uri="{FF2B5EF4-FFF2-40B4-BE49-F238E27FC236}">
                  <a16:creationId xmlns:a16="http://schemas.microsoft.com/office/drawing/2014/main" id="{168561DD-384D-A8B2-804E-548265EA8E99}"/>
                </a:ext>
              </a:extLst>
            </p:cNvPr>
            <p:cNvPicPr>
              <a:picLocks noChangeAspect="1"/>
            </p:cNvPicPr>
            <p:nvPr/>
          </p:nvPicPr>
          <p:blipFill rotWithShape="1">
            <a:blip r:embed="rId3"/>
            <a:srcRect b="34991"/>
            <a:stretch/>
          </p:blipFill>
          <p:spPr>
            <a:xfrm>
              <a:off x="6929718" y="2158107"/>
              <a:ext cx="5118847" cy="2996599"/>
            </a:xfrm>
            <a:prstGeom prst="rect">
              <a:avLst/>
            </a:prstGeom>
          </p:spPr>
        </p:pic>
        <p:cxnSp>
          <p:nvCxnSpPr>
            <p:cNvPr id="8" name="Straight Arrow Connector 7">
              <a:extLst>
                <a:ext uri="{FF2B5EF4-FFF2-40B4-BE49-F238E27FC236}">
                  <a16:creationId xmlns:a16="http://schemas.microsoft.com/office/drawing/2014/main" id="{EFB330CE-4FA5-43B4-F2B6-23D41B00AD42}"/>
                </a:ext>
              </a:extLst>
            </p:cNvPr>
            <p:cNvCxnSpPr>
              <a:cxnSpLocks/>
            </p:cNvCxnSpPr>
            <p:nvPr/>
          </p:nvCxnSpPr>
          <p:spPr>
            <a:xfrm>
              <a:off x="8435787" y="3155576"/>
              <a:ext cx="600636" cy="7171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815AD62B-13BB-1EC8-91EE-0EAF237FA1A3}"/>
              </a:ext>
            </a:extLst>
          </p:cNvPr>
          <p:cNvSpPr/>
          <p:nvPr/>
        </p:nvSpPr>
        <p:spPr>
          <a:xfrm>
            <a:off x="457199" y="6224710"/>
            <a:ext cx="1837765" cy="6006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ln>
                <a:solidFill>
                  <a:schemeClr val="bg1"/>
                </a:solidFill>
              </a:ln>
              <a:solidFill>
                <a:schemeClr val="bg1"/>
              </a:solidFill>
            </a:endParaRPr>
          </a:p>
        </p:txBody>
      </p:sp>
      <p:pic>
        <p:nvPicPr>
          <p:cNvPr id="6" name="Picture 5">
            <a:extLst>
              <a:ext uri="{FF2B5EF4-FFF2-40B4-BE49-F238E27FC236}">
                <a16:creationId xmlns:a16="http://schemas.microsoft.com/office/drawing/2014/main" id="{86271D93-A7C5-05DE-912D-0BE60E055898}"/>
              </a:ext>
            </a:extLst>
          </p:cNvPr>
          <p:cNvPicPr>
            <a:picLocks noChangeAspect="1"/>
          </p:cNvPicPr>
          <p:nvPr/>
        </p:nvPicPr>
        <p:blipFill rotWithShape="1">
          <a:blip r:embed="rId4"/>
          <a:srcRect b="50000"/>
          <a:stretch/>
        </p:blipFill>
        <p:spPr>
          <a:xfrm>
            <a:off x="873497" y="3361222"/>
            <a:ext cx="3967446" cy="3163805"/>
          </a:xfrm>
          <a:prstGeom prst="rect">
            <a:avLst/>
          </a:prstGeom>
          <a:solidFill>
            <a:schemeClr val="bg1"/>
          </a:solidFill>
        </p:spPr>
      </p:pic>
    </p:spTree>
    <p:extLst>
      <p:ext uri="{BB962C8B-B14F-4D97-AF65-F5344CB8AC3E}">
        <p14:creationId xmlns:p14="http://schemas.microsoft.com/office/powerpoint/2010/main" val="908871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E4A8B-A3D0-45D0-AC16-8CE3C5A197B3}"/>
              </a:ext>
            </a:extLst>
          </p:cNvPr>
          <p:cNvSpPr>
            <a:spLocks noGrp="1"/>
          </p:cNvSpPr>
          <p:nvPr>
            <p:ph type="title"/>
          </p:nvPr>
        </p:nvSpPr>
        <p:spPr/>
        <p:txBody>
          <a:bodyPr/>
          <a:lstStyle/>
          <a:p>
            <a:r>
              <a:rPr lang="mi-NZ" dirty="0"/>
              <a:t>Background</a:t>
            </a:r>
            <a:endParaRPr lang="en-NZ" dirty="0"/>
          </a:p>
        </p:txBody>
      </p:sp>
      <p:sp>
        <p:nvSpPr>
          <p:cNvPr id="11" name="Content Placeholder 2">
            <a:extLst>
              <a:ext uri="{FF2B5EF4-FFF2-40B4-BE49-F238E27FC236}">
                <a16:creationId xmlns:a16="http://schemas.microsoft.com/office/drawing/2014/main" id="{5672C794-D0BB-8F79-1476-4A7ED9D5C1D3}"/>
              </a:ext>
            </a:extLst>
          </p:cNvPr>
          <p:cNvSpPr txBox="1">
            <a:spLocks/>
          </p:cNvSpPr>
          <p:nvPr/>
        </p:nvSpPr>
        <p:spPr>
          <a:xfrm>
            <a:off x="323850" y="1366518"/>
            <a:ext cx="11544300" cy="3096344"/>
          </a:xfrm>
          <a:prstGeom prst="rect">
            <a:avLst/>
          </a:prstGeom>
        </p:spPr>
        <p:txBody>
          <a:bodyPr>
            <a:normAutofit/>
          </a:bodyPr>
          <a:lst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3200" kern="1200">
                <a:solidFill>
                  <a:srgbClr val="41404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500"/>
              </a:spcBef>
              <a:spcAft>
                <a:spcPts val="600"/>
              </a:spcAft>
              <a:buFont typeface="Arial" panose="020B0604020202020204" pitchFamily="34" charset="0"/>
              <a:buChar char="•"/>
              <a:defRPr sz="2800" kern="1200">
                <a:solidFill>
                  <a:srgbClr val="41404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rgbClr val="41404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rgbClr val="41404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rgbClr val="41404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dirty="0"/>
              <a:t>Joining sea-based data and land-based data is more difficult</a:t>
            </a:r>
          </a:p>
        </p:txBody>
      </p:sp>
      <p:pic>
        <p:nvPicPr>
          <p:cNvPr id="16" name="Picture 15">
            <a:extLst>
              <a:ext uri="{FF2B5EF4-FFF2-40B4-BE49-F238E27FC236}">
                <a16:creationId xmlns:a16="http://schemas.microsoft.com/office/drawing/2014/main" id="{733E05B6-0A11-3610-18BD-D2E581277656}"/>
              </a:ext>
            </a:extLst>
          </p:cNvPr>
          <p:cNvPicPr>
            <a:picLocks noChangeAspect="1"/>
          </p:cNvPicPr>
          <p:nvPr/>
        </p:nvPicPr>
        <p:blipFill rotWithShape="1">
          <a:blip r:embed="rId3"/>
          <a:srcRect l="13044" t="9637" r="15609" b="35462"/>
          <a:stretch/>
        </p:blipFill>
        <p:spPr>
          <a:xfrm>
            <a:off x="2688760" y="2395382"/>
            <a:ext cx="6735110" cy="4083112"/>
          </a:xfrm>
          <a:prstGeom prst="rect">
            <a:avLst/>
          </a:prstGeom>
        </p:spPr>
      </p:pic>
      <p:sp>
        <p:nvSpPr>
          <p:cNvPr id="17" name="TextBox 16">
            <a:extLst>
              <a:ext uri="{FF2B5EF4-FFF2-40B4-BE49-F238E27FC236}">
                <a16:creationId xmlns:a16="http://schemas.microsoft.com/office/drawing/2014/main" id="{BA4679F4-CC92-BBAE-C526-AF92FA8EFCA0}"/>
              </a:ext>
            </a:extLst>
          </p:cNvPr>
          <p:cNvSpPr txBox="1"/>
          <p:nvPr/>
        </p:nvSpPr>
        <p:spPr>
          <a:xfrm>
            <a:off x="43073" y="4600680"/>
            <a:ext cx="2217979" cy="523220"/>
          </a:xfrm>
          <a:prstGeom prst="rect">
            <a:avLst/>
          </a:prstGeom>
          <a:noFill/>
        </p:spPr>
        <p:txBody>
          <a:bodyPr wrap="none" rtlCol="0">
            <a:spAutoFit/>
          </a:bodyPr>
          <a:lstStyle/>
          <a:p>
            <a:r>
              <a:rPr lang="en-NZ" sz="2800" dirty="0">
                <a:solidFill>
                  <a:srgbClr val="FF0000"/>
                </a:solidFill>
              </a:rPr>
              <a:t>Chart Datum</a:t>
            </a:r>
          </a:p>
        </p:txBody>
      </p:sp>
      <p:sp>
        <p:nvSpPr>
          <p:cNvPr id="18" name="TextBox 17">
            <a:extLst>
              <a:ext uri="{FF2B5EF4-FFF2-40B4-BE49-F238E27FC236}">
                <a16:creationId xmlns:a16="http://schemas.microsoft.com/office/drawing/2014/main" id="{A7E4FA9D-3288-02A7-6A80-ECAAAC87286E}"/>
              </a:ext>
            </a:extLst>
          </p:cNvPr>
          <p:cNvSpPr txBox="1"/>
          <p:nvPr/>
        </p:nvSpPr>
        <p:spPr>
          <a:xfrm>
            <a:off x="10079188" y="4012618"/>
            <a:ext cx="2007281" cy="523220"/>
          </a:xfrm>
          <a:prstGeom prst="rect">
            <a:avLst/>
          </a:prstGeom>
          <a:noFill/>
        </p:spPr>
        <p:txBody>
          <a:bodyPr wrap="none" rtlCol="0">
            <a:spAutoFit/>
          </a:bodyPr>
          <a:lstStyle/>
          <a:p>
            <a:r>
              <a:rPr lang="en-NZ" sz="2800" dirty="0">
                <a:solidFill>
                  <a:srgbClr val="FF0000"/>
                </a:solidFill>
              </a:rPr>
              <a:t>NZVD 2016</a:t>
            </a:r>
          </a:p>
        </p:txBody>
      </p:sp>
      <p:sp>
        <p:nvSpPr>
          <p:cNvPr id="22" name="Arrow: Right 21">
            <a:extLst>
              <a:ext uri="{FF2B5EF4-FFF2-40B4-BE49-F238E27FC236}">
                <a16:creationId xmlns:a16="http://schemas.microsoft.com/office/drawing/2014/main" id="{846897A2-D89C-6627-B9A7-171FCAA62148}"/>
              </a:ext>
            </a:extLst>
          </p:cNvPr>
          <p:cNvSpPr/>
          <p:nvPr/>
        </p:nvSpPr>
        <p:spPr>
          <a:xfrm>
            <a:off x="2261052" y="4682057"/>
            <a:ext cx="1004935" cy="425513"/>
          </a:xfrm>
          <a:prstGeom prst="rightArrow">
            <a:avLst/>
          </a:prstGeom>
          <a:solidFill>
            <a:srgbClr val="FF0000"/>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Arrow: Right 22">
            <a:extLst>
              <a:ext uri="{FF2B5EF4-FFF2-40B4-BE49-F238E27FC236}">
                <a16:creationId xmlns:a16="http://schemas.microsoft.com/office/drawing/2014/main" id="{888D9CB6-4045-A283-F66F-861099AF307D}"/>
              </a:ext>
            </a:extLst>
          </p:cNvPr>
          <p:cNvSpPr/>
          <p:nvPr/>
        </p:nvSpPr>
        <p:spPr>
          <a:xfrm rot="9776340">
            <a:off x="8966323" y="4215579"/>
            <a:ext cx="1004935" cy="425513"/>
          </a:xfrm>
          <a:prstGeom prst="rightArrow">
            <a:avLst/>
          </a:prstGeom>
          <a:solidFill>
            <a:srgbClr val="FF0000"/>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797361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013FB98-B291-386C-1C2F-C8B4F1A2BC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19" t="7181"/>
          <a:stretch/>
        </p:blipFill>
        <p:spPr bwMode="auto">
          <a:xfrm>
            <a:off x="1658471" y="2015449"/>
            <a:ext cx="9401387" cy="446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a:extLst>
              <a:ext uri="{FF2B5EF4-FFF2-40B4-BE49-F238E27FC236}">
                <a16:creationId xmlns:a16="http://schemas.microsoft.com/office/drawing/2014/main" id="{72E9A2BA-818E-79A7-E1E7-1F582B64512E}"/>
              </a:ext>
            </a:extLst>
          </p:cNvPr>
          <p:cNvSpPr txBox="1">
            <a:spLocks/>
          </p:cNvSpPr>
          <p:nvPr/>
        </p:nvSpPr>
        <p:spPr>
          <a:xfrm>
            <a:off x="323850" y="1366518"/>
            <a:ext cx="11544300" cy="3096344"/>
          </a:xfrm>
          <a:prstGeom prst="rect">
            <a:avLst/>
          </a:prstGeom>
        </p:spPr>
        <p:txBody>
          <a:bodyPr>
            <a:normAutofit/>
          </a:bodyPr>
          <a:lst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3200" kern="1200">
                <a:solidFill>
                  <a:srgbClr val="41404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500"/>
              </a:spcBef>
              <a:spcAft>
                <a:spcPts val="600"/>
              </a:spcAft>
              <a:buFont typeface="Arial" panose="020B0604020202020204" pitchFamily="34" charset="0"/>
              <a:buChar char="•"/>
              <a:defRPr sz="2800" kern="1200">
                <a:solidFill>
                  <a:srgbClr val="41404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rgbClr val="41404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rgbClr val="41404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rgbClr val="41404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dirty="0"/>
              <a:t>Example: finding MHWN in terms of NZVD2016  </a:t>
            </a:r>
          </a:p>
        </p:txBody>
      </p:sp>
      <p:sp>
        <p:nvSpPr>
          <p:cNvPr id="3" name="Title 1">
            <a:extLst>
              <a:ext uri="{FF2B5EF4-FFF2-40B4-BE49-F238E27FC236}">
                <a16:creationId xmlns:a16="http://schemas.microsoft.com/office/drawing/2014/main" id="{9E134328-92BE-99CD-89BE-ED42E4BE358A}"/>
              </a:ext>
            </a:extLst>
          </p:cNvPr>
          <p:cNvSpPr>
            <a:spLocks noGrp="1"/>
          </p:cNvSpPr>
          <p:nvPr>
            <p:ph type="title"/>
          </p:nvPr>
        </p:nvSpPr>
        <p:spPr>
          <a:xfrm>
            <a:off x="544473" y="244538"/>
            <a:ext cx="11078811" cy="1325563"/>
          </a:xfrm>
        </p:spPr>
        <p:txBody>
          <a:bodyPr/>
          <a:lstStyle/>
          <a:p>
            <a:r>
              <a:rPr lang="mi-NZ" dirty="0"/>
              <a:t>Background</a:t>
            </a:r>
            <a:endParaRPr lang="en-NZ" dirty="0"/>
          </a:p>
        </p:txBody>
      </p:sp>
      <p:sp>
        <p:nvSpPr>
          <p:cNvPr id="11" name="Rectangle 10">
            <a:extLst>
              <a:ext uri="{FF2B5EF4-FFF2-40B4-BE49-F238E27FC236}">
                <a16:creationId xmlns:a16="http://schemas.microsoft.com/office/drawing/2014/main" id="{8873E158-0224-14B3-A2AB-A3B497292909}"/>
              </a:ext>
            </a:extLst>
          </p:cNvPr>
          <p:cNvSpPr/>
          <p:nvPr/>
        </p:nvSpPr>
        <p:spPr>
          <a:xfrm>
            <a:off x="457199" y="6224710"/>
            <a:ext cx="1837765" cy="6006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ln>
                <a:solidFill>
                  <a:schemeClr val="bg1"/>
                </a:solidFill>
              </a:ln>
              <a:solidFill>
                <a:schemeClr val="bg1"/>
              </a:solidFill>
            </a:endParaRPr>
          </a:p>
        </p:txBody>
      </p:sp>
      <p:sp>
        <p:nvSpPr>
          <p:cNvPr id="12" name="Rectangle 11">
            <a:extLst>
              <a:ext uri="{FF2B5EF4-FFF2-40B4-BE49-F238E27FC236}">
                <a16:creationId xmlns:a16="http://schemas.microsoft.com/office/drawing/2014/main" id="{525EBFE0-E254-6567-D670-20355E65E60B}"/>
              </a:ext>
            </a:extLst>
          </p:cNvPr>
          <p:cNvSpPr/>
          <p:nvPr/>
        </p:nvSpPr>
        <p:spPr>
          <a:xfrm>
            <a:off x="9493622" y="6179650"/>
            <a:ext cx="2241179" cy="6006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ln>
                <a:solidFill>
                  <a:schemeClr val="bg1"/>
                </a:solidFill>
              </a:ln>
              <a:solidFill>
                <a:schemeClr val="bg1"/>
              </a:solidFill>
            </a:endParaRPr>
          </a:p>
        </p:txBody>
      </p:sp>
    </p:spTree>
    <p:extLst>
      <p:ext uri="{BB962C8B-B14F-4D97-AF65-F5344CB8AC3E}">
        <p14:creationId xmlns:p14="http://schemas.microsoft.com/office/powerpoint/2010/main" val="775500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873E158-0224-14B3-A2AB-A3B497292909}"/>
              </a:ext>
            </a:extLst>
          </p:cNvPr>
          <p:cNvSpPr/>
          <p:nvPr/>
        </p:nvSpPr>
        <p:spPr>
          <a:xfrm>
            <a:off x="457199" y="6224710"/>
            <a:ext cx="1837765" cy="6006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ln>
                <a:solidFill>
                  <a:schemeClr val="bg1"/>
                </a:solidFill>
              </a:ln>
              <a:solidFill>
                <a:schemeClr val="bg1"/>
              </a:solidFill>
            </a:endParaRPr>
          </a:p>
        </p:txBody>
      </p:sp>
      <p:sp>
        <p:nvSpPr>
          <p:cNvPr id="12" name="Rectangle 11">
            <a:extLst>
              <a:ext uri="{FF2B5EF4-FFF2-40B4-BE49-F238E27FC236}">
                <a16:creationId xmlns:a16="http://schemas.microsoft.com/office/drawing/2014/main" id="{525EBFE0-E254-6567-D670-20355E65E60B}"/>
              </a:ext>
            </a:extLst>
          </p:cNvPr>
          <p:cNvSpPr/>
          <p:nvPr/>
        </p:nvSpPr>
        <p:spPr>
          <a:xfrm>
            <a:off x="9493622" y="6179650"/>
            <a:ext cx="2241179" cy="6006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ln>
                <a:solidFill>
                  <a:schemeClr val="bg1"/>
                </a:solidFill>
              </a:ln>
              <a:solidFill>
                <a:schemeClr val="bg1"/>
              </a:solidFill>
            </a:endParaRPr>
          </a:p>
        </p:txBody>
      </p:sp>
      <p:grpSp>
        <p:nvGrpSpPr>
          <p:cNvPr id="10" name="Group 9">
            <a:extLst>
              <a:ext uri="{FF2B5EF4-FFF2-40B4-BE49-F238E27FC236}">
                <a16:creationId xmlns:a16="http://schemas.microsoft.com/office/drawing/2014/main" id="{3840EF3E-891E-C3DB-3AF0-F1DFAD4E57B0}"/>
              </a:ext>
            </a:extLst>
          </p:cNvPr>
          <p:cNvGrpSpPr/>
          <p:nvPr/>
        </p:nvGrpSpPr>
        <p:grpSpPr>
          <a:xfrm>
            <a:off x="-12154" y="0"/>
            <a:ext cx="9401387" cy="3797475"/>
            <a:chOff x="0" y="833718"/>
            <a:chExt cx="9401387" cy="3797475"/>
          </a:xfrm>
        </p:grpSpPr>
        <p:pic>
          <p:nvPicPr>
            <p:cNvPr id="4" name="Picture 2">
              <a:extLst>
                <a:ext uri="{FF2B5EF4-FFF2-40B4-BE49-F238E27FC236}">
                  <a16:creationId xmlns:a16="http://schemas.microsoft.com/office/drawing/2014/main" id="{F013FB98-B291-386C-1C2F-C8B4F1A2BC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19" t="21049" b="1"/>
            <a:stretch/>
          </p:blipFill>
          <p:spPr bwMode="auto">
            <a:xfrm>
              <a:off x="0" y="833718"/>
              <a:ext cx="9401387" cy="37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a:extLst>
                <a:ext uri="{FF2B5EF4-FFF2-40B4-BE49-F238E27FC236}">
                  <a16:creationId xmlns:a16="http://schemas.microsoft.com/office/drawing/2014/main" id="{46194B93-3755-106C-D951-A4050909B33D}"/>
                </a:ext>
              </a:extLst>
            </p:cNvPr>
            <p:cNvCxnSpPr>
              <a:cxnSpLocks/>
            </p:cNvCxnSpPr>
            <p:nvPr/>
          </p:nvCxnSpPr>
          <p:spPr>
            <a:xfrm>
              <a:off x="3514164" y="1181296"/>
              <a:ext cx="0" cy="1667435"/>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0AD791C-45BD-D656-81F2-3E9221C8AD60}"/>
                </a:ext>
              </a:extLst>
            </p:cNvPr>
            <p:cNvCxnSpPr/>
            <p:nvPr/>
          </p:nvCxnSpPr>
          <p:spPr>
            <a:xfrm>
              <a:off x="3648635" y="2158449"/>
              <a:ext cx="10130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450818F1-9398-5852-C51E-0F6C8D79261B}"/>
                </a:ext>
              </a:extLst>
            </p:cNvPr>
            <p:cNvSpPr/>
            <p:nvPr/>
          </p:nvSpPr>
          <p:spPr>
            <a:xfrm>
              <a:off x="277905" y="984072"/>
              <a:ext cx="1264023" cy="49910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Rectangle 19">
              <a:extLst>
                <a:ext uri="{FF2B5EF4-FFF2-40B4-BE49-F238E27FC236}">
                  <a16:creationId xmlns:a16="http://schemas.microsoft.com/office/drawing/2014/main" id="{341788E6-4E3B-8B12-D3E3-6339119F2A40}"/>
                </a:ext>
              </a:extLst>
            </p:cNvPr>
            <p:cNvSpPr/>
            <p:nvPr/>
          </p:nvSpPr>
          <p:spPr>
            <a:xfrm>
              <a:off x="179293" y="2593486"/>
              <a:ext cx="1264023" cy="49910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22" name="Straight Connector 21">
              <a:extLst>
                <a:ext uri="{FF2B5EF4-FFF2-40B4-BE49-F238E27FC236}">
                  <a16:creationId xmlns:a16="http://schemas.microsoft.com/office/drawing/2014/main" id="{99DA8EBC-5F0C-3D94-0190-8BF036ACFC45}"/>
                </a:ext>
              </a:extLst>
            </p:cNvPr>
            <p:cNvCxnSpPr/>
            <p:nvPr/>
          </p:nvCxnSpPr>
          <p:spPr>
            <a:xfrm>
              <a:off x="1667435" y="1181296"/>
              <a:ext cx="44913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7BD3582-C359-07E3-5953-AB7DCC85D542}"/>
                </a:ext>
              </a:extLst>
            </p:cNvPr>
            <p:cNvCxnSpPr/>
            <p:nvPr/>
          </p:nvCxnSpPr>
          <p:spPr>
            <a:xfrm>
              <a:off x="1541928" y="2843037"/>
              <a:ext cx="44913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8" name="Picture 7">
            <a:extLst>
              <a:ext uri="{FF2B5EF4-FFF2-40B4-BE49-F238E27FC236}">
                <a16:creationId xmlns:a16="http://schemas.microsoft.com/office/drawing/2014/main" id="{FEC5968B-B88C-49E9-27E9-FA4EAEC5C9BE}"/>
              </a:ext>
            </a:extLst>
          </p:cNvPr>
          <p:cNvPicPr>
            <a:picLocks noChangeAspect="1"/>
          </p:cNvPicPr>
          <p:nvPr/>
        </p:nvPicPr>
        <p:blipFill rotWithShape="1">
          <a:blip r:embed="rId4"/>
          <a:srcRect l="1501" t="1139" r="3381"/>
          <a:stretch/>
        </p:blipFill>
        <p:spPr>
          <a:xfrm>
            <a:off x="7595696" y="2125441"/>
            <a:ext cx="4596304" cy="4732559"/>
          </a:xfrm>
          <a:prstGeom prst="rect">
            <a:avLst/>
          </a:prstGeom>
        </p:spPr>
      </p:pic>
      <p:pic>
        <p:nvPicPr>
          <p:cNvPr id="14" name="Picture 13">
            <a:extLst>
              <a:ext uri="{FF2B5EF4-FFF2-40B4-BE49-F238E27FC236}">
                <a16:creationId xmlns:a16="http://schemas.microsoft.com/office/drawing/2014/main" id="{C0A87255-6E6E-590A-5E90-9D38732D6DF2}"/>
              </a:ext>
            </a:extLst>
          </p:cNvPr>
          <p:cNvPicPr>
            <a:picLocks noChangeAspect="1"/>
          </p:cNvPicPr>
          <p:nvPr/>
        </p:nvPicPr>
        <p:blipFill>
          <a:blip r:embed="rId5"/>
          <a:stretch>
            <a:fillRect/>
          </a:stretch>
        </p:blipFill>
        <p:spPr>
          <a:xfrm>
            <a:off x="1729240" y="3913275"/>
            <a:ext cx="4343400" cy="2828925"/>
          </a:xfrm>
          <a:prstGeom prst="rect">
            <a:avLst/>
          </a:prstGeom>
        </p:spPr>
      </p:pic>
    </p:spTree>
    <p:extLst>
      <p:ext uri="{BB962C8B-B14F-4D97-AF65-F5344CB8AC3E}">
        <p14:creationId xmlns:p14="http://schemas.microsoft.com/office/powerpoint/2010/main" val="4129655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873E158-0224-14B3-A2AB-A3B497292909}"/>
              </a:ext>
            </a:extLst>
          </p:cNvPr>
          <p:cNvSpPr/>
          <p:nvPr/>
        </p:nvSpPr>
        <p:spPr>
          <a:xfrm>
            <a:off x="457199" y="6224710"/>
            <a:ext cx="1837765" cy="6006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ln>
                <a:solidFill>
                  <a:schemeClr val="bg1"/>
                </a:solidFill>
              </a:ln>
              <a:solidFill>
                <a:schemeClr val="bg1"/>
              </a:solidFill>
            </a:endParaRPr>
          </a:p>
        </p:txBody>
      </p:sp>
      <p:sp>
        <p:nvSpPr>
          <p:cNvPr id="12" name="Rectangle 11">
            <a:extLst>
              <a:ext uri="{FF2B5EF4-FFF2-40B4-BE49-F238E27FC236}">
                <a16:creationId xmlns:a16="http://schemas.microsoft.com/office/drawing/2014/main" id="{525EBFE0-E254-6567-D670-20355E65E60B}"/>
              </a:ext>
            </a:extLst>
          </p:cNvPr>
          <p:cNvSpPr/>
          <p:nvPr/>
        </p:nvSpPr>
        <p:spPr>
          <a:xfrm>
            <a:off x="9493622" y="6179650"/>
            <a:ext cx="2241179" cy="6006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ln>
                <a:solidFill>
                  <a:schemeClr val="bg1"/>
                </a:solidFill>
              </a:ln>
              <a:solidFill>
                <a:schemeClr val="bg1"/>
              </a:solidFill>
            </a:endParaRPr>
          </a:p>
        </p:txBody>
      </p:sp>
      <p:pic>
        <p:nvPicPr>
          <p:cNvPr id="4" name="Picture 2">
            <a:extLst>
              <a:ext uri="{FF2B5EF4-FFF2-40B4-BE49-F238E27FC236}">
                <a16:creationId xmlns:a16="http://schemas.microsoft.com/office/drawing/2014/main" id="{F013FB98-B291-386C-1C2F-C8B4F1A2BC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19" t="21049" b="1"/>
          <a:stretch/>
        </p:blipFill>
        <p:spPr bwMode="auto">
          <a:xfrm>
            <a:off x="-12154" y="0"/>
            <a:ext cx="9401387" cy="37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a:extLst>
              <a:ext uri="{FF2B5EF4-FFF2-40B4-BE49-F238E27FC236}">
                <a16:creationId xmlns:a16="http://schemas.microsoft.com/office/drawing/2014/main" id="{46194B93-3755-106C-D951-A4050909B33D}"/>
              </a:ext>
            </a:extLst>
          </p:cNvPr>
          <p:cNvCxnSpPr>
            <a:cxnSpLocks/>
          </p:cNvCxnSpPr>
          <p:nvPr/>
        </p:nvCxnSpPr>
        <p:spPr>
          <a:xfrm>
            <a:off x="2067657" y="347578"/>
            <a:ext cx="0" cy="2405812"/>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0AD791C-45BD-D656-81F2-3E9221C8AD60}"/>
              </a:ext>
            </a:extLst>
          </p:cNvPr>
          <p:cNvCxnSpPr/>
          <p:nvPr/>
        </p:nvCxnSpPr>
        <p:spPr>
          <a:xfrm>
            <a:off x="2133003" y="1629531"/>
            <a:ext cx="10130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450818F1-9398-5852-C51E-0F6C8D79261B}"/>
              </a:ext>
            </a:extLst>
          </p:cNvPr>
          <p:cNvSpPr/>
          <p:nvPr/>
        </p:nvSpPr>
        <p:spPr>
          <a:xfrm>
            <a:off x="265751" y="150354"/>
            <a:ext cx="1264023" cy="49910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Rectangle 19">
            <a:extLst>
              <a:ext uri="{FF2B5EF4-FFF2-40B4-BE49-F238E27FC236}">
                <a16:creationId xmlns:a16="http://schemas.microsoft.com/office/drawing/2014/main" id="{341788E6-4E3B-8B12-D3E3-6339119F2A40}"/>
              </a:ext>
            </a:extLst>
          </p:cNvPr>
          <p:cNvSpPr/>
          <p:nvPr/>
        </p:nvSpPr>
        <p:spPr>
          <a:xfrm>
            <a:off x="35860" y="2487941"/>
            <a:ext cx="1264023" cy="70349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22" name="Straight Connector 21">
            <a:extLst>
              <a:ext uri="{FF2B5EF4-FFF2-40B4-BE49-F238E27FC236}">
                <a16:creationId xmlns:a16="http://schemas.microsoft.com/office/drawing/2014/main" id="{99DA8EBC-5F0C-3D94-0190-8BF036ACFC45}"/>
              </a:ext>
            </a:extLst>
          </p:cNvPr>
          <p:cNvCxnSpPr/>
          <p:nvPr/>
        </p:nvCxnSpPr>
        <p:spPr>
          <a:xfrm>
            <a:off x="1655281" y="347578"/>
            <a:ext cx="44913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7BD3582-C359-07E3-5953-AB7DCC85D542}"/>
              </a:ext>
            </a:extLst>
          </p:cNvPr>
          <p:cNvCxnSpPr/>
          <p:nvPr/>
        </p:nvCxnSpPr>
        <p:spPr>
          <a:xfrm>
            <a:off x="1529774" y="2753390"/>
            <a:ext cx="44913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86F669F-71C4-1D10-50CB-6B7C1E82BB85}"/>
              </a:ext>
            </a:extLst>
          </p:cNvPr>
          <p:cNvPicPr>
            <a:picLocks noChangeAspect="1"/>
          </p:cNvPicPr>
          <p:nvPr/>
        </p:nvPicPr>
        <p:blipFill>
          <a:blip r:embed="rId4"/>
          <a:stretch>
            <a:fillRect/>
          </a:stretch>
        </p:blipFill>
        <p:spPr>
          <a:xfrm>
            <a:off x="2906418" y="5094116"/>
            <a:ext cx="6029325" cy="1019175"/>
          </a:xfrm>
          <a:prstGeom prst="rect">
            <a:avLst/>
          </a:prstGeom>
        </p:spPr>
      </p:pic>
      <p:sp>
        <p:nvSpPr>
          <p:cNvPr id="7" name="TextBox 6">
            <a:extLst>
              <a:ext uri="{FF2B5EF4-FFF2-40B4-BE49-F238E27FC236}">
                <a16:creationId xmlns:a16="http://schemas.microsoft.com/office/drawing/2014/main" id="{5CCBE313-CB80-B93E-A788-28676ED6003C}"/>
              </a:ext>
            </a:extLst>
          </p:cNvPr>
          <p:cNvSpPr txBox="1"/>
          <p:nvPr/>
        </p:nvSpPr>
        <p:spPr>
          <a:xfrm>
            <a:off x="1983497" y="6308062"/>
            <a:ext cx="8430000" cy="369332"/>
          </a:xfrm>
          <a:prstGeom prst="rect">
            <a:avLst/>
          </a:prstGeom>
          <a:noFill/>
        </p:spPr>
        <p:txBody>
          <a:bodyPr wrap="none" rtlCol="0">
            <a:spAutoFit/>
          </a:bodyPr>
          <a:lstStyle/>
          <a:p>
            <a:r>
              <a:rPr lang="en-NZ" dirty="0"/>
              <a:t>https://www.linz.govt.nz/guidance/marine-information/tide-prediction-guidance</a:t>
            </a:r>
          </a:p>
        </p:txBody>
      </p:sp>
      <p:pic>
        <p:nvPicPr>
          <p:cNvPr id="13" name="Picture 12">
            <a:extLst>
              <a:ext uri="{FF2B5EF4-FFF2-40B4-BE49-F238E27FC236}">
                <a16:creationId xmlns:a16="http://schemas.microsoft.com/office/drawing/2014/main" id="{EAE899BF-2E74-5225-007E-846EFD91DC5E}"/>
              </a:ext>
            </a:extLst>
          </p:cNvPr>
          <p:cNvPicPr>
            <a:picLocks noChangeAspect="1"/>
          </p:cNvPicPr>
          <p:nvPr/>
        </p:nvPicPr>
        <p:blipFill>
          <a:blip r:embed="rId5"/>
          <a:stretch>
            <a:fillRect/>
          </a:stretch>
        </p:blipFill>
        <p:spPr>
          <a:xfrm>
            <a:off x="2601617" y="3833613"/>
            <a:ext cx="6638925" cy="1209675"/>
          </a:xfrm>
          <a:prstGeom prst="rect">
            <a:avLst/>
          </a:prstGeom>
        </p:spPr>
      </p:pic>
      <p:pic>
        <p:nvPicPr>
          <p:cNvPr id="21" name="Graphic 20" descr="Cursor with solid fill">
            <a:extLst>
              <a:ext uri="{FF2B5EF4-FFF2-40B4-BE49-F238E27FC236}">
                <a16:creationId xmlns:a16="http://schemas.microsoft.com/office/drawing/2014/main" id="{0AC8CB3C-2BB9-1B4B-5FD5-1F1F7B16BA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87456" y="4018165"/>
            <a:ext cx="914400" cy="914400"/>
          </a:xfrm>
          <a:prstGeom prst="rect">
            <a:avLst/>
          </a:prstGeom>
        </p:spPr>
      </p:pic>
    </p:spTree>
    <p:extLst>
      <p:ext uri="{BB962C8B-B14F-4D97-AF65-F5344CB8AC3E}">
        <p14:creationId xmlns:p14="http://schemas.microsoft.com/office/powerpoint/2010/main" val="291704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873E158-0224-14B3-A2AB-A3B497292909}"/>
              </a:ext>
            </a:extLst>
          </p:cNvPr>
          <p:cNvSpPr/>
          <p:nvPr/>
        </p:nvSpPr>
        <p:spPr>
          <a:xfrm>
            <a:off x="457199" y="6224710"/>
            <a:ext cx="1837765" cy="6006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ln>
                <a:solidFill>
                  <a:schemeClr val="bg1"/>
                </a:solidFill>
              </a:ln>
              <a:solidFill>
                <a:schemeClr val="bg1"/>
              </a:solidFill>
            </a:endParaRPr>
          </a:p>
        </p:txBody>
      </p:sp>
      <p:sp>
        <p:nvSpPr>
          <p:cNvPr id="12" name="Rectangle 11">
            <a:extLst>
              <a:ext uri="{FF2B5EF4-FFF2-40B4-BE49-F238E27FC236}">
                <a16:creationId xmlns:a16="http://schemas.microsoft.com/office/drawing/2014/main" id="{525EBFE0-E254-6567-D670-20355E65E60B}"/>
              </a:ext>
            </a:extLst>
          </p:cNvPr>
          <p:cNvSpPr/>
          <p:nvPr/>
        </p:nvSpPr>
        <p:spPr>
          <a:xfrm>
            <a:off x="9493622" y="6179650"/>
            <a:ext cx="2241179" cy="6006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ln>
                <a:solidFill>
                  <a:schemeClr val="bg1"/>
                </a:solidFill>
              </a:ln>
              <a:solidFill>
                <a:schemeClr val="bg1"/>
              </a:solidFill>
            </a:endParaRPr>
          </a:p>
        </p:txBody>
      </p:sp>
      <p:pic>
        <p:nvPicPr>
          <p:cNvPr id="4" name="Picture 2">
            <a:extLst>
              <a:ext uri="{FF2B5EF4-FFF2-40B4-BE49-F238E27FC236}">
                <a16:creationId xmlns:a16="http://schemas.microsoft.com/office/drawing/2014/main" id="{F013FB98-B291-386C-1C2F-C8B4F1A2BC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19" t="21049" b="1"/>
          <a:stretch/>
        </p:blipFill>
        <p:spPr bwMode="auto">
          <a:xfrm>
            <a:off x="-12154" y="0"/>
            <a:ext cx="9401387" cy="37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a:extLst>
              <a:ext uri="{FF2B5EF4-FFF2-40B4-BE49-F238E27FC236}">
                <a16:creationId xmlns:a16="http://schemas.microsoft.com/office/drawing/2014/main" id="{46194B93-3755-106C-D951-A4050909B33D}"/>
              </a:ext>
            </a:extLst>
          </p:cNvPr>
          <p:cNvCxnSpPr>
            <a:cxnSpLocks/>
          </p:cNvCxnSpPr>
          <p:nvPr/>
        </p:nvCxnSpPr>
        <p:spPr>
          <a:xfrm>
            <a:off x="5572857" y="1595718"/>
            <a:ext cx="0" cy="1157672"/>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0AD791C-45BD-D656-81F2-3E9221C8AD60}"/>
              </a:ext>
            </a:extLst>
          </p:cNvPr>
          <p:cNvCxnSpPr/>
          <p:nvPr/>
        </p:nvCxnSpPr>
        <p:spPr>
          <a:xfrm>
            <a:off x="5691991" y="2487941"/>
            <a:ext cx="10130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450818F1-9398-5852-C51E-0F6C8D79261B}"/>
              </a:ext>
            </a:extLst>
          </p:cNvPr>
          <p:cNvSpPr/>
          <p:nvPr/>
        </p:nvSpPr>
        <p:spPr>
          <a:xfrm>
            <a:off x="6217023" y="1270942"/>
            <a:ext cx="1107142" cy="49910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Rectangle 19">
            <a:extLst>
              <a:ext uri="{FF2B5EF4-FFF2-40B4-BE49-F238E27FC236}">
                <a16:creationId xmlns:a16="http://schemas.microsoft.com/office/drawing/2014/main" id="{341788E6-4E3B-8B12-D3E3-6339119F2A40}"/>
              </a:ext>
            </a:extLst>
          </p:cNvPr>
          <p:cNvSpPr/>
          <p:nvPr/>
        </p:nvSpPr>
        <p:spPr>
          <a:xfrm>
            <a:off x="35860" y="2487941"/>
            <a:ext cx="1264023" cy="70349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22" name="Straight Connector 21">
            <a:extLst>
              <a:ext uri="{FF2B5EF4-FFF2-40B4-BE49-F238E27FC236}">
                <a16:creationId xmlns:a16="http://schemas.microsoft.com/office/drawing/2014/main" id="{99DA8EBC-5F0C-3D94-0190-8BF036ACFC45}"/>
              </a:ext>
            </a:extLst>
          </p:cNvPr>
          <p:cNvCxnSpPr>
            <a:cxnSpLocks/>
          </p:cNvCxnSpPr>
          <p:nvPr/>
        </p:nvCxnSpPr>
        <p:spPr>
          <a:xfrm>
            <a:off x="5029200" y="1521955"/>
            <a:ext cx="1066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7BD3582-C359-07E3-5953-AB7DCC85D542}"/>
              </a:ext>
            </a:extLst>
          </p:cNvPr>
          <p:cNvCxnSpPr/>
          <p:nvPr/>
        </p:nvCxnSpPr>
        <p:spPr>
          <a:xfrm>
            <a:off x="1529774" y="2753390"/>
            <a:ext cx="44913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C9C1B4AD-0872-C08C-11DD-51AB4489BE92}"/>
              </a:ext>
            </a:extLst>
          </p:cNvPr>
          <p:cNvGrpSpPr>
            <a:grpSpLocks noChangeAspect="1"/>
          </p:cNvGrpSpPr>
          <p:nvPr/>
        </p:nvGrpSpPr>
        <p:grpSpPr>
          <a:xfrm>
            <a:off x="2092322" y="5080609"/>
            <a:ext cx="7559683" cy="970815"/>
            <a:chOff x="6479074" y="5651758"/>
            <a:chExt cx="5749678" cy="738374"/>
          </a:xfrm>
        </p:grpSpPr>
        <p:pic>
          <p:nvPicPr>
            <p:cNvPr id="8" name="Picture 7">
              <a:extLst>
                <a:ext uri="{FF2B5EF4-FFF2-40B4-BE49-F238E27FC236}">
                  <a16:creationId xmlns:a16="http://schemas.microsoft.com/office/drawing/2014/main" id="{276F777C-FAF6-1E31-87B6-487314FDCEBD}"/>
                </a:ext>
              </a:extLst>
            </p:cNvPr>
            <p:cNvPicPr>
              <a:picLocks noChangeAspect="1"/>
            </p:cNvPicPr>
            <p:nvPr/>
          </p:nvPicPr>
          <p:blipFill rotWithShape="1">
            <a:blip r:embed="rId4"/>
            <a:srcRect b="91872"/>
            <a:stretch/>
          </p:blipFill>
          <p:spPr>
            <a:xfrm>
              <a:off x="6479074" y="5651758"/>
              <a:ext cx="5749678" cy="467868"/>
            </a:xfrm>
            <a:prstGeom prst="rect">
              <a:avLst/>
            </a:prstGeom>
          </p:spPr>
        </p:pic>
        <p:pic>
          <p:nvPicPr>
            <p:cNvPr id="9" name="Picture 8">
              <a:extLst>
                <a:ext uri="{FF2B5EF4-FFF2-40B4-BE49-F238E27FC236}">
                  <a16:creationId xmlns:a16="http://schemas.microsoft.com/office/drawing/2014/main" id="{C8760470-632F-BB65-4DAA-30C3F50E3E4C}"/>
                </a:ext>
              </a:extLst>
            </p:cNvPr>
            <p:cNvPicPr>
              <a:picLocks noChangeAspect="1"/>
            </p:cNvPicPr>
            <p:nvPr/>
          </p:nvPicPr>
          <p:blipFill rotWithShape="1">
            <a:blip r:embed="rId4"/>
            <a:srcRect t="86160" b="8213"/>
            <a:stretch/>
          </p:blipFill>
          <p:spPr>
            <a:xfrm>
              <a:off x="6479074" y="6066263"/>
              <a:ext cx="5749678" cy="323869"/>
            </a:xfrm>
            <a:prstGeom prst="rect">
              <a:avLst/>
            </a:prstGeom>
          </p:spPr>
        </p:pic>
      </p:grpSp>
      <p:sp>
        <p:nvSpPr>
          <p:cNvPr id="13" name="TextBox 12">
            <a:extLst>
              <a:ext uri="{FF2B5EF4-FFF2-40B4-BE49-F238E27FC236}">
                <a16:creationId xmlns:a16="http://schemas.microsoft.com/office/drawing/2014/main" id="{9907E8F9-EA50-2B86-7768-42F338A4B494}"/>
              </a:ext>
            </a:extLst>
          </p:cNvPr>
          <p:cNvSpPr txBox="1"/>
          <p:nvPr/>
        </p:nvSpPr>
        <p:spPr>
          <a:xfrm>
            <a:off x="1476991" y="6340361"/>
            <a:ext cx="8430000" cy="369332"/>
          </a:xfrm>
          <a:prstGeom prst="rect">
            <a:avLst/>
          </a:prstGeom>
          <a:noFill/>
        </p:spPr>
        <p:txBody>
          <a:bodyPr wrap="none" rtlCol="0">
            <a:spAutoFit/>
          </a:bodyPr>
          <a:lstStyle/>
          <a:p>
            <a:r>
              <a:rPr lang="en-NZ" dirty="0"/>
              <a:t>https://www.linz.govt.nz/guidance/marine-information/tide-prediction-guidance</a:t>
            </a:r>
          </a:p>
        </p:txBody>
      </p:sp>
      <p:pic>
        <p:nvPicPr>
          <p:cNvPr id="17" name="Picture 16">
            <a:extLst>
              <a:ext uri="{FF2B5EF4-FFF2-40B4-BE49-F238E27FC236}">
                <a16:creationId xmlns:a16="http://schemas.microsoft.com/office/drawing/2014/main" id="{9879D2FC-705C-77FB-8E0A-C71A467ED623}"/>
              </a:ext>
            </a:extLst>
          </p:cNvPr>
          <p:cNvPicPr>
            <a:picLocks noChangeAspect="1"/>
          </p:cNvPicPr>
          <p:nvPr/>
        </p:nvPicPr>
        <p:blipFill>
          <a:blip r:embed="rId5"/>
          <a:stretch>
            <a:fillRect/>
          </a:stretch>
        </p:blipFill>
        <p:spPr>
          <a:xfrm>
            <a:off x="2571750" y="4091893"/>
            <a:ext cx="6600825" cy="885825"/>
          </a:xfrm>
          <a:prstGeom prst="rect">
            <a:avLst/>
          </a:prstGeom>
        </p:spPr>
      </p:pic>
      <p:pic>
        <p:nvPicPr>
          <p:cNvPr id="14" name="Graphic 13" descr="Cursor with solid fill">
            <a:extLst>
              <a:ext uri="{FF2B5EF4-FFF2-40B4-BE49-F238E27FC236}">
                <a16:creationId xmlns:a16="http://schemas.microsoft.com/office/drawing/2014/main" id="{ED74CD54-8AFD-80E5-9440-B56620619B3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31339" y="4194784"/>
            <a:ext cx="914400" cy="914400"/>
          </a:xfrm>
          <a:prstGeom prst="rect">
            <a:avLst/>
          </a:prstGeom>
        </p:spPr>
      </p:pic>
    </p:spTree>
    <p:extLst>
      <p:ext uri="{BB962C8B-B14F-4D97-AF65-F5344CB8AC3E}">
        <p14:creationId xmlns:p14="http://schemas.microsoft.com/office/powerpoint/2010/main" val="3307051680"/>
      </p:ext>
    </p:extLst>
  </p:cSld>
  <p:clrMapOvr>
    <a:masterClrMapping/>
  </p:clrMapOvr>
</p:sld>
</file>

<file path=ppt/theme/theme1.xml><?xml version="1.0" encoding="utf-8"?>
<a:theme xmlns:a="http://schemas.openxmlformats.org/drawingml/2006/main" name="Office Theme">
  <a:themeElements>
    <a:clrScheme name="Custom 5">
      <a:dk1>
        <a:srgbClr val="414042"/>
      </a:dk1>
      <a:lt1>
        <a:sysClr val="window" lastClr="FFFFFF"/>
      </a:lt1>
      <a:dk2>
        <a:srgbClr val="00425D"/>
      </a:dk2>
      <a:lt2>
        <a:srgbClr val="D9F1F6"/>
      </a:lt2>
      <a:accent1>
        <a:srgbClr val="00425D"/>
      </a:accent1>
      <a:accent2>
        <a:srgbClr val="007198"/>
      </a:accent2>
      <a:accent3>
        <a:srgbClr val="0083B2"/>
      </a:accent3>
      <a:accent4>
        <a:srgbClr val="0096CC"/>
      </a:accent4>
      <a:accent5>
        <a:srgbClr val="73C8E1"/>
      </a:accent5>
      <a:accent6>
        <a:srgbClr val="D9F1F6"/>
      </a:accent6>
      <a:hlink>
        <a:srgbClr val="0563C1"/>
      </a:hlink>
      <a:folHlink>
        <a:srgbClr val="954F72"/>
      </a:folHlink>
    </a:clrScheme>
    <a:fontScheme name="LINZ">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NZ LI PPT_2" id="{A9F1DDFB-8741-4BF5-812E-E53F52FB1127}" vid="{2DF5D368-B97E-47F4-AEEE-5CA82053D0DC}"/>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etadata xmlns="http://www.objective.com/ecm/document/metadata/B2582851737C4640BA36565D556ECEA8" version="1.0.0">
  <systemFields>
    <field name="Objective-Id">
      <value order="0">A5546553</value>
    </field>
    <field name="Objective-Title">
      <value order="0">2023_Dunedin_JLAS_MHWS</value>
    </field>
    <field name="Objective-Description">
      <value order="0"/>
    </field>
    <field name="Objective-CreationStamp">
      <value order="0">2023-08-15T03:46:35Z</value>
    </field>
    <field name="Objective-IsApproved">
      <value order="0">false</value>
    </field>
    <field name="Objective-IsPublished">
      <value order="0">true</value>
    </field>
    <field name="Objective-DatePublished">
      <value order="0">2023-08-29T02:28:11Z</value>
    </field>
    <field name="Objective-ModificationStamp">
      <value order="0">2023-08-29T02:28:11Z</value>
    </field>
    <field name="Objective-Owner">
      <value order="0">Jennifer Coppola</value>
    </field>
    <field name="Objective-Path">
      <value order="0">LinZone Global Folder:LinZone File Plan:Hydrography:Stakeholder Engagement:Presentations and talks:External presentations:S+SNZ</value>
    </field>
    <field name="Objective-Parent">
      <value order="0">S+SNZ</value>
    </field>
    <field name="Objective-State">
      <value order="0">Published</value>
    </field>
    <field name="Objective-VersionId">
      <value order="0">vA8759155</value>
    </field>
    <field name="Objective-Version">
      <value order="0">18.0</value>
    </field>
    <field name="Objective-VersionNumber">
      <value order="0">20</value>
    </field>
    <field name="Objective-VersionComment">
      <value order="0"/>
    </field>
    <field name="Objective-FileNumber">
      <value order="0">HDY-L15-17/747</value>
    </field>
    <field name="Objective-Classification">
      <value order="0"/>
    </field>
    <field name="Objective-Caveats">
      <value order="0"/>
    </field>
  </systemFields>
  <catalogues>
    <catalogue name="Document Type Catalogue" type="type" ori="id:cA119">
      <field name="Objective-Copy To Clipboard">
        <value order="0">Copy To Clipboard</value>
      </field>
      <field name="Objective-Create Hyperlink">
        <value order="0">Create Hyperlink</value>
      </field>
      <field name="Objective-Connect Creator">
        <value order="0"/>
      </field>
    </catalogue>
  </catalogues>
</metadata>
</file>

<file path=customXml/item2.xml><?xml version="1.0" encoding="utf-8"?>
<ct:contentTypeSchema xmlns:ct="http://schemas.microsoft.com/office/2006/metadata/contentType" xmlns:ma="http://schemas.microsoft.com/office/2006/metadata/properties/metaAttributes" ct:_="" ma:_="" ma:contentTypeName="Document" ma:contentTypeID="0x010100ED56305A13776B418E6E31CC053FF3D3" ma:contentTypeVersion="19" ma:contentTypeDescription="Create a new document." ma:contentTypeScope="" ma:versionID="8f220eaa9b3f381a77d7e96375fd9b6e">
  <xsd:schema xmlns:xsd="http://www.w3.org/2001/XMLSchema" xmlns:xs="http://www.w3.org/2001/XMLSchema" xmlns:p="http://schemas.microsoft.com/office/2006/metadata/properties" xmlns:ns2="fe3c683a-4d59-4e68-bbf5-b85b675a3d09" xmlns:ns3="3a59c96b-8ea5-4302-9c29-aed8ce88851f" targetNamespace="http://schemas.microsoft.com/office/2006/metadata/properties" ma:root="true" ma:fieldsID="ce5263b31a53f13f05eabd0080780396" ns2:_="" ns3:_="">
    <xsd:import namespace="fe3c683a-4d59-4e68-bbf5-b85b675a3d09"/>
    <xsd:import namespace="3a59c96b-8ea5-4302-9c29-aed8ce8885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Image" minOccurs="0"/>
                <xsd:element ref="ns2:Thumbnai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3c683a-4d59-4e68-bbf5-b85b675a3d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dbcee83-ce97-4ce2-bc05-7a2cc85f5ef9" ma:termSetId="09814cd3-568e-fe90-9814-8d621ff8fb84" ma:anchorId="fba54fb3-c3e1-fe81-a776-ca4b69148c4d" ma:open="true" ma:isKeyword="false">
      <xsd:complexType>
        <xsd:sequence>
          <xsd:element ref="pc:Terms" minOccurs="0" maxOccurs="1"/>
        </xsd:sequence>
      </xsd:complexType>
    </xsd:element>
    <xsd:element name="Image" ma:index="24" nillable="true" ma:displayName="Image" ma:format="Thumbnail" ma:internalName="Image">
      <xsd:simpleType>
        <xsd:restriction base="dms:Unknown"/>
      </xsd:simpleType>
    </xsd:element>
    <xsd:element name="Thumbnail" ma:index="25" nillable="true" ma:displayName="Thumbnail" ma:format="Thumbnail" ma:internalName="Thumbnail">
      <xsd:simpleType>
        <xsd:restriction base="dms:Unknow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a59c96b-8ea5-4302-9c29-aed8ce88851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768c387-e8ad-49c8-9e90-8048015a46e9}" ma:internalName="TaxCatchAll" ma:showField="CatchAllData" ma:web="3a59c96b-8ea5-4302-9c29-aed8ce8885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45109E-2DDF-40CB-AC2B-FF9B10C90820}">
  <ds:schemaRefs>
    <ds:schemaRef ds:uri="http://www.objective.com/ecm/document/metadata/B2582851737C4640BA36565D556ECEA8"/>
  </ds:schemaRefs>
</ds:datastoreItem>
</file>

<file path=customXml/itemProps2.xml><?xml version="1.0" encoding="utf-8"?>
<ds:datastoreItem xmlns:ds="http://schemas.openxmlformats.org/officeDocument/2006/customXml" ds:itemID="{E44145CD-DC40-4C0E-A250-D53664410CE4}"/>
</file>

<file path=customXml/itemProps3.xml><?xml version="1.0" encoding="utf-8"?>
<ds:datastoreItem xmlns:ds="http://schemas.openxmlformats.org/officeDocument/2006/customXml" ds:itemID="{3E205239-CE69-4ADF-B3F3-D8F95A5BD3E3}"/>
</file>

<file path=docProps/app.xml><?xml version="1.0" encoding="utf-8"?>
<Properties xmlns="http://schemas.openxmlformats.org/officeDocument/2006/extended-properties" xmlns:vt="http://schemas.openxmlformats.org/officeDocument/2006/docPropsVTypes">
  <Template>LINZ Powerpoint Widescreen</Template>
  <TotalTime>934</TotalTime>
  <Words>3610</Words>
  <Application>Microsoft Office PowerPoint</Application>
  <PresentationFormat>Widescreen</PresentationFormat>
  <Paragraphs>295</Paragraphs>
  <Slides>30</Slides>
  <Notes>30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30</vt:i4>
      </vt:variant>
    </vt:vector>
  </HeadingPairs>
  <TitlesOfParts>
    <vt:vector size="44" baseType="lpstr">
      <vt:lpstr>Arial</vt:lpstr>
      <vt:lpstr>Calibri</vt:lpstr>
      <vt:lpstr>Calibri Light</vt:lpstr>
      <vt:lpstr>Courier New</vt:lpstr>
      <vt:lpstr>KxMetric</vt:lpstr>
      <vt:lpstr>Open Sans</vt:lpstr>
      <vt:lpstr>Quattrocento Sans</vt:lpstr>
      <vt:lpstr>Segoe UI</vt:lpstr>
      <vt:lpstr>Segoe UI Semibold</vt:lpstr>
      <vt:lpstr>Symbol</vt:lpstr>
      <vt:lpstr>Times New Roman</vt:lpstr>
      <vt:lpstr>Office Theme</vt:lpstr>
      <vt:lpstr>Custom Design</vt:lpstr>
      <vt:lpstr>1_Custom Design</vt:lpstr>
      <vt:lpstr>The line between land and sea</vt:lpstr>
      <vt:lpstr>Today’s presentation</vt:lpstr>
      <vt:lpstr>Background</vt:lpstr>
      <vt:lpstr>Background</vt:lpstr>
      <vt:lpstr>Background</vt:lpstr>
      <vt:lpstr>Background</vt:lpstr>
      <vt:lpstr>PowerPoint Presentation</vt:lpstr>
      <vt:lpstr>PowerPoint Presentation</vt:lpstr>
      <vt:lpstr>PowerPoint Presentation</vt:lpstr>
      <vt:lpstr>PowerPoint Presentation</vt:lpstr>
      <vt:lpstr>PowerPoint Presentation</vt:lpstr>
      <vt:lpstr>Tide Model</vt:lpstr>
      <vt:lpstr>Coastal Link Sites</vt:lpstr>
      <vt:lpstr>Public Launch</vt:lpstr>
      <vt:lpstr>Vertical Uncertainty – JLAS </vt:lpstr>
      <vt:lpstr>PowerPoint Presentation</vt:lpstr>
      <vt:lpstr>PowerPoint Presentation</vt:lpstr>
      <vt:lpstr>Published NZ Coastline </vt:lpstr>
      <vt:lpstr>Elevation datasets</vt:lpstr>
      <vt:lpstr>MHWS coastline delineation concept</vt:lpstr>
      <vt:lpstr>MHWS coastline delineation concept</vt:lpstr>
      <vt:lpstr>Process - Buffered DEM</vt:lpstr>
      <vt:lpstr>Process – Coastline delineation pilots</vt:lpstr>
      <vt:lpstr>Implications for Cadastral Surveys </vt:lpstr>
      <vt:lpstr>Accuracy of water boundaries:</vt:lpstr>
      <vt:lpstr>MHWS coastline delineation concept</vt:lpstr>
      <vt:lpstr>MHWS coastline accuracy</vt:lpstr>
      <vt:lpstr>Resources</vt:lpstr>
      <vt:lpstr>Final thoughts</vt:lpstr>
      <vt:lpstr>Questions/Comments?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Audience Research Proposal</dc:title>
  <dc:creator>Toitū Te Whenua Land Information New Zealand</dc:creator>
  <cp:lastModifiedBy>Jenny  Houdalakis</cp:lastModifiedBy>
  <cp:revision>341</cp:revision>
  <cp:lastPrinted>2019-11-24T21:51:33Z</cp:lastPrinted>
  <dcterms:created xsi:type="dcterms:W3CDTF">2019-11-07T00:24:32Z</dcterms:created>
  <dcterms:modified xsi:type="dcterms:W3CDTF">2023-09-06T03:19:58Z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A5546553</vt:lpwstr>
  </property>
  <property fmtid="{D5CDD505-2E9C-101B-9397-08002B2CF9AE}" pid="4" name="Objective-Title">
    <vt:lpwstr>2023_Dunedin_JLAS_MHWS</vt:lpwstr>
  </property>
  <property fmtid="{D5CDD505-2E9C-101B-9397-08002B2CF9AE}" pid="5" name="Objective-Description">
    <vt:lpwstr/>
  </property>
  <property fmtid="{D5CDD505-2E9C-101B-9397-08002B2CF9AE}" pid="6" name="Objective-CreationStamp">
    <vt:filetime>2023-08-15T03:46:35Z</vt:filetime>
  </property>
  <property fmtid="{D5CDD505-2E9C-101B-9397-08002B2CF9AE}" pid="7" name="Objective-IsApproved">
    <vt:bool>false</vt:bool>
  </property>
  <property fmtid="{D5CDD505-2E9C-101B-9397-08002B2CF9AE}" pid="8" name="Objective-IsPublished">
    <vt:bool>true</vt:bool>
  </property>
  <property fmtid="{D5CDD505-2E9C-101B-9397-08002B2CF9AE}" pid="9" name="Objective-DatePublished">
    <vt:filetime>2023-08-29T02:28:11Z</vt:filetime>
  </property>
  <property fmtid="{D5CDD505-2E9C-101B-9397-08002B2CF9AE}" pid="10" name="Objective-ModificationStamp">
    <vt:filetime>2023-08-29T02:28:11Z</vt:filetime>
  </property>
  <property fmtid="{D5CDD505-2E9C-101B-9397-08002B2CF9AE}" pid="11" name="Objective-Owner">
    <vt:lpwstr>Jennifer Coppola</vt:lpwstr>
  </property>
  <property fmtid="{D5CDD505-2E9C-101B-9397-08002B2CF9AE}" pid="12" name="Objective-Path">
    <vt:lpwstr>LinZone Global Folder:LinZone File Plan:Hydrography:Stakeholder Engagement:Presentations and talks:External presentations:S+SNZ</vt:lpwstr>
  </property>
  <property fmtid="{D5CDD505-2E9C-101B-9397-08002B2CF9AE}" pid="13" name="Objective-Parent">
    <vt:lpwstr>S+SNZ</vt:lpwstr>
  </property>
  <property fmtid="{D5CDD505-2E9C-101B-9397-08002B2CF9AE}" pid="14" name="Objective-State">
    <vt:lpwstr>Published</vt:lpwstr>
  </property>
  <property fmtid="{D5CDD505-2E9C-101B-9397-08002B2CF9AE}" pid="15" name="Objective-VersionId">
    <vt:lpwstr>vA8759155</vt:lpwstr>
  </property>
  <property fmtid="{D5CDD505-2E9C-101B-9397-08002B2CF9AE}" pid="16" name="Objective-Version">
    <vt:lpwstr>18.0</vt:lpwstr>
  </property>
  <property fmtid="{D5CDD505-2E9C-101B-9397-08002B2CF9AE}" pid="17" name="Objective-VersionNumber">
    <vt:r8>20</vt:r8>
  </property>
  <property fmtid="{D5CDD505-2E9C-101B-9397-08002B2CF9AE}" pid="18" name="Objective-VersionComment">
    <vt:lpwstr/>
  </property>
  <property fmtid="{D5CDD505-2E9C-101B-9397-08002B2CF9AE}" pid="19" name="Objective-FileNumber">
    <vt:lpwstr>HDY-L15-17/747</vt:lpwstr>
  </property>
  <property fmtid="{D5CDD505-2E9C-101B-9397-08002B2CF9AE}" pid="20" name="Objective-Classification">
    <vt:lpwstr/>
  </property>
  <property fmtid="{D5CDD505-2E9C-101B-9397-08002B2CF9AE}" pid="21" name="Objective-Caveats">
    <vt:lpwstr/>
  </property>
  <property fmtid="{D5CDD505-2E9C-101B-9397-08002B2CF9AE}" pid="22" name="Objective-Copy To Clipboard">
    <vt:lpwstr>Copy To Clipboard</vt:lpwstr>
  </property>
  <property fmtid="{D5CDD505-2E9C-101B-9397-08002B2CF9AE}" pid="23" name="Objective-Create Hyperlink">
    <vt:lpwstr>Create Hyperlink</vt:lpwstr>
  </property>
  <property fmtid="{D5CDD505-2E9C-101B-9397-08002B2CF9AE}" pid="24" name="Objective-Connect Creator">
    <vt:lpwstr/>
  </property>
  <property fmtid="{D5CDD505-2E9C-101B-9397-08002B2CF9AE}" pid="25" name="Objective-Comment">
    <vt:lpwstr/>
  </property>
</Properties>
</file>