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4.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6">
  <p:sldMasterIdLst>
    <p:sldMasterId id="2147483662" r:id="rId4"/>
    <p:sldMasterId id="2147483698" r:id="rId5"/>
    <p:sldMasterId id="2147483727" r:id="rId6"/>
    <p:sldMasterId id="2147483741" r:id="rId7"/>
    <p:sldMasterId id="2147483781" r:id="rId8"/>
  </p:sldMasterIdLst>
  <p:notesMasterIdLst>
    <p:notesMasterId r:id="rId44"/>
  </p:notesMasterIdLst>
  <p:handoutMasterIdLst>
    <p:handoutMasterId r:id="rId45"/>
  </p:handoutMasterIdLst>
  <p:sldIdLst>
    <p:sldId id="323" r:id="rId9"/>
    <p:sldId id="1425" r:id="rId10"/>
    <p:sldId id="1563" r:id="rId11"/>
    <p:sldId id="1573" r:id="rId12"/>
    <p:sldId id="1574" r:id="rId13"/>
    <p:sldId id="301" r:id="rId14"/>
    <p:sldId id="333" r:id="rId15"/>
    <p:sldId id="1561" r:id="rId16"/>
    <p:sldId id="367" r:id="rId17"/>
    <p:sldId id="1560" r:id="rId18"/>
    <p:sldId id="1554" r:id="rId19"/>
    <p:sldId id="1577" r:id="rId20"/>
    <p:sldId id="1578" r:id="rId21"/>
    <p:sldId id="1581" r:id="rId22"/>
    <p:sldId id="1583" r:id="rId23"/>
    <p:sldId id="1553" r:id="rId24"/>
    <p:sldId id="1555" r:id="rId25"/>
    <p:sldId id="1556" r:id="rId26"/>
    <p:sldId id="1557" r:id="rId27"/>
    <p:sldId id="1558" r:id="rId28"/>
    <p:sldId id="1559" r:id="rId29"/>
    <p:sldId id="1582" r:id="rId30"/>
    <p:sldId id="1547" r:id="rId31"/>
    <p:sldId id="321" r:id="rId32"/>
    <p:sldId id="1572" r:id="rId33"/>
    <p:sldId id="322" r:id="rId34"/>
    <p:sldId id="326" r:id="rId35"/>
    <p:sldId id="1568" r:id="rId36"/>
    <p:sldId id="328" r:id="rId37"/>
    <p:sldId id="1576" r:id="rId38"/>
    <p:sldId id="1584" r:id="rId39"/>
    <p:sldId id="1585" r:id="rId40"/>
    <p:sldId id="1586" r:id="rId41"/>
    <p:sldId id="1587" r:id="rId42"/>
    <p:sldId id="1567" r:id="rId43"/>
  </p:sldIdLst>
  <p:sldSz cx="9144000" cy="5143500" type="screen16x9"/>
  <p:notesSz cx="6669088"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99EA6A8-7CED-4216-8737-F9E9045F6A5B}">
          <p14:sldIdLst>
            <p14:sldId id="323"/>
            <p14:sldId id="1425"/>
            <p14:sldId id="1563"/>
            <p14:sldId id="1573"/>
            <p14:sldId id="1574"/>
            <p14:sldId id="301"/>
            <p14:sldId id="333"/>
            <p14:sldId id="1561"/>
            <p14:sldId id="367"/>
            <p14:sldId id="1560"/>
            <p14:sldId id="1554"/>
            <p14:sldId id="1577"/>
            <p14:sldId id="1578"/>
            <p14:sldId id="1581"/>
            <p14:sldId id="1583"/>
            <p14:sldId id="1553"/>
            <p14:sldId id="1555"/>
            <p14:sldId id="1556"/>
            <p14:sldId id="1557"/>
            <p14:sldId id="1558"/>
            <p14:sldId id="1559"/>
          </p14:sldIdLst>
        </p14:section>
        <p14:section name="Section 6" id="{23F990AB-9D11-45BE-B919-87F7DDE0122B}">
          <p14:sldIdLst>
            <p14:sldId id="1582"/>
            <p14:sldId id="1547"/>
            <p14:sldId id="321"/>
            <p14:sldId id="1572"/>
            <p14:sldId id="322"/>
            <p14:sldId id="326"/>
            <p14:sldId id="1568"/>
            <p14:sldId id="328"/>
            <p14:sldId id="1576"/>
            <p14:sldId id="1584"/>
            <p14:sldId id="1585"/>
            <p14:sldId id="1586"/>
            <p14:sldId id="1587"/>
            <p14:sldId id="1567"/>
          </p14:sldIdLst>
        </p14:section>
      </p14:sectionLst>
    </p:ext>
    <p:ext uri="{EFAFB233-063F-42B5-8137-9DF3F51BA10A}">
      <p15:sldGuideLst xmlns:p15="http://schemas.microsoft.com/office/powerpoint/2012/main">
        <p15:guide id="2" pos="5125" userDrawn="1">
          <p15:clr>
            <a:srgbClr val="A4A3A4"/>
          </p15:clr>
        </p15:guide>
        <p15:guide id="3" orient="horz" pos="2563" userDrawn="1">
          <p15:clr>
            <a:srgbClr val="A4A3A4"/>
          </p15:clr>
        </p15:guide>
        <p15:guide id="4" orient="horz" pos="985" userDrawn="1">
          <p15:clr>
            <a:srgbClr val="A4A3A4"/>
          </p15:clr>
        </p15:guide>
        <p15:guide id="5" pos="5534" userDrawn="1">
          <p15:clr>
            <a:srgbClr val="A4A3A4"/>
          </p15:clr>
        </p15:guide>
        <p15:guide id="7" orient="horz" pos="327" userDrawn="1">
          <p15:clr>
            <a:srgbClr val="A4A3A4"/>
          </p15:clr>
        </p15:guide>
        <p15:guide id="9" orient="horz" pos="191" userDrawn="1">
          <p15:clr>
            <a:srgbClr val="A4A3A4"/>
          </p15:clr>
        </p15:guide>
        <p15:guide id="10" orient="horz" pos="781" userDrawn="1">
          <p15:clr>
            <a:srgbClr val="A4A3A4"/>
          </p15:clr>
        </p15:guide>
        <p15:guide id="12" pos="725" userDrawn="1">
          <p15:clr>
            <a:srgbClr val="A4A3A4"/>
          </p15:clr>
        </p15:guide>
        <p15:guide id="13" pos="3116" userDrawn="1">
          <p15:clr>
            <a:srgbClr val="A4A3A4"/>
          </p15:clr>
        </p15:guide>
        <p15:guide id="14" orient="horz" pos="2709" userDrawn="1">
          <p15:clr>
            <a:srgbClr val="A4A3A4"/>
          </p15:clr>
        </p15:guide>
        <p15:guide id="16" pos="1315" userDrawn="1">
          <p15:clr>
            <a:srgbClr val="A4A3A4"/>
          </p15:clr>
        </p15:guide>
        <p15:guide id="17" pos="1859" userDrawn="1">
          <p15:clr>
            <a:srgbClr val="A4A3A4"/>
          </p15:clr>
        </p15:guide>
        <p15:guide id="18" pos="3751" userDrawn="1">
          <p15:clr>
            <a:srgbClr val="A4A3A4"/>
          </p15:clr>
        </p15:guide>
        <p15:guide id="19" pos="4536" userDrawn="1">
          <p15:clr>
            <a:srgbClr val="A4A3A4"/>
          </p15:clr>
        </p15:guide>
        <p15:guide id="20" pos="2485"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5741E8A-B8B8-4769-B662-801427120393}" name="Judy Kavanagh" initials="JK" userId="S::judy.kavanagh@tewaihanga.govt.nz::df4e151e-3320-444d-93d9-c371e101bda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iz Innes" initials="LI" lastIdx="1" clrIdx="0">
    <p:extLst>
      <p:ext uri="{19B8F6BF-5375-455C-9EA6-DF929625EA0E}">
        <p15:presenceInfo xmlns:p15="http://schemas.microsoft.com/office/powerpoint/2012/main" userId="S::Liz.Innes@tewaihanga.govt.nz::6c92c8d3-9789-45d5-9235-304187a794b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4E7EB"/>
    <a:srgbClr val="F5835F"/>
    <a:srgbClr val="B2DEE1"/>
    <a:srgbClr val="7CC1C8"/>
    <a:srgbClr val="F15928"/>
    <a:srgbClr val="F1582C"/>
    <a:srgbClr val="F45827"/>
    <a:srgbClr val="F25A29"/>
    <a:srgbClr val="F15927"/>
    <a:srgbClr val="F05C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A24791-55FC-4612-8D94-FBE7E7DBEE35}" v="91" dt="2023-08-31T03:01:23.70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5" d="100"/>
          <a:sy n="95" d="100"/>
        </p:scale>
        <p:origin x="846" y="66"/>
      </p:cViewPr>
      <p:guideLst>
        <p:guide pos="5125"/>
        <p:guide orient="horz" pos="2563"/>
        <p:guide orient="horz" pos="985"/>
        <p:guide pos="5534"/>
        <p:guide orient="horz" pos="327"/>
        <p:guide orient="horz" pos="191"/>
        <p:guide orient="horz" pos="781"/>
        <p:guide pos="725"/>
        <p:guide pos="3116"/>
        <p:guide orient="horz" pos="2709"/>
        <p:guide pos="1315"/>
        <p:guide pos="1859"/>
        <p:guide pos="3751"/>
        <p:guide pos="4536"/>
        <p:guide pos="2485"/>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notesMaster" Target="notesMasters/notesMaster1.xml"/><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viewProps" Target="viewProps.xml"/><Relationship Id="rId8" Type="http://schemas.openxmlformats.org/officeDocument/2006/relationships/slideMaster" Target="slideMasters/slideMaster5.xml"/><Relationship Id="rId51" Type="http://schemas.microsoft.com/office/2015/10/relationships/revisionInfo" Target="revisionInfo.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infracomgovt-my.sharepoint.com/personal/graham_campbell_tewaihanga_govt_nz/Documents/Documents/Ross%20Presentation%20mid-May/Infrastructure%20Spending%20on%20Auckland.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1377009044968682E-2"/>
          <c:y val="5.4623958509855353E-2"/>
          <c:w val="0.8759526667984977"/>
          <c:h val="0.84215017022691485"/>
        </c:manualLayout>
      </c:layout>
      <c:areaChart>
        <c:grouping val="standard"/>
        <c:varyColors val="0"/>
        <c:ser>
          <c:idx val="0"/>
          <c:order val="0"/>
          <c:tx>
            <c:strRef>
              <c:f>'Population Estimates Chart (2)'!$B$34</c:f>
              <c:strCache>
                <c:ptCount val="1"/>
                <c:pt idx="0">
                  <c:v>1971 Base c</c:v>
                </c:pt>
              </c:strCache>
            </c:strRef>
          </c:tx>
          <c:spPr>
            <a:solidFill>
              <a:schemeClr val="bg1"/>
            </a:solidFill>
            <a:ln>
              <a:noFill/>
            </a:ln>
            <a:effectLst/>
          </c:spPr>
          <c:val>
            <c:numRef>
              <c:f>'Population Estimates Chart (2)'!$J$34:$EA$34</c:f>
              <c:numCache>
                <c:formatCode>_-* #,##0_-;\-* #,##0_-;_-* "-"??_-;_-@_-</c:formatCode>
                <c:ptCount val="122"/>
                <c:pt idx="0">
                  <c:v>1890800</c:v>
                </c:pt>
                <c:pt idx="1">
                  <c:v>1927300</c:v>
                </c:pt>
                <c:pt idx="2">
                  <c:v>1970400</c:v>
                </c:pt>
                <c:pt idx="3">
                  <c:v>2022700</c:v>
                </c:pt>
                <c:pt idx="4">
                  <c:v>2073300</c:v>
                </c:pt>
                <c:pt idx="5">
                  <c:v>2116600</c:v>
                </c:pt>
                <c:pt idx="6">
                  <c:v>2161200</c:v>
                </c:pt>
                <c:pt idx="7">
                  <c:v>2206200</c:v>
                </c:pt>
                <c:pt idx="8">
                  <c:v>2253900</c:v>
                </c:pt>
                <c:pt idx="9">
                  <c:v>2311300</c:v>
                </c:pt>
                <c:pt idx="10">
                  <c:v>2356200</c:v>
                </c:pt>
                <c:pt idx="11">
                  <c:v>2399500</c:v>
                </c:pt>
                <c:pt idx="12">
                  <c:v>2456800</c:v>
                </c:pt>
                <c:pt idx="13">
                  <c:v>2511300</c:v>
                </c:pt>
                <c:pt idx="14">
                  <c:v>2563600</c:v>
                </c:pt>
                <c:pt idx="15">
                  <c:v>2612400</c:v>
                </c:pt>
                <c:pt idx="16">
                  <c:v>2659100</c:v>
                </c:pt>
                <c:pt idx="17">
                  <c:v>2706900</c:v>
                </c:pt>
                <c:pt idx="18">
                  <c:v>2741600</c:v>
                </c:pt>
                <c:pt idx="19">
                  <c:v>2766200</c:v>
                </c:pt>
                <c:pt idx="20">
                  <c:v>2798400</c:v>
                </c:pt>
                <c:pt idx="21">
                  <c:v>2842200</c:v>
                </c:pt>
                <c:pt idx="22">
                  <c:v>2884264.4666391923</c:v>
                </c:pt>
                <c:pt idx="23">
                  <c:v>2926871.8930596593</c:v>
                </c:pt>
                <c:pt idx="24">
                  <c:v>2970027.9656916172</c:v>
                </c:pt>
                <c:pt idx="25">
                  <c:v>3013738.4098007292</c:v>
                </c:pt>
                <c:pt idx="26">
                  <c:v>3058008.9894333943</c:v>
                </c:pt>
                <c:pt idx="27">
                  <c:v>3102845.5073559154</c:v>
                </c:pt>
                <c:pt idx="28">
                  <c:v>3148253.8049874743</c:v>
                </c:pt>
                <c:pt idx="29">
                  <c:v>3194239.7623268259</c:v>
                </c:pt>
                <c:pt idx="30">
                  <c:v>3240809.2978726351</c:v>
                </c:pt>
                <c:pt idx="31">
                  <c:v>3287968.368537378</c:v>
                </c:pt>
                <c:pt idx="32">
                  <c:v>3335722.9695547251</c:v>
                </c:pt>
                <c:pt idx="33">
                  <c:v>3384079.1343803261</c:v>
                </c:pt>
                <c:pt idx="34">
                  <c:v>3433042.9345859201</c:v>
                </c:pt>
                <c:pt idx="35">
                  <c:v>3482620.4797466858</c:v>
                </c:pt>
                <c:pt idx="36">
                  <c:v>3532817.9173217607</c:v>
                </c:pt>
                <c:pt idx="37">
                  <c:v>3583641.4325278401</c:v>
                </c:pt>
                <c:pt idx="38">
                  <c:v>3635097.2482057861</c:v>
                </c:pt>
                <c:pt idx="39">
                  <c:v>3687191.6246801624</c:v>
                </c:pt>
                <c:pt idx="40">
                  <c:v>3739930.8596116141</c:v>
                </c:pt>
                <c:pt idx="41">
                  <c:v>3793321.2878420227</c:v>
                </c:pt>
                <c:pt idx="42">
                  <c:v>3847369.2812323468</c:v>
                </c:pt>
                <c:pt idx="43">
                  <c:v>3902081.2484930833</c:v>
                </c:pt>
                <c:pt idx="44">
                  <c:v>3957463.6350072585</c:v>
                </c:pt>
                <c:pt idx="45">
                  <c:v>4013522.9226458822</c:v>
                </c:pt>
                <c:pt idx="46">
                  <c:v>4070265.629575782</c:v>
                </c:pt>
                <c:pt idx="47">
                  <c:v>4127698.3100597425</c:v>
                </c:pt>
                <c:pt idx="48">
                  <c:v>4185827.5542488755</c:v>
                </c:pt>
                <c:pt idx="49">
                  <c:v>4244659.9879671428</c:v>
                </c:pt>
                <c:pt idx="50">
                  <c:v>4304202.2724879561</c:v>
                </c:pt>
                <c:pt idx="51">
                  <c:v>4364461.1043027844</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numCache>
            </c:numRef>
          </c:val>
          <c:extLst>
            <c:ext xmlns:c16="http://schemas.microsoft.com/office/drawing/2014/chart" uri="{C3380CC4-5D6E-409C-BE32-E72D297353CC}">
              <c16:uniqueId val="{00000000-0188-41A8-A19F-7E5E8D4E57A0}"/>
            </c:ext>
          </c:extLst>
        </c:ser>
        <c:dLbls>
          <c:showLegendKey val="0"/>
          <c:showVal val="0"/>
          <c:showCatName val="0"/>
          <c:showSerName val="0"/>
          <c:showPercent val="0"/>
          <c:showBubbleSize val="0"/>
        </c:dLbls>
        <c:axId val="805549456"/>
        <c:axId val="1114007584"/>
        <c:extLst/>
      </c:areaChart>
      <c:lineChart>
        <c:grouping val="standard"/>
        <c:varyColors val="0"/>
        <c:ser>
          <c:idx val="1"/>
          <c:order val="1"/>
          <c:tx>
            <c:strRef>
              <c:f>'Population Estimates Chart (2)'!$B$8</c:f>
              <c:strCache>
                <c:ptCount val="1"/>
                <c:pt idx="0">
                  <c:v>Actual Estimates</c:v>
                </c:pt>
              </c:strCache>
            </c:strRef>
          </c:tx>
          <c:spPr>
            <a:ln w="38100" cap="rnd">
              <a:noFill/>
              <a:round/>
            </a:ln>
            <a:effectLst/>
          </c:spPr>
          <c:marker>
            <c:symbol val="none"/>
          </c:marker>
          <c:dPt>
            <c:idx val="5"/>
            <c:marker>
              <c:symbol val="none"/>
            </c:marker>
            <c:bubble3D val="0"/>
            <c:extLst>
              <c:ext xmlns:c16="http://schemas.microsoft.com/office/drawing/2014/chart" uri="{C3380CC4-5D6E-409C-BE32-E72D297353CC}">
                <c16:uniqueId val="{00000001-0188-41A8-A19F-7E5E8D4E57A0}"/>
              </c:ext>
            </c:extLst>
          </c:dPt>
          <c:dPt>
            <c:idx val="6"/>
            <c:marker>
              <c:symbol val="none"/>
            </c:marker>
            <c:bubble3D val="0"/>
            <c:extLst>
              <c:ext xmlns:c16="http://schemas.microsoft.com/office/drawing/2014/chart" uri="{C3380CC4-5D6E-409C-BE32-E72D297353CC}">
                <c16:uniqueId val="{00000002-0188-41A8-A19F-7E5E8D4E57A0}"/>
              </c:ext>
            </c:extLst>
          </c:dPt>
          <c:dPt>
            <c:idx val="7"/>
            <c:marker>
              <c:symbol val="none"/>
            </c:marker>
            <c:bubble3D val="0"/>
            <c:extLst>
              <c:ext xmlns:c16="http://schemas.microsoft.com/office/drawing/2014/chart" uri="{C3380CC4-5D6E-409C-BE32-E72D297353CC}">
                <c16:uniqueId val="{00000003-0188-41A8-A19F-7E5E8D4E57A0}"/>
              </c:ext>
            </c:extLst>
          </c:dPt>
          <c:dPt>
            <c:idx val="8"/>
            <c:marker>
              <c:symbol val="none"/>
            </c:marker>
            <c:bubble3D val="0"/>
            <c:extLst>
              <c:ext xmlns:c16="http://schemas.microsoft.com/office/drawing/2014/chart" uri="{C3380CC4-5D6E-409C-BE32-E72D297353CC}">
                <c16:uniqueId val="{00000004-0188-41A8-A19F-7E5E8D4E57A0}"/>
              </c:ext>
            </c:extLst>
          </c:dPt>
          <c:dPt>
            <c:idx val="10"/>
            <c:marker>
              <c:symbol val="none"/>
            </c:marker>
            <c:bubble3D val="0"/>
            <c:extLst>
              <c:ext xmlns:c16="http://schemas.microsoft.com/office/drawing/2014/chart" uri="{C3380CC4-5D6E-409C-BE32-E72D297353CC}">
                <c16:uniqueId val="{00000005-0188-41A8-A19F-7E5E8D4E57A0}"/>
              </c:ext>
            </c:extLst>
          </c:dPt>
          <c:dPt>
            <c:idx val="11"/>
            <c:marker>
              <c:symbol val="none"/>
            </c:marker>
            <c:bubble3D val="0"/>
            <c:extLst>
              <c:ext xmlns:c16="http://schemas.microsoft.com/office/drawing/2014/chart" uri="{C3380CC4-5D6E-409C-BE32-E72D297353CC}">
                <c16:uniqueId val="{00000006-0188-41A8-A19F-7E5E8D4E57A0}"/>
              </c:ext>
            </c:extLst>
          </c:dPt>
          <c:dPt>
            <c:idx val="12"/>
            <c:marker>
              <c:symbol val="none"/>
            </c:marker>
            <c:bubble3D val="0"/>
            <c:extLst>
              <c:ext xmlns:c16="http://schemas.microsoft.com/office/drawing/2014/chart" uri="{C3380CC4-5D6E-409C-BE32-E72D297353CC}">
                <c16:uniqueId val="{00000007-0188-41A8-A19F-7E5E8D4E57A0}"/>
              </c:ext>
            </c:extLst>
          </c:dPt>
          <c:dPt>
            <c:idx val="13"/>
            <c:marker>
              <c:symbol val="none"/>
            </c:marker>
            <c:bubble3D val="0"/>
            <c:extLst>
              <c:ext xmlns:c16="http://schemas.microsoft.com/office/drawing/2014/chart" uri="{C3380CC4-5D6E-409C-BE32-E72D297353CC}">
                <c16:uniqueId val="{00000008-0188-41A8-A19F-7E5E8D4E57A0}"/>
              </c:ext>
            </c:extLst>
          </c:dPt>
          <c:dPt>
            <c:idx val="14"/>
            <c:marker>
              <c:symbol val="none"/>
            </c:marker>
            <c:bubble3D val="0"/>
            <c:extLst>
              <c:ext xmlns:c16="http://schemas.microsoft.com/office/drawing/2014/chart" uri="{C3380CC4-5D6E-409C-BE32-E72D297353CC}">
                <c16:uniqueId val="{00000009-0188-41A8-A19F-7E5E8D4E57A0}"/>
              </c:ext>
            </c:extLst>
          </c:dPt>
          <c:dPt>
            <c:idx val="15"/>
            <c:marker>
              <c:symbol val="none"/>
            </c:marker>
            <c:bubble3D val="0"/>
            <c:extLst>
              <c:ext xmlns:c16="http://schemas.microsoft.com/office/drawing/2014/chart" uri="{C3380CC4-5D6E-409C-BE32-E72D297353CC}">
                <c16:uniqueId val="{0000000A-0188-41A8-A19F-7E5E8D4E57A0}"/>
              </c:ext>
            </c:extLst>
          </c:dPt>
          <c:dPt>
            <c:idx val="16"/>
            <c:marker>
              <c:symbol val="none"/>
            </c:marker>
            <c:bubble3D val="0"/>
            <c:extLst>
              <c:ext xmlns:c16="http://schemas.microsoft.com/office/drawing/2014/chart" uri="{C3380CC4-5D6E-409C-BE32-E72D297353CC}">
                <c16:uniqueId val="{0000000B-0188-41A8-A19F-7E5E8D4E57A0}"/>
              </c:ext>
            </c:extLst>
          </c:dPt>
          <c:dPt>
            <c:idx val="18"/>
            <c:marker>
              <c:symbol val="none"/>
            </c:marker>
            <c:bubble3D val="0"/>
            <c:extLst>
              <c:ext xmlns:c16="http://schemas.microsoft.com/office/drawing/2014/chart" uri="{C3380CC4-5D6E-409C-BE32-E72D297353CC}">
                <c16:uniqueId val="{0000000C-0188-41A8-A19F-7E5E8D4E57A0}"/>
              </c:ext>
            </c:extLst>
          </c:dPt>
          <c:dPt>
            <c:idx val="20"/>
            <c:marker>
              <c:symbol val="none"/>
            </c:marker>
            <c:bubble3D val="0"/>
            <c:extLst>
              <c:ext xmlns:c16="http://schemas.microsoft.com/office/drawing/2014/chart" uri="{C3380CC4-5D6E-409C-BE32-E72D297353CC}">
                <c16:uniqueId val="{0000000D-0188-41A8-A19F-7E5E8D4E57A0}"/>
              </c:ext>
            </c:extLst>
          </c:dPt>
          <c:dPt>
            <c:idx val="21"/>
            <c:marker>
              <c:symbol val="none"/>
            </c:marker>
            <c:bubble3D val="0"/>
            <c:extLst>
              <c:ext xmlns:c16="http://schemas.microsoft.com/office/drawing/2014/chart" uri="{C3380CC4-5D6E-409C-BE32-E72D297353CC}">
                <c16:uniqueId val="{0000000E-0188-41A8-A19F-7E5E8D4E57A0}"/>
              </c:ext>
            </c:extLst>
          </c:dPt>
          <c:dPt>
            <c:idx val="26"/>
            <c:marker>
              <c:symbol val="none"/>
            </c:marker>
            <c:bubble3D val="0"/>
            <c:extLst>
              <c:ext xmlns:c16="http://schemas.microsoft.com/office/drawing/2014/chart" uri="{C3380CC4-5D6E-409C-BE32-E72D297353CC}">
                <c16:uniqueId val="{0000000F-0188-41A8-A19F-7E5E8D4E57A0}"/>
              </c:ext>
            </c:extLst>
          </c:dPt>
          <c:dPt>
            <c:idx val="27"/>
            <c:marker>
              <c:symbol val="none"/>
            </c:marker>
            <c:bubble3D val="0"/>
            <c:extLst>
              <c:ext xmlns:c16="http://schemas.microsoft.com/office/drawing/2014/chart" uri="{C3380CC4-5D6E-409C-BE32-E72D297353CC}">
                <c16:uniqueId val="{00000010-0188-41A8-A19F-7E5E8D4E57A0}"/>
              </c:ext>
            </c:extLst>
          </c:dPt>
          <c:dPt>
            <c:idx val="28"/>
            <c:marker>
              <c:symbol val="none"/>
            </c:marker>
            <c:bubble3D val="0"/>
            <c:extLst>
              <c:ext xmlns:c16="http://schemas.microsoft.com/office/drawing/2014/chart" uri="{C3380CC4-5D6E-409C-BE32-E72D297353CC}">
                <c16:uniqueId val="{00000011-0188-41A8-A19F-7E5E8D4E57A0}"/>
              </c:ext>
            </c:extLst>
          </c:dPt>
          <c:dPt>
            <c:idx val="30"/>
            <c:marker>
              <c:symbol val="none"/>
            </c:marker>
            <c:bubble3D val="0"/>
            <c:extLst>
              <c:ext xmlns:c16="http://schemas.microsoft.com/office/drawing/2014/chart" uri="{C3380CC4-5D6E-409C-BE32-E72D297353CC}">
                <c16:uniqueId val="{00000012-0188-41A8-A19F-7E5E8D4E57A0}"/>
              </c:ext>
            </c:extLst>
          </c:dPt>
          <c:dPt>
            <c:idx val="32"/>
            <c:marker>
              <c:symbol val="none"/>
            </c:marker>
            <c:bubble3D val="0"/>
            <c:extLst>
              <c:ext xmlns:c16="http://schemas.microsoft.com/office/drawing/2014/chart" uri="{C3380CC4-5D6E-409C-BE32-E72D297353CC}">
                <c16:uniqueId val="{00000013-0188-41A8-A19F-7E5E8D4E57A0}"/>
              </c:ext>
            </c:extLst>
          </c:dPt>
          <c:dPt>
            <c:idx val="38"/>
            <c:marker>
              <c:symbol val="none"/>
            </c:marker>
            <c:bubble3D val="0"/>
            <c:extLst>
              <c:ext xmlns:c16="http://schemas.microsoft.com/office/drawing/2014/chart" uri="{C3380CC4-5D6E-409C-BE32-E72D297353CC}">
                <c16:uniqueId val="{00000014-0188-41A8-A19F-7E5E8D4E57A0}"/>
              </c:ext>
            </c:extLst>
          </c:dPt>
          <c:dPt>
            <c:idx val="41"/>
            <c:marker>
              <c:symbol val="none"/>
            </c:marker>
            <c:bubble3D val="0"/>
            <c:extLst>
              <c:ext xmlns:c16="http://schemas.microsoft.com/office/drawing/2014/chart" uri="{C3380CC4-5D6E-409C-BE32-E72D297353CC}">
                <c16:uniqueId val="{00000015-0188-41A8-A19F-7E5E8D4E57A0}"/>
              </c:ext>
            </c:extLst>
          </c:dPt>
          <c:dPt>
            <c:idx val="44"/>
            <c:marker>
              <c:symbol val="none"/>
            </c:marker>
            <c:bubble3D val="0"/>
            <c:extLst>
              <c:ext xmlns:c16="http://schemas.microsoft.com/office/drawing/2014/chart" uri="{C3380CC4-5D6E-409C-BE32-E72D297353CC}">
                <c16:uniqueId val="{00000016-0188-41A8-A19F-7E5E8D4E57A0}"/>
              </c:ext>
            </c:extLst>
          </c:dPt>
          <c:dPt>
            <c:idx val="46"/>
            <c:marker>
              <c:symbol val="none"/>
            </c:marker>
            <c:bubble3D val="0"/>
            <c:extLst>
              <c:ext xmlns:c16="http://schemas.microsoft.com/office/drawing/2014/chart" uri="{C3380CC4-5D6E-409C-BE32-E72D297353CC}">
                <c16:uniqueId val="{00000017-0188-41A8-A19F-7E5E8D4E57A0}"/>
              </c:ext>
            </c:extLst>
          </c:dPt>
          <c:dPt>
            <c:idx val="49"/>
            <c:marker>
              <c:symbol val="none"/>
            </c:marker>
            <c:bubble3D val="0"/>
            <c:extLst>
              <c:ext xmlns:c16="http://schemas.microsoft.com/office/drawing/2014/chart" uri="{C3380CC4-5D6E-409C-BE32-E72D297353CC}">
                <c16:uniqueId val="{00000018-0188-41A8-A19F-7E5E8D4E57A0}"/>
              </c:ext>
            </c:extLst>
          </c:dPt>
          <c:dPt>
            <c:idx val="51"/>
            <c:marker>
              <c:symbol val="none"/>
            </c:marker>
            <c:bubble3D val="0"/>
            <c:extLst>
              <c:ext xmlns:c16="http://schemas.microsoft.com/office/drawing/2014/chart" uri="{C3380CC4-5D6E-409C-BE32-E72D297353CC}">
                <c16:uniqueId val="{00000019-0188-41A8-A19F-7E5E8D4E57A0}"/>
              </c:ext>
            </c:extLst>
          </c:dPt>
          <c:dPt>
            <c:idx val="54"/>
            <c:marker>
              <c:symbol val="none"/>
            </c:marker>
            <c:bubble3D val="0"/>
            <c:extLst>
              <c:ext xmlns:c16="http://schemas.microsoft.com/office/drawing/2014/chart" uri="{C3380CC4-5D6E-409C-BE32-E72D297353CC}">
                <c16:uniqueId val="{0000001A-0188-41A8-A19F-7E5E8D4E57A0}"/>
              </c:ext>
            </c:extLst>
          </c:dPt>
          <c:dPt>
            <c:idx val="56"/>
            <c:marker>
              <c:symbol val="none"/>
            </c:marker>
            <c:bubble3D val="0"/>
            <c:extLst>
              <c:ext xmlns:c16="http://schemas.microsoft.com/office/drawing/2014/chart" uri="{C3380CC4-5D6E-409C-BE32-E72D297353CC}">
                <c16:uniqueId val="{0000001B-0188-41A8-A19F-7E5E8D4E57A0}"/>
              </c:ext>
            </c:extLst>
          </c:dPt>
          <c:dPt>
            <c:idx val="59"/>
            <c:marker>
              <c:symbol val="none"/>
            </c:marker>
            <c:bubble3D val="0"/>
            <c:extLst>
              <c:ext xmlns:c16="http://schemas.microsoft.com/office/drawing/2014/chart" uri="{C3380CC4-5D6E-409C-BE32-E72D297353CC}">
                <c16:uniqueId val="{0000001C-0188-41A8-A19F-7E5E8D4E57A0}"/>
              </c:ext>
            </c:extLst>
          </c:dPt>
          <c:dPt>
            <c:idx val="61"/>
            <c:marker>
              <c:symbol val="none"/>
            </c:marker>
            <c:bubble3D val="0"/>
            <c:extLst>
              <c:ext xmlns:c16="http://schemas.microsoft.com/office/drawing/2014/chart" uri="{C3380CC4-5D6E-409C-BE32-E72D297353CC}">
                <c16:uniqueId val="{0000001D-0188-41A8-A19F-7E5E8D4E57A0}"/>
              </c:ext>
            </c:extLst>
          </c:dPt>
          <c:dPt>
            <c:idx val="64"/>
            <c:marker>
              <c:symbol val="none"/>
            </c:marker>
            <c:bubble3D val="0"/>
            <c:extLst>
              <c:ext xmlns:c16="http://schemas.microsoft.com/office/drawing/2014/chart" uri="{C3380CC4-5D6E-409C-BE32-E72D297353CC}">
                <c16:uniqueId val="{0000001E-0188-41A8-A19F-7E5E8D4E57A0}"/>
              </c:ext>
            </c:extLst>
          </c:dPt>
          <c:cat>
            <c:numRef>
              <c:f>'Population Estimates Chart (2)'!$J$5:$EA$5</c:f>
              <c:numCache>
                <c:formatCode>General</c:formatCode>
                <c:ptCount val="122"/>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pt idx="69">
                  <c:v>2019</c:v>
                </c:pt>
                <c:pt idx="70">
                  <c:v>2020</c:v>
                </c:pt>
                <c:pt idx="71">
                  <c:v>2021</c:v>
                </c:pt>
                <c:pt idx="72">
                  <c:v>2022</c:v>
                </c:pt>
                <c:pt idx="73">
                  <c:v>2023</c:v>
                </c:pt>
                <c:pt idx="74">
                  <c:v>2024</c:v>
                </c:pt>
                <c:pt idx="75">
                  <c:v>2025</c:v>
                </c:pt>
                <c:pt idx="76">
                  <c:v>2026</c:v>
                </c:pt>
                <c:pt idx="77">
                  <c:v>2027</c:v>
                </c:pt>
                <c:pt idx="78">
                  <c:v>2028</c:v>
                </c:pt>
                <c:pt idx="79">
                  <c:v>2029</c:v>
                </c:pt>
                <c:pt idx="80">
                  <c:v>2030</c:v>
                </c:pt>
                <c:pt idx="81">
                  <c:v>2031</c:v>
                </c:pt>
                <c:pt idx="82">
                  <c:v>2032</c:v>
                </c:pt>
                <c:pt idx="83">
                  <c:v>2033</c:v>
                </c:pt>
                <c:pt idx="84">
                  <c:v>2034</c:v>
                </c:pt>
                <c:pt idx="85">
                  <c:v>2035</c:v>
                </c:pt>
                <c:pt idx="86">
                  <c:v>2036</c:v>
                </c:pt>
                <c:pt idx="87">
                  <c:v>2037</c:v>
                </c:pt>
                <c:pt idx="88">
                  <c:v>2038</c:v>
                </c:pt>
                <c:pt idx="89">
                  <c:v>2039</c:v>
                </c:pt>
                <c:pt idx="90">
                  <c:v>2040</c:v>
                </c:pt>
                <c:pt idx="91">
                  <c:v>2041</c:v>
                </c:pt>
                <c:pt idx="92">
                  <c:v>2042</c:v>
                </c:pt>
                <c:pt idx="93">
                  <c:v>2043</c:v>
                </c:pt>
                <c:pt idx="94">
                  <c:v>2044</c:v>
                </c:pt>
                <c:pt idx="95">
                  <c:v>2045</c:v>
                </c:pt>
                <c:pt idx="96">
                  <c:v>2046</c:v>
                </c:pt>
                <c:pt idx="97">
                  <c:v>2047</c:v>
                </c:pt>
                <c:pt idx="98">
                  <c:v>2048</c:v>
                </c:pt>
                <c:pt idx="99">
                  <c:v>2049</c:v>
                </c:pt>
                <c:pt idx="100">
                  <c:v>2050</c:v>
                </c:pt>
                <c:pt idx="101">
                  <c:v>2051</c:v>
                </c:pt>
                <c:pt idx="102">
                  <c:v>2052</c:v>
                </c:pt>
                <c:pt idx="103">
                  <c:v>2053</c:v>
                </c:pt>
                <c:pt idx="104">
                  <c:v>2054</c:v>
                </c:pt>
                <c:pt idx="105">
                  <c:v>2055</c:v>
                </c:pt>
                <c:pt idx="106">
                  <c:v>2056</c:v>
                </c:pt>
                <c:pt idx="107">
                  <c:v>2057</c:v>
                </c:pt>
                <c:pt idx="108">
                  <c:v>2058</c:v>
                </c:pt>
                <c:pt idx="109">
                  <c:v>2059</c:v>
                </c:pt>
                <c:pt idx="110">
                  <c:v>2060</c:v>
                </c:pt>
                <c:pt idx="111">
                  <c:v>2061</c:v>
                </c:pt>
                <c:pt idx="112">
                  <c:v>2062</c:v>
                </c:pt>
                <c:pt idx="113">
                  <c:v>2063</c:v>
                </c:pt>
                <c:pt idx="114">
                  <c:v>2064</c:v>
                </c:pt>
                <c:pt idx="115">
                  <c:v>2065</c:v>
                </c:pt>
                <c:pt idx="116">
                  <c:v>2066</c:v>
                </c:pt>
                <c:pt idx="117">
                  <c:v>2067</c:v>
                </c:pt>
                <c:pt idx="118">
                  <c:v>2068</c:v>
                </c:pt>
                <c:pt idx="119">
                  <c:v>2069</c:v>
                </c:pt>
                <c:pt idx="120">
                  <c:v>2070</c:v>
                </c:pt>
                <c:pt idx="121">
                  <c:v>2071</c:v>
                </c:pt>
              </c:numCache>
            </c:numRef>
          </c:cat>
          <c:val>
            <c:numRef>
              <c:f>'Population Estimates Chart (2)'!$J$8:$CB$8</c:f>
              <c:numCache>
                <c:formatCode>_-* #,##0_-;\-* #,##0_-;_-* "-"??_-;_-@_-</c:formatCode>
                <c:ptCount val="71"/>
                <c:pt idx="0">
                  <c:v>1890800</c:v>
                </c:pt>
                <c:pt idx="1">
                  <c:v>1927300</c:v>
                </c:pt>
                <c:pt idx="2">
                  <c:v>1970400</c:v>
                </c:pt>
                <c:pt idx="3">
                  <c:v>2022700</c:v>
                </c:pt>
                <c:pt idx="4">
                  <c:v>2073300</c:v>
                </c:pt>
                <c:pt idx="5">
                  <c:v>2116600</c:v>
                </c:pt>
                <c:pt idx="6">
                  <c:v>2161200</c:v>
                </c:pt>
                <c:pt idx="7">
                  <c:v>2206200</c:v>
                </c:pt>
                <c:pt idx="8">
                  <c:v>2253900</c:v>
                </c:pt>
                <c:pt idx="9">
                  <c:v>2311300</c:v>
                </c:pt>
                <c:pt idx="10">
                  <c:v>2356200</c:v>
                </c:pt>
                <c:pt idx="11">
                  <c:v>2399500</c:v>
                </c:pt>
                <c:pt idx="12">
                  <c:v>2456800</c:v>
                </c:pt>
                <c:pt idx="13">
                  <c:v>2511300</c:v>
                </c:pt>
                <c:pt idx="14">
                  <c:v>2563600</c:v>
                </c:pt>
                <c:pt idx="15">
                  <c:v>2612400</c:v>
                </c:pt>
                <c:pt idx="16">
                  <c:v>2659100</c:v>
                </c:pt>
                <c:pt idx="17">
                  <c:v>2706900</c:v>
                </c:pt>
                <c:pt idx="18">
                  <c:v>2741600</c:v>
                </c:pt>
                <c:pt idx="19">
                  <c:v>2766200</c:v>
                </c:pt>
                <c:pt idx="20">
                  <c:v>2798400</c:v>
                </c:pt>
                <c:pt idx="21">
                  <c:v>2842200</c:v>
                </c:pt>
                <c:pt idx="22">
                  <c:v>2888500</c:v>
                </c:pt>
                <c:pt idx="23">
                  <c:v>2946400</c:v>
                </c:pt>
                <c:pt idx="24">
                  <c:v>3009800</c:v>
                </c:pt>
                <c:pt idx="25">
                  <c:v>3073000</c:v>
                </c:pt>
                <c:pt idx="26">
                  <c:v>3119500</c:v>
                </c:pt>
                <c:pt idx="27">
                  <c:v>3139200</c:v>
                </c:pt>
                <c:pt idx="28">
                  <c:v>3144300</c:v>
                </c:pt>
                <c:pt idx="29">
                  <c:v>3141300</c:v>
                </c:pt>
                <c:pt idx="30">
                  <c:v>3138900</c:v>
                </c:pt>
                <c:pt idx="31">
                  <c:v>3149400</c:v>
                </c:pt>
                <c:pt idx="32">
                  <c:v>3167300</c:v>
                </c:pt>
                <c:pt idx="33">
                  <c:v>3199700</c:v>
                </c:pt>
                <c:pt idx="34">
                  <c:v>3238300</c:v>
                </c:pt>
                <c:pt idx="35">
                  <c:v>3264700</c:v>
                </c:pt>
                <c:pt idx="36">
                  <c:v>3273800</c:v>
                </c:pt>
                <c:pt idx="37">
                  <c:v>3288300</c:v>
                </c:pt>
                <c:pt idx="38">
                  <c:v>3314300</c:v>
                </c:pt>
                <c:pt idx="39">
                  <c:v>3321300</c:v>
                </c:pt>
                <c:pt idx="40">
                  <c:v>3343600</c:v>
                </c:pt>
                <c:pt idx="41">
                  <c:v>3385000</c:v>
                </c:pt>
                <c:pt idx="42">
                  <c:v>3425000</c:v>
                </c:pt>
                <c:pt idx="43">
                  <c:v>3462200</c:v>
                </c:pt>
                <c:pt idx="44">
                  <c:v>3503400</c:v>
                </c:pt>
                <c:pt idx="45">
                  <c:v>3553200</c:v>
                </c:pt>
                <c:pt idx="46">
                  <c:v>3685956.1581920902</c:v>
                </c:pt>
                <c:pt idx="47">
                  <c:v>3781300</c:v>
                </c:pt>
                <c:pt idx="48">
                  <c:v>3815000</c:v>
                </c:pt>
                <c:pt idx="49">
                  <c:v>3835100</c:v>
                </c:pt>
                <c:pt idx="50">
                  <c:v>3857700</c:v>
                </c:pt>
                <c:pt idx="51">
                  <c:v>3880500</c:v>
                </c:pt>
                <c:pt idx="52">
                  <c:v>3948500</c:v>
                </c:pt>
                <c:pt idx="53">
                  <c:v>4027200</c:v>
                </c:pt>
                <c:pt idx="54">
                  <c:v>4087500</c:v>
                </c:pt>
                <c:pt idx="55">
                  <c:v>4133900</c:v>
                </c:pt>
                <c:pt idx="56">
                  <c:v>4184600</c:v>
                </c:pt>
                <c:pt idx="57">
                  <c:v>4223800</c:v>
                </c:pt>
                <c:pt idx="58">
                  <c:v>4259800</c:v>
                </c:pt>
                <c:pt idx="59">
                  <c:v>4302600</c:v>
                </c:pt>
                <c:pt idx="60">
                  <c:v>4350700</c:v>
                </c:pt>
                <c:pt idx="61">
                  <c:v>4384000</c:v>
                </c:pt>
                <c:pt idx="62">
                  <c:v>4408100</c:v>
                </c:pt>
                <c:pt idx="63">
                  <c:v>4442100</c:v>
                </c:pt>
                <c:pt idx="64">
                  <c:v>4516500</c:v>
                </c:pt>
                <c:pt idx="65">
                  <c:v>4609400</c:v>
                </c:pt>
                <c:pt idx="66">
                  <c:v>4714100</c:v>
                </c:pt>
                <c:pt idx="67">
                  <c:v>4813600</c:v>
                </c:pt>
                <c:pt idx="68">
                  <c:v>4900600</c:v>
                </c:pt>
                <c:pt idx="69">
                  <c:v>4979300</c:v>
                </c:pt>
                <c:pt idx="70">
                  <c:v>5084300</c:v>
                </c:pt>
              </c:numCache>
            </c:numRef>
          </c:val>
          <c:smooth val="0"/>
          <c:extLst>
            <c:ext xmlns:c16="http://schemas.microsoft.com/office/drawing/2014/chart" uri="{C3380CC4-5D6E-409C-BE32-E72D297353CC}">
              <c16:uniqueId val="{0000001F-0188-41A8-A19F-7E5E8D4E57A0}"/>
            </c:ext>
          </c:extLst>
        </c:ser>
        <c:dLbls>
          <c:showLegendKey val="0"/>
          <c:showVal val="0"/>
          <c:showCatName val="0"/>
          <c:showSerName val="0"/>
          <c:showPercent val="0"/>
          <c:showBubbleSize val="0"/>
        </c:dLbls>
        <c:marker val="1"/>
        <c:smooth val="0"/>
        <c:axId val="805549456"/>
        <c:axId val="1114007584"/>
      </c:lineChart>
      <c:catAx>
        <c:axId val="805549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ontserrat" panose="00000500000000000000" pitchFamily="2" charset="0"/>
                <a:ea typeface="+mn-ea"/>
                <a:cs typeface="+mn-cs"/>
              </a:defRPr>
            </a:pPr>
            <a:endParaRPr lang="en-US"/>
          </a:p>
        </c:txPr>
        <c:crossAx val="1114007584"/>
        <c:crosses val="autoZero"/>
        <c:auto val="1"/>
        <c:lblAlgn val="ctr"/>
        <c:lblOffset val="100"/>
        <c:tickLblSkip val="10"/>
        <c:noMultiLvlLbl val="0"/>
      </c:catAx>
      <c:valAx>
        <c:axId val="1114007584"/>
        <c:scaling>
          <c:orientation val="minMax"/>
          <c:max val="6500000"/>
          <c:min val="2000000"/>
        </c:scaling>
        <c:delete val="0"/>
        <c:axPos val="l"/>
        <c:numFmt formatCode="_-* #,##0_-;\-* #,##0_-;_-* &quot;-&quot;??_-;_-@_-"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ontserrat" panose="00000500000000000000" pitchFamily="2" charset="0"/>
                <a:ea typeface="+mn-ea"/>
                <a:cs typeface="+mn-cs"/>
              </a:defRPr>
            </a:pPr>
            <a:endParaRPr lang="en-US"/>
          </a:p>
        </c:txPr>
        <c:crossAx val="8055494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800">
          <a:latin typeface="Montserrat" panose="00000500000000000000" pitchFamily="2" charset="0"/>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487501548457556"/>
          <c:y val="4.1641747028812404E-2"/>
          <c:w val="0.66184321409192337"/>
          <c:h val="0.89019994691674775"/>
        </c:manualLayout>
      </c:layout>
      <c:barChart>
        <c:barDir val="bar"/>
        <c:grouping val="clustered"/>
        <c:varyColors val="0"/>
        <c:ser>
          <c:idx val="0"/>
          <c:order val="0"/>
          <c:tx>
            <c:strRef>
              <c:f>Sheet1!$B$1</c:f>
              <c:strCache>
                <c:ptCount val="1"/>
                <c:pt idx="0">
                  <c:v>both</c:v>
                </c:pt>
              </c:strCache>
            </c:strRef>
          </c:tx>
          <c:spPr>
            <a:solidFill>
              <a:schemeClr val="accent1"/>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8D9D-42AE-87DB-1C7F74EA2A82}"/>
              </c:ext>
            </c:extLst>
          </c:dPt>
          <c:dPt>
            <c:idx val="1"/>
            <c:invertIfNegative val="0"/>
            <c:bubble3D val="0"/>
            <c:spPr>
              <a:solidFill>
                <a:schemeClr val="accent1"/>
              </a:solidFill>
              <a:ln>
                <a:noFill/>
              </a:ln>
              <a:effectLst/>
            </c:spPr>
            <c:extLst>
              <c:ext xmlns:c16="http://schemas.microsoft.com/office/drawing/2014/chart" uri="{C3380CC4-5D6E-409C-BE32-E72D297353CC}">
                <c16:uniqueId val="{00000003-8D9D-42AE-87DB-1C7F74EA2A82}"/>
              </c:ext>
            </c:extLst>
          </c:dPt>
          <c:dPt>
            <c:idx val="2"/>
            <c:invertIfNegative val="0"/>
            <c:bubble3D val="0"/>
            <c:spPr>
              <a:solidFill>
                <a:schemeClr val="accent1"/>
              </a:solidFill>
              <a:ln>
                <a:noFill/>
              </a:ln>
              <a:effectLst/>
            </c:spPr>
            <c:extLst>
              <c:ext xmlns:c16="http://schemas.microsoft.com/office/drawing/2014/chart" uri="{C3380CC4-5D6E-409C-BE32-E72D297353CC}">
                <c16:uniqueId val="{00000005-8D9D-42AE-87DB-1C7F74EA2A82}"/>
              </c:ext>
            </c:extLst>
          </c:dPt>
          <c:dPt>
            <c:idx val="3"/>
            <c:invertIfNegative val="0"/>
            <c:bubble3D val="0"/>
            <c:spPr>
              <a:solidFill>
                <a:schemeClr val="accent1"/>
              </a:solidFill>
              <a:ln>
                <a:noFill/>
              </a:ln>
              <a:effectLst/>
            </c:spPr>
            <c:extLst>
              <c:ext xmlns:c16="http://schemas.microsoft.com/office/drawing/2014/chart" uri="{C3380CC4-5D6E-409C-BE32-E72D297353CC}">
                <c16:uniqueId val="{00000007-8D9D-42AE-87DB-1C7F74EA2A82}"/>
              </c:ext>
            </c:extLst>
          </c:dPt>
          <c:dPt>
            <c:idx val="4"/>
            <c:invertIfNegative val="0"/>
            <c:bubble3D val="0"/>
            <c:spPr>
              <a:solidFill>
                <a:schemeClr val="accent1"/>
              </a:solidFill>
              <a:ln>
                <a:noFill/>
              </a:ln>
              <a:effectLst/>
            </c:spPr>
            <c:extLst>
              <c:ext xmlns:c16="http://schemas.microsoft.com/office/drawing/2014/chart" uri="{C3380CC4-5D6E-409C-BE32-E72D297353CC}">
                <c16:uniqueId val="{00000009-8D9D-42AE-87DB-1C7F74EA2A82}"/>
              </c:ext>
            </c:extLst>
          </c:dPt>
          <c:dPt>
            <c:idx val="5"/>
            <c:invertIfNegative val="0"/>
            <c:bubble3D val="0"/>
            <c:spPr>
              <a:solidFill>
                <a:schemeClr val="accent1"/>
              </a:solidFill>
              <a:ln>
                <a:noFill/>
              </a:ln>
              <a:effectLst/>
            </c:spPr>
            <c:extLst>
              <c:ext xmlns:c16="http://schemas.microsoft.com/office/drawing/2014/chart" uri="{C3380CC4-5D6E-409C-BE32-E72D297353CC}">
                <c16:uniqueId val="{0000000B-8D9D-42AE-87DB-1C7F74EA2A82}"/>
              </c:ext>
            </c:extLst>
          </c:dPt>
          <c:dPt>
            <c:idx val="6"/>
            <c:invertIfNegative val="0"/>
            <c:bubble3D val="0"/>
            <c:spPr>
              <a:solidFill>
                <a:schemeClr val="accent1"/>
              </a:solidFill>
              <a:ln>
                <a:noFill/>
              </a:ln>
              <a:effectLst/>
            </c:spPr>
            <c:extLst>
              <c:ext xmlns:c16="http://schemas.microsoft.com/office/drawing/2014/chart" uri="{C3380CC4-5D6E-409C-BE32-E72D297353CC}">
                <c16:uniqueId val="{0000000D-8D9D-42AE-87DB-1C7F74EA2A82}"/>
              </c:ext>
            </c:extLst>
          </c:dPt>
          <c:dPt>
            <c:idx val="7"/>
            <c:invertIfNegative val="0"/>
            <c:bubble3D val="0"/>
            <c:spPr>
              <a:solidFill>
                <a:schemeClr val="accent1"/>
              </a:solidFill>
              <a:ln>
                <a:noFill/>
              </a:ln>
              <a:effectLst/>
            </c:spPr>
            <c:extLst>
              <c:ext xmlns:c16="http://schemas.microsoft.com/office/drawing/2014/chart" uri="{C3380CC4-5D6E-409C-BE32-E72D297353CC}">
                <c16:uniqueId val="{0000000F-8D9D-42AE-87DB-1C7F74EA2A82}"/>
              </c:ext>
            </c:extLst>
          </c:dPt>
          <c:dPt>
            <c:idx val="8"/>
            <c:invertIfNegative val="0"/>
            <c:bubble3D val="0"/>
            <c:spPr>
              <a:solidFill>
                <a:schemeClr val="accent1"/>
              </a:solidFill>
              <a:ln>
                <a:noFill/>
              </a:ln>
              <a:effectLst/>
            </c:spPr>
            <c:extLst>
              <c:ext xmlns:c16="http://schemas.microsoft.com/office/drawing/2014/chart" uri="{C3380CC4-5D6E-409C-BE32-E72D297353CC}">
                <c16:uniqueId val="{00000011-8D9D-42AE-87DB-1C7F74EA2A82}"/>
              </c:ext>
            </c:extLst>
          </c:dPt>
          <c:dPt>
            <c:idx val="9"/>
            <c:invertIfNegative val="0"/>
            <c:bubble3D val="0"/>
            <c:spPr>
              <a:solidFill>
                <a:schemeClr val="accent1"/>
              </a:solidFill>
              <a:ln>
                <a:noFill/>
              </a:ln>
              <a:effectLst/>
            </c:spPr>
            <c:extLst>
              <c:ext xmlns:c16="http://schemas.microsoft.com/office/drawing/2014/chart" uri="{C3380CC4-5D6E-409C-BE32-E72D297353CC}">
                <c16:uniqueId val="{00000013-8D9D-42AE-87DB-1C7F74EA2A8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j-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Plumber (General)</c:v>
                </c:pt>
                <c:pt idx="1">
                  <c:v>Excavator Operator</c:v>
                </c:pt>
                <c:pt idx="2">
                  <c:v>Earthmoving Plant Operator (General)</c:v>
                </c:pt>
                <c:pt idx="3">
                  <c:v>Project Builder</c:v>
                </c:pt>
                <c:pt idx="4">
                  <c:v>Builder's Labourer</c:v>
                </c:pt>
                <c:pt idx="5">
                  <c:v>Construction Project Manager</c:v>
                </c:pt>
                <c:pt idx="6">
                  <c:v>Carpenter</c:v>
                </c:pt>
                <c:pt idx="7">
                  <c:v>Civil Engineer</c:v>
                </c:pt>
                <c:pt idx="8">
                  <c:v>Electrician (General)</c:v>
                </c:pt>
                <c:pt idx="9">
                  <c:v>Labourers nec</c:v>
                </c:pt>
              </c:strCache>
            </c:strRef>
          </c:cat>
          <c:val>
            <c:numRef>
              <c:f>Sheet1!$B$2:$B$11</c:f>
              <c:numCache>
                <c:formatCode>General</c:formatCode>
                <c:ptCount val="10"/>
                <c:pt idx="0">
                  <c:v>3037.1124999999902</c:v>
                </c:pt>
                <c:pt idx="1">
                  <c:v>3114.6437500000002</c:v>
                </c:pt>
                <c:pt idx="2">
                  <c:v>3144.18750000001</c:v>
                </c:pt>
                <c:pt idx="3">
                  <c:v>3546.3874999999998</c:v>
                </c:pt>
                <c:pt idx="4">
                  <c:v>3824.64062499999</c:v>
                </c:pt>
                <c:pt idx="5">
                  <c:v>4276.3468750000102</c:v>
                </c:pt>
                <c:pt idx="6">
                  <c:v>4301.42187500001</c:v>
                </c:pt>
                <c:pt idx="7">
                  <c:v>6939.6031249999896</c:v>
                </c:pt>
                <c:pt idx="8">
                  <c:v>8166.3187500000304</c:v>
                </c:pt>
                <c:pt idx="9">
                  <c:v>13628.9374999999</c:v>
                </c:pt>
              </c:numCache>
            </c:numRef>
          </c:val>
          <c:extLst>
            <c:ext xmlns:c16="http://schemas.microsoft.com/office/drawing/2014/chart" uri="{C3380CC4-5D6E-409C-BE32-E72D297353CC}">
              <c16:uniqueId val="{00000014-8D9D-42AE-87DB-1C7F74EA2A82}"/>
            </c:ext>
          </c:extLst>
        </c:ser>
        <c:dLbls>
          <c:dLblPos val="outEnd"/>
          <c:showLegendKey val="0"/>
          <c:showVal val="1"/>
          <c:showCatName val="0"/>
          <c:showSerName val="0"/>
          <c:showPercent val="0"/>
          <c:showBubbleSize val="0"/>
        </c:dLbls>
        <c:gapWidth val="60"/>
        <c:axId val="1480957568"/>
        <c:axId val="1480959008"/>
      </c:barChart>
      <c:valAx>
        <c:axId val="1480959008"/>
        <c:scaling>
          <c:orientation val="minMax"/>
        </c:scaling>
        <c:delete val="1"/>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crossAx val="1480957568"/>
        <c:crosses val="autoZero"/>
        <c:crossBetween val="between"/>
      </c:valAx>
      <c:catAx>
        <c:axId val="1480957568"/>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j-lt"/>
                <a:ea typeface="+mn-ea"/>
                <a:cs typeface="+mn-cs"/>
              </a:defRPr>
            </a:pPr>
            <a:endParaRPr lang="en-US"/>
          </a:p>
        </c:txPr>
        <c:crossAx val="1480959008"/>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100">
          <a:latin typeface="+mj-lt"/>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433899435916585"/>
          <c:y val="0.14342297434594869"/>
          <c:w val="0.82472071662001667"/>
          <c:h val="0.73283934439823628"/>
        </c:manualLayout>
      </c:layout>
      <c:lineChart>
        <c:grouping val="standard"/>
        <c:varyColors val="0"/>
        <c:ser>
          <c:idx val="0"/>
          <c:order val="0"/>
          <c:tx>
            <c:strRef>
              <c:f>Revisions!$G$3</c:f>
              <c:strCache>
                <c:ptCount val="1"/>
                <c:pt idx="0">
                  <c:v>Actual Funding</c:v>
                </c:pt>
              </c:strCache>
            </c:strRef>
          </c:tx>
          <c:spPr>
            <a:ln w="28575" cap="rnd">
              <a:solidFill>
                <a:srgbClr val="42BFC5"/>
              </a:solidFill>
              <a:round/>
            </a:ln>
            <a:effectLst/>
          </c:spPr>
          <c:marker>
            <c:symbol val="none"/>
          </c:marker>
          <c:cat>
            <c:numRef>
              <c:f>Revisions!$H$2:$AB$2</c:f>
              <c:numCache>
                <c:formatCode>General</c:formatCode>
                <c:ptCount val="21"/>
                <c:pt idx="0">
                  <c:v>2011</c:v>
                </c:pt>
                <c:pt idx="1">
                  <c:v>2012</c:v>
                </c:pt>
                <c:pt idx="2">
                  <c:v>2013</c:v>
                </c:pt>
                <c:pt idx="3">
                  <c:v>2014</c:v>
                </c:pt>
                <c:pt idx="4">
                  <c:v>2015</c:v>
                </c:pt>
                <c:pt idx="5">
                  <c:v>2016</c:v>
                </c:pt>
                <c:pt idx="6">
                  <c:v>2017</c:v>
                </c:pt>
                <c:pt idx="7">
                  <c:v>2018</c:v>
                </c:pt>
                <c:pt idx="8">
                  <c:v>2019</c:v>
                </c:pt>
                <c:pt idx="9">
                  <c:v>2020</c:v>
                </c:pt>
                <c:pt idx="10">
                  <c:v>2021</c:v>
                </c:pt>
                <c:pt idx="11">
                  <c:v>2022</c:v>
                </c:pt>
                <c:pt idx="12">
                  <c:v>2023</c:v>
                </c:pt>
                <c:pt idx="13">
                  <c:v>2024</c:v>
                </c:pt>
                <c:pt idx="14">
                  <c:v>2025</c:v>
                </c:pt>
                <c:pt idx="15">
                  <c:v>2026</c:v>
                </c:pt>
                <c:pt idx="16">
                  <c:v>2027</c:v>
                </c:pt>
                <c:pt idx="17">
                  <c:v>2028</c:v>
                </c:pt>
                <c:pt idx="18">
                  <c:v>2029</c:v>
                </c:pt>
                <c:pt idx="19">
                  <c:v>2030</c:v>
                </c:pt>
                <c:pt idx="20">
                  <c:v>2031</c:v>
                </c:pt>
              </c:numCache>
            </c:numRef>
          </c:cat>
          <c:val>
            <c:numRef>
              <c:f>Revisions!$H$3:$AB$3</c:f>
              <c:numCache>
                <c:formatCode>"$"#,##0.00</c:formatCode>
                <c:ptCount val="21"/>
                <c:pt idx="0">
                  <c:v>0.76341685599999998</c:v>
                </c:pt>
                <c:pt idx="1">
                  <c:v>1.014861671</c:v>
                </c:pt>
                <c:pt idx="2">
                  <c:v>1.0304811469999999</c:v>
                </c:pt>
                <c:pt idx="3">
                  <c:v>1.0603491330000001</c:v>
                </c:pt>
                <c:pt idx="4">
                  <c:v>1.0542836950000001</c:v>
                </c:pt>
                <c:pt idx="5">
                  <c:v>1.078760129</c:v>
                </c:pt>
                <c:pt idx="6">
                  <c:v>1.1224165129999999</c:v>
                </c:pt>
                <c:pt idx="7">
                  <c:v>1.576680514</c:v>
                </c:pt>
                <c:pt idx="8">
                  <c:v>1.7814280899999999</c:v>
                </c:pt>
                <c:pt idx="9">
                  <c:v>1.726514688</c:v>
                </c:pt>
                <c:pt idx="10">
                  <c:v>1.6832701450000001</c:v>
                </c:pt>
              </c:numCache>
            </c:numRef>
          </c:val>
          <c:smooth val="0"/>
          <c:extLst>
            <c:ext xmlns:c16="http://schemas.microsoft.com/office/drawing/2014/chart" uri="{C3380CC4-5D6E-409C-BE32-E72D297353CC}">
              <c16:uniqueId val="{00000000-90F8-4778-BB0A-4FFEA6C8885E}"/>
            </c:ext>
          </c:extLst>
        </c:ser>
        <c:ser>
          <c:idx val="1"/>
          <c:order val="1"/>
          <c:tx>
            <c:strRef>
              <c:f>Revisions!$G$4</c:f>
              <c:strCache>
                <c:ptCount val="1"/>
                <c:pt idx="0">
                  <c:v>Avg Per Year from 2021 ATAP</c:v>
                </c:pt>
              </c:strCache>
            </c:strRef>
          </c:tx>
          <c:spPr>
            <a:ln w="28575" cap="rnd">
              <a:solidFill>
                <a:srgbClr val="42BFC5"/>
              </a:solidFill>
              <a:prstDash val="dash"/>
              <a:round/>
            </a:ln>
            <a:effectLst/>
          </c:spPr>
          <c:marker>
            <c:symbol val="none"/>
          </c:marker>
          <c:cat>
            <c:numRef>
              <c:f>Revisions!$H$2:$AB$2</c:f>
              <c:numCache>
                <c:formatCode>General</c:formatCode>
                <c:ptCount val="21"/>
                <c:pt idx="0">
                  <c:v>2011</c:v>
                </c:pt>
                <c:pt idx="1">
                  <c:v>2012</c:v>
                </c:pt>
                <c:pt idx="2">
                  <c:v>2013</c:v>
                </c:pt>
                <c:pt idx="3">
                  <c:v>2014</c:v>
                </c:pt>
                <c:pt idx="4">
                  <c:v>2015</c:v>
                </c:pt>
                <c:pt idx="5">
                  <c:v>2016</c:v>
                </c:pt>
                <c:pt idx="6">
                  <c:v>2017</c:v>
                </c:pt>
                <c:pt idx="7">
                  <c:v>2018</c:v>
                </c:pt>
                <c:pt idx="8">
                  <c:v>2019</c:v>
                </c:pt>
                <c:pt idx="9">
                  <c:v>2020</c:v>
                </c:pt>
                <c:pt idx="10">
                  <c:v>2021</c:v>
                </c:pt>
                <c:pt idx="11">
                  <c:v>2022</c:v>
                </c:pt>
                <c:pt idx="12">
                  <c:v>2023</c:v>
                </c:pt>
                <c:pt idx="13">
                  <c:v>2024</c:v>
                </c:pt>
                <c:pt idx="14">
                  <c:v>2025</c:v>
                </c:pt>
                <c:pt idx="15">
                  <c:v>2026</c:v>
                </c:pt>
                <c:pt idx="16">
                  <c:v>2027</c:v>
                </c:pt>
                <c:pt idx="17">
                  <c:v>2028</c:v>
                </c:pt>
                <c:pt idx="18">
                  <c:v>2029</c:v>
                </c:pt>
                <c:pt idx="19">
                  <c:v>2030</c:v>
                </c:pt>
                <c:pt idx="20">
                  <c:v>2031</c:v>
                </c:pt>
              </c:numCache>
            </c:numRef>
          </c:cat>
          <c:val>
            <c:numRef>
              <c:f>Revisions!$H$4:$AB$4</c:f>
              <c:numCache>
                <c:formatCode>General</c:formatCode>
                <c:ptCount val="21"/>
                <c:pt idx="11" formatCode="&quot;$&quot;#,##0.00">
                  <c:v>2.2266999999999997</c:v>
                </c:pt>
                <c:pt idx="12" formatCode="&quot;$&quot;#,##0.00">
                  <c:v>2.2266999999999997</c:v>
                </c:pt>
                <c:pt idx="13" formatCode="&quot;$&quot;#,##0.00">
                  <c:v>2.2266999999999997</c:v>
                </c:pt>
                <c:pt idx="14" formatCode="&quot;$&quot;#,##0.00">
                  <c:v>2.2266999999999997</c:v>
                </c:pt>
                <c:pt idx="15" formatCode="&quot;$&quot;#,##0.00">
                  <c:v>2.2266999999999997</c:v>
                </c:pt>
                <c:pt idx="16" formatCode="&quot;$&quot;#,##0.00">
                  <c:v>2.2266999999999997</c:v>
                </c:pt>
                <c:pt idx="17" formatCode="&quot;$&quot;#,##0.00">
                  <c:v>2.2266999999999997</c:v>
                </c:pt>
                <c:pt idx="18" formatCode="&quot;$&quot;#,##0.00">
                  <c:v>2.2266999999999997</c:v>
                </c:pt>
                <c:pt idx="19" formatCode="&quot;$&quot;#,##0.00">
                  <c:v>2.2266999999999997</c:v>
                </c:pt>
                <c:pt idx="20" formatCode="&quot;$&quot;#,##0.00">
                  <c:v>2.2266999999999997</c:v>
                </c:pt>
              </c:numCache>
            </c:numRef>
          </c:val>
          <c:smooth val="0"/>
          <c:extLst>
            <c:ext xmlns:c16="http://schemas.microsoft.com/office/drawing/2014/chart" uri="{C3380CC4-5D6E-409C-BE32-E72D297353CC}">
              <c16:uniqueId val="{00000001-90F8-4778-BB0A-4FFEA6C8885E}"/>
            </c:ext>
          </c:extLst>
        </c:ser>
        <c:ser>
          <c:idx val="2"/>
          <c:order val="2"/>
          <c:tx>
            <c:strRef>
              <c:f>Revisions!$G$5</c:f>
              <c:strCache>
                <c:ptCount val="1"/>
                <c:pt idx="0">
                  <c:v>ATAP plus ALR and AWHC</c:v>
                </c:pt>
              </c:strCache>
            </c:strRef>
          </c:tx>
          <c:spPr>
            <a:ln w="28575" cap="rnd">
              <a:solidFill>
                <a:srgbClr val="F25929"/>
              </a:solidFill>
              <a:prstDash val="sysDash"/>
              <a:round/>
            </a:ln>
            <a:effectLst/>
          </c:spPr>
          <c:marker>
            <c:symbol val="none"/>
          </c:marker>
          <c:cat>
            <c:numRef>
              <c:f>Revisions!$H$2:$AB$2</c:f>
              <c:numCache>
                <c:formatCode>General</c:formatCode>
                <c:ptCount val="21"/>
                <c:pt idx="0">
                  <c:v>2011</c:v>
                </c:pt>
                <c:pt idx="1">
                  <c:v>2012</c:v>
                </c:pt>
                <c:pt idx="2">
                  <c:v>2013</c:v>
                </c:pt>
                <c:pt idx="3">
                  <c:v>2014</c:v>
                </c:pt>
                <c:pt idx="4">
                  <c:v>2015</c:v>
                </c:pt>
                <c:pt idx="5">
                  <c:v>2016</c:v>
                </c:pt>
                <c:pt idx="6">
                  <c:v>2017</c:v>
                </c:pt>
                <c:pt idx="7">
                  <c:v>2018</c:v>
                </c:pt>
                <c:pt idx="8">
                  <c:v>2019</c:v>
                </c:pt>
                <c:pt idx="9">
                  <c:v>2020</c:v>
                </c:pt>
                <c:pt idx="10">
                  <c:v>2021</c:v>
                </c:pt>
                <c:pt idx="11">
                  <c:v>2022</c:v>
                </c:pt>
                <c:pt idx="12">
                  <c:v>2023</c:v>
                </c:pt>
                <c:pt idx="13">
                  <c:v>2024</c:v>
                </c:pt>
                <c:pt idx="14">
                  <c:v>2025</c:v>
                </c:pt>
                <c:pt idx="15">
                  <c:v>2026</c:v>
                </c:pt>
                <c:pt idx="16">
                  <c:v>2027</c:v>
                </c:pt>
                <c:pt idx="17">
                  <c:v>2028</c:v>
                </c:pt>
                <c:pt idx="18">
                  <c:v>2029</c:v>
                </c:pt>
                <c:pt idx="19">
                  <c:v>2030</c:v>
                </c:pt>
                <c:pt idx="20">
                  <c:v>2031</c:v>
                </c:pt>
              </c:numCache>
            </c:numRef>
          </c:cat>
          <c:val>
            <c:numRef>
              <c:f>Revisions!$H$5:$AB$5</c:f>
              <c:numCache>
                <c:formatCode>General</c:formatCode>
                <c:ptCount val="21"/>
                <c:pt idx="15" formatCode="&quot;$&quot;#,##0.00">
                  <c:v>4.1216999999999997</c:v>
                </c:pt>
                <c:pt idx="16" formatCode="&quot;$&quot;#,##0.00">
                  <c:v>4.1216999999999997</c:v>
                </c:pt>
                <c:pt idx="17" formatCode="&quot;$&quot;#,##0.00">
                  <c:v>4.1216999999999997</c:v>
                </c:pt>
                <c:pt idx="18" formatCode="&quot;$&quot;#,##0.00">
                  <c:v>5.4550333333333327</c:v>
                </c:pt>
                <c:pt idx="19" formatCode="&quot;$&quot;#,##0.00">
                  <c:v>5.4550333333333327</c:v>
                </c:pt>
                <c:pt idx="20" formatCode="&quot;$&quot;#,##0.00">
                  <c:v>5.4550333333333327</c:v>
                </c:pt>
              </c:numCache>
            </c:numRef>
          </c:val>
          <c:smooth val="0"/>
          <c:extLst>
            <c:ext xmlns:c16="http://schemas.microsoft.com/office/drawing/2014/chart" uri="{C3380CC4-5D6E-409C-BE32-E72D297353CC}">
              <c16:uniqueId val="{00000002-90F8-4778-BB0A-4FFEA6C8885E}"/>
            </c:ext>
          </c:extLst>
        </c:ser>
        <c:dLbls>
          <c:showLegendKey val="0"/>
          <c:showVal val="0"/>
          <c:showCatName val="0"/>
          <c:showSerName val="0"/>
          <c:showPercent val="0"/>
          <c:showBubbleSize val="0"/>
        </c:dLbls>
        <c:smooth val="0"/>
        <c:axId val="1289686064"/>
        <c:axId val="944737712"/>
      </c:lineChart>
      <c:catAx>
        <c:axId val="12896860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1200" b="0" i="0" u="none" strike="noStrike" kern="1200" baseline="0">
                <a:solidFill>
                  <a:schemeClr val="tx1">
                    <a:lumMod val="65000"/>
                    <a:lumOff val="35000"/>
                  </a:schemeClr>
                </a:solidFill>
                <a:latin typeface="Segoe UI" panose="020B0502040204020203" pitchFamily="34" charset="0"/>
                <a:ea typeface="+mn-ea"/>
                <a:cs typeface="Segoe UI" panose="020B0502040204020203" pitchFamily="34" charset="0"/>
              </a:defRPr>
            </a:pPr>
            <a:endParaRPr lang="en-US"/>
          </a:p>
        </c:txPr>
        <c:crossAx val="944737712"/>
        <c:crosses val="autoZero"/>
        <c:auto val="1"/>
        <c:lblAlgn val="ctr"/>
        <c:lblOffset val="100"/>
        <c:tickLblSkip val="10"/>
        <c:noMultiLvlLbl val="0"/>
      </c:catAx>
      <c:valAx>
        <c:axId val="944737712"/>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lang="en-US" sz="1000" b="0" i="0" u="none" strike="noStrike" kern="1200" baseline="0">
                    <a:solidFill>
                      <a:schemeClr val="tx1">
                        <a:lumMod val="65000"/>
                        <a:lumOff val="35000"/>
                      </a:schemeClr>
                    </a:solidFill>
                    <a:latin typeface="Segoe UI" panose="020B0502040204020203" pitchFamily="34" charset="0"/>
                    <a:ea typeface="+mn-ea"/>
                    <a:cs typeface="Segoe UI" panose="020B0502040204020203" pitchFamily="34" charset="0"/>
                  </a:defRPr>
                </a:pPr>
                <a:r>
                  <a:rPr lang="en-NZ">
                    <a:solidFill>
                      <a:schemeClr val="tx1">
                        <a:lumMod val="65000"/>
                        <a:lumOff val="35000"/>
                      </a:schemeClr>
                    </a:solidFill>
                  </a:rPr>
                  <a:t>$Billion (Nominal)</a:t>
                </a:r>
              </a:p>
            </c:rich>
          </c:tx>
          <c:overlay val="0"/>
          <c:spPr>
            <a:noFill/>
            <a:ln>
              <a:noFill/>
            </a:ln>
            <a:effectLst/>
          </c:spPr>
          <c:txPr>
            <a:bodyPr rot="-5400000" spcFirstLastPara="1" vertOverflow="ellipsis" vert="horz" wrap="square" anchor="ctr" anchorCtr="1"/>
            <a:lstStyle/>
            <a:p>
              <a:pPr>
                <a:defRPr lang="en-US" sz="1000" b="0" i="0" u="none" strike="noStrike" kern="1200" baseline="0">
                  <a:solidFill>
                    <a:schemeClr val="tx1">
                      <a:lumMod val="65000"/>
                      <a:lumOff val="35000"/>
                    </a:schemeClr>
                  </a:solidFill>
                  <a:latin typeface="Segoe UI" panose="020B0502040204020203" pitchFamily="34" charset="0"/>
                  <a:ea typeface="+mn-ea"/>
                  <a:cs typeface="Segoe UI" panose="020B0502040204020203" pitchFamily="34" charset="0"/>
                </a:defRPr>
              </a:pPr>
              <a:endParaRPr lang="en-US"/>
            </a:p>
          </c:txPr>
        </c:title>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lang="en-US" sz="1200" b="0" i="0" u="none" strike="noStrike" kern="1200" baseline="0">
                <a:solidFill>
                  <a:schemeClr val="tx1">
                    <a:lumMod val="65000"/>
                    <a:lumOff val="35000"/>
                  </a:schemeClr>
                </a:solidFill>
                <a:latin typeface="Segoe UI" panose="020B0502040204020203" pitchFamily="34" charset="0"/>
                <a:ea typeface="+mn-ea"/>
                <a:cs typeface="Segoe UI" panose="020B0502040204020203" pitchFamily="34" charset="0"/>
              </a:defRPr>
            </a:pPr>
            <a:endParaRPr lang="en-US"/>
          </a:p>
        </c:txPr>
        <c:crossAx val="12896860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lang="en-US" sz="1000" b="0" i="0" u="none" strike="noStrike" kern="1200" baseline="0">
          <a:solidFill>
            <a:schemeClr val="tx1"/>
          </a:solidFill>
          <a:latin typeface="Segoe UI" panose="020B0502040204020203" pitchFamily="34" charset="0"/>
          <a:ea typeface="+mn-ea"/>
          <a:cs typeface="Segoe UI" panose="020B0502040204020203" pitchFamily="34" charset="0"/>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0.37651</cdr:x>
      <cdr:y>0.60242</cdr:y>
    </cdr:from>
    <cdr:to>
      <cdr:x>0.45331</cdr:x>
      <cdr:y>0.63593</cdr:y>
    </cdr:to>
    <cdr:cxnSp macro="">
      <cdr:nvCxnSpPr>
        <cdr:cNvPr id="3" name="Straight Arrow Connector 2">
          <a:extLst xmlns:a="http://schemas.openxmlformats.org/drawingml/2006/main">
            <a:ext uri="{FF2B5EF4-FFF2-40B4-BE49-F238E27FC236}">
              <a16:creationId xmlns:a16="http://schemas.microsoft.com/office/drawing/2014/main" id="{27E77E11-43AD-44D0-2B0D-5F1E1506756B}"/>
            </a:ext>
          </a:extLst>
        </cdr:cNvPr>
        <cdr:cNvCxnSpPr/>
      </cdr:nvCxnSpPr>
      <cdr:spPr>
        <a:xfrm xmlns:a="http://schemas.openxmlformats.org/drawingml/2006/main">
          <a:off x="3175000" y="2789635"/>
          <a:ext cx="647700" cy="155178"/>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0.14608</cdr:x>
      <cdr:y>0.51868</cdr:y>
    </cdr:from>
    <cdr:to>
      <cdr:x>0.48172</cdr:x>
      <cdr:y>0.63593</cdr:y>
    </cdr:to>
    <cdr:sp macro="" textlink="">
      <cdr:nvSpPr>
        <cdr:cNvPr id="4" name="TextBox 3">
          <a:extLst xmlns:a="http://schemas.openxmlformats.org/drawingml/2006/main">
            <a:ext uri="{FF2B5EF4-FFF2-40B4-BE49-F238E27FC236}">
              <a16:creationId xmlns:a16="http://schemas.microsoft.com/office/drawing/2014/main" id="{DD1D09A0-139A-CA66-809B-7AC7256416B1}"/>
            </a:ext>
          </a:extLst>
        </cdr:cNvPr>
        <cdr:cNvSpPr txBox="1"/>
      </cdr:nvSpPr>
      <cdr:spPr>
        <a:xfrm xmlns:a="http://schemas.openxmlformats.org/drawingml/2006/main">
          <a:off x="839566" y="1898605"/>
          <a:ext cx="1929034" cy="42918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NZ" sz="1000" baseline="0">
              <a:latin typeface="Segoe UI" panose="020B0502040204020203" pitchFamily="34" charset="0"/>
              <a:cs typeface="Segoe UI" panose="020B0502040204020203" pitchFamily="34" charset="0"/>
            </a:rPr>
            <a:t>Historical high $1.8 billion</a:t>
          </a:r>
          <a:endParaRPr lang="en-NZ" sz="1000">
            <a:latin typeface="Segoe UI" panose="020B0502040204020203" pitchFamily="34" charset="0"/>
            <a:cs typeface="Segoe UI" panose="020B0502040204020203" pitchFamily="34" charset="0"/>
          </a:endParaRPr>
        </a:p>
      </cdr:txBody>
    </cdr:sp>
  </cdr:relSizeAnchor>
  <cdr:relSizeAnchor xmlns:cdr="http://schemas.openxmlformats.org/drawingml/2006/chartDrawing">
    <cdr:from>
      <cdr:x>0.66728</cdr:x>
      <cdr:y>0.67192</cdr:y>
    </cdr:from>
    <cdr:to>
      <cdr:x>0.86511</cdr:x>
      <cdr:y>0.76037</cdr:y>
    </cdr:to>
    <cdr:sp macro="" textlink="">
      <cdr:nvSpPr>
        <cdr:cNvPr id="7" name="TextBox 1">
          <a:extLst xmlns:a="http://schemas.openxmlformats.org/drawingml/2006/main">
            <a:ext uri="{FF2B5EF4-FFF2-40B4-BE49-F238E27FC236}">
              <a16:creationId xmlns:a16="http://schemas.microsoft.com/office/drawing/2014/main" id="{5EB460DD-90F6-35C8-DD7D-2242B8A7AB41}"/>
            </a:ext>
          </a:extLst>
        </cdr:cNvPr>
        <cdr:cNvSpPr txBox="1"/>
      </cdr:nvSpPr>
      <cdr:spPr>
        <a:xfrm xmlns:a="http://schemas.openxmlformats.org/drawingml/2006/main">
          <a:off x="2817980" y="2418910"/>
          <a:ext cx="835453" cy="31842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NZ" sz="1000" dirty="0">
              <a:latin typeface="Segoe UI" panose="020B0502040204020203" pitchFamily="34" charset="0"/>
              <a:cs typeface="Segoe UI" panose="020B0502040204020203" pitchFamily="34" charset="0"/>
            </a:rPr>
            <a:t>2021-2031</a:t>
          </a:r>
          <a:r>
            <a:rPr lang="en-NZ" sz="1000" baseline="0" dirty="0">
              <a:latin typeface="Segoe UI" panose="020B0502040204020203" pitchFamily="34" charset="0"/>
              <a:cs typeface="Segoe UI" panose="020B0502040204020203" pitchFamily="34" charset="0"/>
            </a:rPr>
            <a:t> ATAP annual average</a:t>
          </a:r>
          <a:endParaRPr lang="en-NZ" sz="1000" dirty="0">
            <a:latin typeface="Segoe UI" panose="020B0502040204020203" pitchFamily="34" charset="0"/>
            <a:cs typeface="Segoe UI" panose="020B0502040204020203" pitchFamily="34" charset="0"/>
          </a:endParaRPr>
        </a:p>
      </cdr:txBody>
    </cdr:sp>
  </cdr:relSizeAnchor>
  <cdr:relSizeAnchor xmlns:cdr="http://schemas.openxmlformats.org/drawingml/2006/chartDrawing">
    <cdr:from>
      <cdr:x>0.74925</cdr:x>
      <cdr:y>0.61742</cdr:y>
    </cdr:from>
    <cdr:to>
      <cdr:x>0.74925</cdr:x>
      <cdr:y>0.66663</cdr:y>
    </cdr:to>
    <cdr:cxnSp macro="">
      <cdr:nvCxnSpPr>
        <cdr:cNvPr id="9" name="Straight Arrow Connector 8">
          <a:extLst xmlns:a="http://schemas.openxmlformats.org/drawingml/2006/main">
            <a:ext uri="{FF2B5EF4-FFF2-40B4-BE49-F238E27FC236}">
              <a16:creationId xmlns:a16="http://schemas.microsoft.com/office/drawing/2014/main" id="{9DE95685-D586-2E4D-A9FB-41396A71DF09}"/>
            </a:ext>
          </a:extLst>
        </cdr:cNvPr>
        <cdr:cNvCxnSpPr/>
      </cdr:nvCxnSpPr>
      <cdr:spPr>
        <a:xfrm xmlns:a="http://schemas.openxmlformats.org/drawingml/2006/main" flipV="1">
          <a:off x="3164146" y="2222712"/>
          <a:ext cx="0" cy="177158"/>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0.62028</cdr:x>
      <cdr:y>0.41155</cdr:y>
    </cdr:from>
    <cdr:to>
      <cdr:x>0.81908</cdr:x>
      <cdr:y>0.5</cdr:y>
    </cdr:to>
    <cdr:sp macro="" textlink="">
      <cdr:nvSpPr>
        <cdr:cNvPr id="11" name="TextBox 1">
          <a:extLst xmlns:a="http://schemas.openxmlformats.org/drawingml/2006/main">
            <a:ext uri="{FF2B5EF4-FFF2-40B4-BE49-F238E27FC236}">
              <a16:creationId xmlns:a16="http://schemas.microsoft.com/office/drawing/2014/main" id="{5567395B-E536-1696-A0BB-5BAE5F14ABF8}"/>
            </a:ext>
          </a:extLst>
        </cdr:cNvPr>
        <cdr:cNvSpPr txBox="1"/>
      </cdr:nvSpPr>
      <cdr:spPr>
        <a:xfrm xmlns:a="http://schemas.openxmlformats.org/drawingml/2006/main">
          <a:off x="2867184" y="1441064"/>
          <a:ext cx="918926" cy="30971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NZ" sz="1000" dirty="0">
              <a:latin typeface="Segoe UI" panose="020B0502040204020203" pitchFamily="34" charset="0"/>
              <a:cs typeface="Segoe UI" panose="020B0502040204020203" pitchFamily="34" charset="0"/>
            </a:rPr>
            <a:t>ATAP</a:t>
          </a:r>
          <a:r>
            <a:rPr lang="en-NZ" sz="1000" baseline="0" dirty="0">
              <a:latin typeface="Segoe UI" panose="020B0502040204020203" pitchFamily="34" charset="0"/>
              <a:cs typeface="Segoe UI" panose="020B0502040204020203" pitchFamily="34" charset="0"/>
            </a:rPr>
            <a:t> + ALR annual average</a:t>
          </a:r>
          <a:endParaRPr lang="en-NZ" sz="1000" dirty="0">
            <a:latin typeface="Segoe UI" panose="020B0502040204020203" pitchFamily="34" charset="0"/>
            <a:cs typeface="Segoe UI" panose="020B0502040204020203" pitchFamily="34" charset="0"/>
          </a:endParaRPr>
        </a:p>
      </cdr:txBody>
    </cdr:sp>
  </cdr:relSizeAnchor>
  <cdr:relSizeAnchor xmlns:cdr="http://schemas.openxmlformats.org/drawingml/2006/chartDrawing">
    <cdr:from>
      <cdr:x>0.79669</cdr:x>
      <cdr:y>0.39055</cdr:y>
    </cdr:from>
    <cdr:to>
      <cdr:x>0.79669</cdr:x>
      <cdr:y>0.45431</cdr:y>
    </cdr:to>
    <cdr:cxnSp macro="">
      <cdr:nvCxnSpPr>
        <cdr:cNvPr id="12" name="Straight Arrow Connector 11">
          <a:extLst xmlns:a="http://schemas.openxmlformats.org/drawingml/2006/main">
            <a:ext uri="{FF2B5EF4-FFF2-40B4-BE49-F238E27FC236}">
              <a16:creationId xmlns:a16="http://schemas.microsoft.com/office/drawing/2014/main" id="{6D77B360-F30D-E3A6-B8C9-8E076BA9ACE8}"/>
            </a:ext>
          </a:extLst>
        </cdr:cNvPr>
        <cdr:cNvCxnSpPr/>
      </cdr:nvCxnSpPr>
      <cdr:spPr>
        <a:xfrm xmlns:a="http://schemas.openxmlformats.org/drawingml/2006/main" flipV="1">
          <a:off x="4566237" y="1124673"/>
          <a:ext cx="0" cy="183611"/>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0.83877</cdr:x>
      <cdr:y>0.29377</cdr:y>
    </cdr:from>
    <cdr:to>
      <cdr:x>1</cdr:x>
      <cdr:y>0.38222</cdr:y>
    </cdr:to>
    <cdr:sp macro="" textlink="">
      <cdr:nvSpPr>
        <cdr:cNvPr id="14" name="TextBox 1">
          <a:extLst xmlns:a="http://schemas.openxmlformats.org/drawingml/2006/main">
            <a:ext uri="{FF2B5EF4-FFF2-40B4-BE49-F238E27FC236}">
              <a16:creationId xmlns:a16="http://schemas.microsoft.com/office/drawing/2014/main" id="{F46503A8-6692-7EBD-FB0D-EBE471A28E8B}"/>
            </a:ext>
          </a:extLst>
        </cdr:cNvPr>
        <cdr:cNvSpPr txBox="1"/>
      </cdr:nvSpPr>
      <cdr:spPr>
        <a:xfrm xmlns:a="http://schemas.openxmlformats.org/drawingml/2006/main">
          <a:off x="3542186" y="1057572"/>
          <a:ext cx="680899" cy="31842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NZ" sz="1000" dirty="0">
              <a:latin typeface="Segoe UI" panose="020B0502040204020203" pitchFamily="34" charset="0"/>
              <a:cs typeface="Segoe UI" panose="020B0502040204020203" pitchFamily="34" charset="0"/>
            </a:rPr>
            <a:t>ATAP +</a:t>
          </a:r>
          <a:r>
            <a:rPr lang="en-NZ" sz="1000" baseline="0" dirty="0">
              <a:latin typeface="Segoe UI" panose="020B0502040204020203" pitchFamily="34" charset="0"/>
              <a:cs typeface="Segoe UI" panose="020B0502040204020203" pitchFamily="34" charset="0"/>
            </a:rPr>
            <a:t> ALR + AWHC annual average</a:t>
          </a:r>
          <a:endParaRPr lang="en-NZ" sz="1000" dirty="0">
            <a:latin typeface="Segoe UI" panose="020B0502040204020203" pitchFamily="34" charset="0"/>
            <a:cs typeface="Segoe UI" panose="020B0502040204020203" pitchFamily="34" charset="0"/>
          </a:endParaRPr>
        </a:p>
      </cdr:txBody>
    </cdr:sp>
  </cdr:relSizeAnchor>
  <cdr:relSizeAnchor xmlns:cdr="http://schemas.openxmlformats.org/drawingml/2006/chartDrawing">
    <cdr:from>
      <cdr:x>0.92432</cdr:x>
      <cdr:y>0.22154</cdr:y>
    </cdr:from>
    <cdr:to>
      <cdr:x>0.92432</cdr:x>
      <cdr:y>0.3021</cdr:y>
    </cdr:to>
    <cdr:cxnSp macro="">
      <cdr:nvCxnSpPr>
        <cdr:cNvPr id="15" name="Straight Arrow Connector 14">
          <a:extLst xmlns:a="http://schemas.openxmlformats.org/drawingml/2006/main">
            <a:ext uri="{FF2B5EF4-FFF2-40B4-BE49-F238E27FC236}">
              <a16:creationId xmlns:a16="http://schemas.microsoft.com/office/drawing/2014/main" id="{3298FA9A-007F-F078-84FE-8DB3C12DF141}"/>
            </a:ext>
          </a:extLst>
        </cdr:cNvPr>
        <cdr:cNvCxnSpPr/>
      </cdr:nvCxnSpPr>
      <cdr:spPr>
        <a:xfrm xmlns:a="http://schemas.openxmlformats.org/drawingml/2006/main" flipV="1">
          <a:off x="5297749" y="637971"/>
          <a:ext cx="0" cy="231990"/>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0.54852</cdr:x>
      <cdr:y>0.30748</cdr:y>
    </cdr:from>
    <cdr:to>
      <cdr:x>0.54852</cdr:x>
      <cdr:y>0.86219</cdr:y>
    </cdr:to>
    <cdr:cxnSp macro="">
      <cdr:nvCxnSpPr>
        <cdr:cNvPr id="19" name="Straight Connector 18">
          <a:extLst xmlns:a="http://schemas.openxmlformats.org/drawingml/2006/main">
            <a:ext uri="{FF2B5EF4-FFF2-40B4-BE49-F238E27FC236}">
              <a16:creationId xmlns:a16="http://schemas.microsoft.com/office/drawing/2014/main" id="{DCB4E54A-3BC0-76D2-D53E-E2BE72F07F86}"/>
            </a:ext>
          </a:extLst>
        </cdr:cNvPr>
        <cdr:cNvCxnSpPr/>
      </cdr:nvCxnSpPr>
      <cdr:spPr>
        <a:xfrm xmlns:a="http://schemas.openxmlformats.org/drawingml/2006/main" flipV="1">
          <a:off x="3163577" y="1141599"/>
          <a:ext cx="0" cy="2059496"/>
        </a:xfrm>
        <a:prstGeom xmlns:a="http://schemas.openxmlformats.org/drawingml/2006/main" prst="line">
          <a:avLst/>
        </a:prstGeom>
        <a:ln xmlns:a="http://schemas.openxmlformats.org/drawingml/2006/main" w="19050"/>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0.13003</cdr:x>
      <cdr:y>0.10665</cdr:y>
    </cdr:from>
    <cdr:to>
      <cdr:x>0.5053</cdr:x>
      <cdr:y>0.39106</cdr:y>
    </cdr:to>
    <cdr:sp macro="" textlink="">
      <cdr:nvSpPr>
        <cdr:cNvPr id="20" name="TextBox 19">
          <a:extLst xmlns:a="http://schemas.openxmlformats.org/drawingml/2006/main">
            <a:ext uri="{FF2B5EF4-FFF2-40B4-BE49-F238E27FC236}">
              <a16:creationId xmlns:a16="http://schemas.microsoft.com/office/drawing/2014/main" id="{F5A4D92F-66F4-A836-0403-6B56E31DDA18}"/>
            </a:ext>
          </a:extLst>
        </cdr:cNvPr>
        <cdr:cNvSpPr txBox="1"/>
      </cdr:nvSpPr>
      <cdr:spPr>
        <a:xfrm xmlns:a="http://schemas.openxmlformats.org/drawingml/2006/main">
          <a:off x="549135" y="363521"/>
          <a:ext cx="1584795" cy="96938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NZ" sz="1200" b="1" dirty="0">
              <a:latin typeface="Segoe UI" panose="020B0502040204020203" pitchFamily="34" charset="0"/>
              <a:cs typeface="Segoe UI" panose="020B0502040204020203" pitchFamily="34" charset="0"/>
            </a:rPr>
            <a:t>Historical Spending</a:t>
          </a:r>
          <a:endParaRPr lang="en-NZ" sz="1200" b="1" baseline="0" dirty="0">
            <a:latin typeface="Segoe UI" panose="020B0502040204020203" pitchFamily="34" charset="0"/>
            <a:cs typeface="Segoe UI" panose="020B0502040204020203" pitchFamily="34" charset="0"/>
          </a:endParaRPr>
        </a:p>
        <a:p xmlns:a="http://schemas.openxmlformats.org/drawingml/2006/main">
          <a:pPr algn="ctr"/>
          <a:r>
            <a:rPr lang="en-NZ" sz="1200" b="1" baseline="0" dirty="0">
              <a:latin typeface="Segoe UI" panose="020B0502040204020203" pitchFamily="34" charset="0"/>
              <a:cs typeface="Segoe UI" panose="020B0502040204020203" pitchFamily="34" charset="0"/>
            </a:rPr>
            <a:t>(NLTF plus CRL)</a:t>
          </a:r>
          <a:endParaRPr lang="en-NZ" sz="1200" b="1" dirty="0">
            <a:latin typeface="Segoe UI" panose="020B0502040204020203" pitchFamily="34" charset="0"/>
            <a:cs typeface="Segoe UI" panose="020B0502040204020203" pitchFamily="34" charset="0"/>
          </a:endParaRPr>
        </a:p>
      </cdr:txBody>
    </cdr:sp>
  </cdr:relSizeAnchor>
  <cdr:relSizeAnchor xmlns:cdr="http://schemas.openxmlformats.org/drawingml/2006/chartDrawing">
    <cdr:from>
      <cdr:x>0.52231</cdr:x>
      <cdr:y>0.10388</cdr:y>
    </cdr:from>
    <cdr:to>
      <cdr:x>0.94618</cdr:x>
      <cdr:y>0.3025</cdr:y>
    </cdr:to>
    <cdr:sp macro="" textlink="">
      <cdr:nvSpPr>
        <cdr:cNvPr id="21" name="TextBox 1">
          <a:extLst xmlns:a="http://schemas.openxmlformats.org/drawingml/2006/main">
            <a:ext uri="{FF2B5EF4-FFF2-40B4-BE49-F238E27FC236}">
              <a16:creationId xmlns:a16="http://schemas.microsoft.com/office/drawing/2014/main" id="{C2A666CD-C504-5A6B-275E-9C9CF9C62006}"/>
            </a:ext>
          </a:extLst>
        </cdr:cNvPr>
        <cdr:cNvSpPr txBox="1"/>
      </cdr:nvSpPr>
      <cdr:spPr>
        <a:xfrm xmlns:a="http://schemas.openxmlformats.org/drawingml/2006/main">
          <a:off x="2205771" y="354080"/>
          <a:ext cx="1790039" cy="67698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NZ" sz="1200" b="1" dirty="0">
              <a:latin typeface="Segoe UI" panose="020B0502040204020203" pitchFamily="34" charset="0"/>
              <a:cs typeface="Segoe UI" panose="020B0502040204020203" pitchFamily="34" charset="0"/>
            </a:rPr>
            <a:t>Hypothetical Future Scenarios</a:t>
          </a:r>
          <a:endParaRPr lang="en-NZ" sz="1200" b="1" baseline="0" dirty="0">
            <a:latin typeface="Segoe UI" panose="020B0502040204020203" pitchFamily="34" charset="0"/>
            <a:cs typeface="Segoe UI" panose="020B0502040204020203"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63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777607" y="0"/>
            <a:ext cx="2889938" cy="496332"/>
          </a:xfrm>
          <a:prstGeom prst="rect">
            <a:avLst/>
          </a:prstGeom>
        </p:spPr>
        <p:txBody>
          <a:bodyPr vert="horz" lIns="91440" tIns="45720" rIns="91440" bIns="45720" rtlCol="0"/>
          <a:lstStyle>
            <a:lvl1pPr algn="r">
              <a:defRPr sz="1200"/>
            </a:lvl1pPr>
          </a:lstStyle>
          <a:p>
            <a:fld id="{AC0B2335-BB5D-A441-B8AD-4E89B64B55FF}" type="datetimeFigureOut">
              <a:rPr lang="en-US" smtClean="0"/>
              <a:pPr/>
              <a:t>9/6/2023</a:t>
            </a:fld>
            <a:endParaRPr lang="en-US"/>
          </a:p>
        </p:txBody>
      </p:sp>
      <p:sp>
        <p:nvSpPr>
          <p:cNvPr id="4" name="Footer Placeholder 3"/>
          <p:cNvSpPr>
            <a:spLocks noGrp="1"/>
          </p:cNvSpPr>
          <p:nvPr>
            <p:ph type="ftr" sz="quarter" idx="2"/>
          </p:nvPr>
        </p:nvSpPr>
        <p:spPr>
          <a:xfrm>
            <a:off x="0" y="9428583"/>
            <a:ext cx="2889938" cy="49633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777607" y="9428583"/>
            <a:ext cx="2889938" cy="496332"/>
          </a:xfrm>
          <a:prstGeom prst="rect">
            <a:avLst/>
          </a:prstGeom>
        </p:spPr>
        <p:txBody>
          <a:bodyPr vert="horz" lIns="91440" tIns="45720" rIns="91440" bIns="45720" rtlCol="0" anchor="b"/>
          <a:lstStyle>
            <a:lvl1pPr algn="r">
              <a:defRPr sz="1200"/>
            </a:lvl1pPr>
          </a:lstStyle>
          <a:p>
            <a:fld id="{9F4EA5EC-70C3-DE4C-8903-61778EF16E73}" type="slidenum">
              <a:rPr lang="en-US" smtClean="0"/>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99357B2-34A3-411D-B80A-EA3351F7A721}"/>
              </a:ext>
            </a:extLst>
          </p:cNvPr>
          <p:cNvSpPr>
            <a:spLocks noGrp="1"/>
          </p:cNvSpPr>
          <p:nvPr>
            <p:ph type="hdr" sz="quarter"/>
          </p:nvPr>
        </p:nvSpPr>
        <p:spPr>
          <a:xfrm>
            <a:off x="0" y="0"/>
            <a:ext cx="2889938" cy="498056"/>
          </a:xfrm>
          <a:prstGeom prst="rect">
            <a:avLst/>
          </a:prstGeom>
        </p:spPr>
        <p:txBody>
          <a:bodyPr vert="horz" lIns="91440" tIns="45720" rIns="91440" bIns="45720" rtlCol="0"/>
          <a:lstStyle>
            <a:lvl1pPr algn="l">
              <a:defRPr sz="1200"/>
            </a:lvl1pPr>
          </a:lstStyle>
          <a:p>
            <a:endParaRPr lang="en-NZ"/>
          </a:p>
        </p:txBody>
      </p:sp>
      <p:sp>
        <p:nvSpPr>
          <p:cNvPr id="3" name="Date Placeholder 2">
            <a:extLst>
              <a:ext uri="{FF2B5EF4-FFF2-40B4-BE49-F238E27FC236}">
                <a16:creationId xmlns:a16="http://schemas.microsoft.com/office/drawing/2014/main" id="{8E7DB352-4F0E-4C4C-B119-A25D9B8C59B9}"/>
              </a:ext>
            </a:extLst>
          </p:cNvPr>
          <p:cNvSpPr>
            <a:spLocks noGrp="1"/>
          </p:cNvSpPr>
          <p:nvPr>
            <p:ph type="dt" idx="1"/>
          </p:nvPr>
        </p:nvSpPr>
        <p:spPr>
          <a:xfrm>
            <a:off x="3777607" y="0"/>
            <a:ext cx="2889938" cy="498056"/>
          </a:xfrm>
          <a:prstGeom prst="rect">
            <a:avLst/>
          </a:prstGeom>
        </p:spPr>
        <p:txBody>
          <a:bodyPr vert="horz" lIns="91440" tIns="45720" rIns="91440" bIns="45720" rtlCol="0"/>
          <a:lstStyle>
            <a:lvl1pPr algn="r">
              <a:defRPr sz="1200"/>
            </a:lvl1pPr>
          </a:lstStyle>
          <a:p>
            <a:fld id="{5B7EBFA0-E763-4A40-B3A3-91ECD6DF6998}" type="datetimeFigureOut">
              <a:rPr lang="en-NZ" smtClean="0"/>
              <a:pPr/>
              <a:t>6/09/2023</a:t>
            </a:fld>
            <a:endParaRPr lang="en-NZ"/>
          </a:p>
        </p:txBody>
      </p:sp>
      <p:sp>
        <p:nvSpPr>
          <p:cNvPr id="4" name="Slide Image Placeholder 3">
            <a:extLst>
              <a:ext uri="{FF2B5EF4-FFF2-40B4-BE49-F238E27FC236}">
                <a16:creationId xmlns:a16="http://schemas.microsoft.com/office/drawing/2014/main" id="{BDA90698-0CDF-4E99-85E2-EC8DBB957AED}"/>
              </a:ext>
            </a:extLst>
          </p:cNvPr>
          <p:cNvSpPr>
            <a:spLocks noGrp="1" noRot="1" noChangeAspect="1"/>
          </p:cNvSpPr>
          <p:nvPr>
            <p:ph type="sldImg" idx="2"/>
          </p:nvPr>
        </p:nvSpPr>
        <p:spPr>
          <a:xfrm>
            <a:off x="357188" y="1241425"/>
            <a:ext cx="5954712" cy="3349625"/>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a:extLst>
              <a:ext uri="{FF2B5EF4-FFF2-40B4-BE49-F238E27FC236}">
                <a16:creationId xmlns:a16="http://schemas.microsoft.com/office/drawing/2014/main" id="{6C3ABA96-0D4B-46AF-80A6-F8F85FCBBA5F}"/>
              </a:ext>
            </a:extLst>
          </p:cNvPr>
          <p:cNvSpPr>
            <a:spLocks noGrp="1"/>
          </p:cNvSpPr>
          <p:nvPr>
            <p:ph type="body" sz="quarter" idx="3"/>
          </p:nvPr>
        </p:nvSpPr>
        <p:spPr>
          <a:xfrm>
            <a:off x="666909" y="4777194"/>
            <a:ext cx="533527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a:extLst>
              <a:ext uri="{FF2B5EF4-FFF2-40B4-BE49-F238E27FC236}">
                <a16:creationId xmlns:a16="http://schemas.microsoft.com/office/drawing/2014/main" id="{843AA630-02C5-468E-8718-3F6D34F258BA}"/>
              </a:ext>
            </a:extLst>
          </p:cNvPr>
          <p:cNvSpPr>
            <a:spLocks noGrp="1"/>
          </p:cNvSpPr>
          <p:nvPr>
            <p:ph type="ftr" sz="quarter" idx="4"/>
          </p:nvPr>
        </p:nvSpPr>
        <p:spPr>
          <a:xfrm>
            <a:off x="0" y="9428584"/>
            <a:ext cx="2889938" cy="498055"/>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a:extLst>
              <a:ext uri="{FF2B5EF4-FFF2-40B4-BE49-F238E27FC236}">
                <a16:creationId xmlns:a16="http://schemas.microsoft.com/office/drawing/2014/main" id="{24D9057F-F4D5-4F76-816A-2CED63316789}"/>
              </a:ext>
            </a:extLst>
          </p:cNvPr>
          <p:cNvSpPr>
            <a:spLocks noGrp="1"/>
          </p:cNvSpPr>
          <p:nvPr>
            <p:ph type="sldNum" sz="quarter" idx="5"/>
          </p:nvPr>
        </p:nvSpPr>
        <p:spPr>
          <a:xfrm>
            <a:off x="3777607" y="9428584"/>
            <a:ext cx="2889938" cy="498055"/>
          </a:xfrm>
          <a:prstGeom prst="rect">
            <a:avLst/>
          </a:prstGeom>
        </p:spPr>
        <p:txBody>
          <a:bodyPr vert="horz" lIns="91440" tIns="45720" rIns="91440" bIns="45720" rtlCol="0" anchor="b"/>
          <a:lstStyle>
            <a:lvl1pPr algn="r">
              <a:defRPr sz="1200"/>
            </a:lvl1pPr>
          </a:lstStyle>
          <a:p>
            <a:fld id="{EC4B0E83-7DC5-4A24-AC05-800918290D73}" type="slidenum">
              <a:rPr lang="en-NZ" smtClean="0"/>
              <a:pPr/>
              <a:t>‹#›</a:t>
            </a:fld>
            <a:endParaRPr lang="en-NZ"/>
          </a:p>
        </p:txBody>
      </p:sp>
    </p:spTree>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7188" y="1241425"/>
            <a:ext cx="5954712" cy="3349625"/>
          </a:xfrm>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EC4B0E83-7DC5-4A24-AC05-800918290D73}" type="slidenum">
              <a:rPr lang="en-NZ" smtClean="0"/>
              <a:pPr/>
              <a:t>1</a:t>
            </a:fld>
            <a:endParaRPr lang="en-NZ"/>
          </a:p>
        </p:txBody>
      </p:sp>
    </p:spTree>
    <p:extLst>
      <p:ext uri="{BB962C8B-B14F-4D97-AF65-F5344CB8AC3E}">
        <p14:creationId xmlns:p14="http://schemas.microsoft.com/office/powerpoint/2010/main" val="10491528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a:t>Kainga Ora, MOE, Health, Corrections etc removed with building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19A6F8-3870-400F-A7C3-D07C4ECA26FC}"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38563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7188" y="1241425"/>
            <a:ext cx="5954712" cy="3349625"/>
          </a:xfrm>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4B0E83-7DC5-4A24-AC05-800918290D73}" type="slidenum">
              <a:rPr kumimoji="0" lang="en-N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N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57968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7188" y="1241425"/>
            <a:ext cx="5954712" cy="3349625"/>
          </a:xfrm>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EC4B0E83-7DC5-4A24-AC05-800918290D73}" type="slidenum">
              <a:rPr lang="en-NZ" smtClean="0"/>
              <a:pPr/>
              <a:t>6</a:t>
            </a:fld>
            <a:endParaRPr lang="en-NZ"/>
          </a:p>
        </p:txBody>
      </p:sp>
    </p:spTree>
    <p:extLst>
      <p:ext uri="{BB962C8B-B14F-4D97-AF65-F5344CB8AC3E}">
        <p14:creationId xmlns:p14="http://schemas.microsoft.com/office/powerpoint/2010/main" val="40289283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7188" y="1241425"/>
            <a:ext cx="5954712" cy="3349625"/>
          </a:xfrm>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EC4B0E83-7DC5-4A24-AC05-800918290D73}" type="slidenum">
              <a:rPr lang="en-NZ" smtClean="0"/>
              <a:pPr/>
              <a:t>11</a:t>
            </a:fld>
            <a:endParaRPr lang="en-NZ"/>
          </a:p>
        </p:txBody>
      </p:sp>
    </p:spTree>
    <p:extLst>
      <p:ext uri="{BB962C8B-B14F-4D97-AF65-F5344CB8AC3E}">
        <p14:creationId xmlns:p14="http://schemas.microsoft.com/office/powerpoint/2010/main" val="28195017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EC4B0E83-7DC5-4A24-AC05-800918290D73}" type="slidenum">
              <a:rPr lang="en-NZ" smtClean="0"/>
              <a:pPr/>
              <a:t>23</a:t>
            </a:fld>
            <a:endParaRPr lang="en-NZ"/>
          </a:p>
        </p:txBody>
      </p:sp>
    </p:spTree>
    <p:extLst>
      <p:ext uri="{BB962C8B-B14F-4D97-AF65-F5344CB8AC3E}">
        <p14:creationId xmlns:p14="http://schemas.microsoft.com/office/powerpoint/2010/main" val="33463597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a:t>Kainga Ora, MOE, Health, Corrections etc removed with building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19A6F8-3870-400F-A7C3-D07C4ECA26FC}"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78215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a:t>Kainga Ora, MOE, Health, Corrections etc removed with building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19A6F8-3870-400F-A7C3-D07C4ECA26FC}"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52561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a:t>Kainga Ora, MOE, Health, Corrections etc removed with building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19A6F8-3870-400F-A7C3-D07C4ECA26FC}"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25044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a:t>Kainga Ora, MOE, Health, Corrections etc removed with building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19A6F8-3870-400F-A7C3-D07C4ECA26FC}"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86208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7.jpe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7.jpe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4.xml"/><Relationship Id="rId5" Type="http://schemas.microsoft.com/office/2007/relationships/hdphoto" Target="../media/hdphoto1.wdp"/><Relationship Id="rId4" Type="http://schemas.openxmlformats.org/officeDocument/2006/relationships/image" Target="../media/image9.png"/></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4.xml"/><Relationship Id="rId4" Type="http://schemas.openxmlformats.org/officeDocument/2006/relationships/image" Target="../media/image7.jpe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9.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rcRect/>
          <a:stretch/>
        </p:blipFill>
        <p:spPr>
          <a:xfrm>
            <a:off x="0" y="946"/>
            <a:ext cx="9144000" cy="5141609"/>
          </a:xfrm>
          <a:prstGeom prst="rect">
            <a:avLst/>
          </a:prstGeom>
        </p:spPr>
      </p:pic>
      <p:sp>
        <p:nvSpPr>
          <p:cNvPr id="4" name="Rectangle 3"/>
          <p:cNvSpPr/>
          <p:nvPr userDrawn="1"/>
        </p:nvSpPr>
        <p:spPr>
          <a:xfrm>
            <a:off x="2846329" y="1003486"/>
            <a:ext cx="6304547" cy="20350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3" name="Picture 2" descr="NZIC Logo Colour.jpg"/>
          <p:cNvPicPr>
            <a:picLocks noChangeAspect="1"/>
          </p:cNvPicPr>
          <p:nvPr userDrawn="1"/>
        </p:nvPicPr>
        <p:blipFill>
          <a:blip r:embed="rId3"/>
          <a:stretch>
            <a:fillRect/>
          </a:stretch>
        </p:blipFill>
        <p:spPr>
          <a:xfrm>
            <a:off x="2977185" y="1090642"/>
            <a:ext cx="1876699" cy="866097"/>
          </a:xfrm>
          <a:prstGeom prst="rect">
            <a:avLst/>
          </a:prstGeom>
        </p:spPr>
      </p:pic>
      <p:sp>
        <p:nvSpPr>
          <p:cNvPr id="2" name="Rectangle 1">
            <a:extLst>
              <a:ext uri="{FF2B5EF4-FFF2-40B4-BE49-F238E27FC236}">
                <a16:creationId xmlns:a16="http://schemas.microsoft.com/office/drawing/2014/main" id="{9762185A-1BF2-6A4B-ABE8-231BE6BB61E6}"/>
              </a:ext>
            </a:extLst>
          </p:cNvPr>
          <p:cNvSpPr/>
          <p:nvPr userDrawn="1"/>
        </p:nvSpPr>
        <p:spPr>
          <a:xfrm>
            <a:off x="5207919" y="4404549"/>
            <a:ext cx="3766008" cy="369332"/>
          </a:xfrm>
          <a:prstGeom prst="rect">
            <a:avLst/>
          </a:prstGeom>
        </p:spPr>
        <p:txBody>
          <a:bodyPr wrap="square">
            <a:spAutoFit/>
          </a:bodyPr>
          <a:lstStyle/>
          <a:p>
            <a:r>
              <a:rPr lang="en-US" sz="600" spc="0" baseline="0"/>
              <a:t>Disclaimer - This presentation contains general information and is not formal advice. </a:t>
            </a:r>
            <a:br>
              <a:rPr lang="en-US" sz="600" spc="0" baseline="0"/>
            </a:br>
            <a:r>
              <a:rPr lang="en-US" sz="600" spc="0" baseline="0"/>
              <a:t>It is recommended that you seek independent advice on any matter relating to the use of the information. We will not be liable for any loss or damage whatsoever arising from the use of the information.</a:t>
            </a:r>
          </a:p>
        </p:txBody>
      </p:sp>
      <p:cxnSp>
        <p:nvCxnSpPr>
          <p:cNvPr id="6" name="Straight Connector 5">
            <a:extLst>
              <a:ext uri="{FF2B5EF4-FFF2-40B4-BE49-F238E27FC236}">
                <a16:creationId xmlns:a16="http://schemas.microsoft.com/office/drawing/2014/main" id="{39D6B6F0-9F7E-3645-8503-FC6AB3F64C0C}"/>
              </a:ext>
            </a:extLst>
          </p:cNvPr>
          <p:cNvCxnSpPr>
            <a:cxnSpLocks/>
          </p:cNvCxnSpPr>
          <p:nvPr userDrawn="1"/>
        </p:nvCxnSpPr>
        <p:spPr>
          <a:xfrm flipV="1">
            <a:off x="4984736" y="1376916"/>
            <a:ext cx="0" cy="1483242"/>
          </a:xfrm>
          <a:prstGeom prst="line">
            <a:avLst/>
          </a:prstGeom>
          <a:ln w="12700" cap="rnd">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 name="Text Placeholder 10">
            <a:extLst>
              <a:ext uri="{FF2B5EF4-FFF2-40B4-BE49-F238E27FC236}">
                <a16:creationId xmlns:a16="http://schemas.microsoft.com/office/drawing/2014/main" id="{ABCA537A-FD81-AB41-8F74-4FE2807944B9}"/>
              </a:ext>
            </a:extLst>
          </p:cNvPr>
          <p:cNvSpPr>
            <a:spLocks noGrp="1"/>
          </p:cNvSpPr>
          <p:nvPr>
            <p:ph type="body" sz="quarter" idx="10"/>
          </p:nvPr>
        </p:nvSpPr>
        <p:spPr>
          <a:xfrm>
            <a:off x="5165389" y="1249871"/>
            <a:ext cx="3808539" cy="416277"/>
          </a:xfrm>
          <a:prstGeom prst="rect">
            <a:avLst/>
          </a:prstGeom>
        </p:spPr>
        <p:txBody>
          <a:bodyPr/>
          <a:lstStyle>
            <a:lvl1pPr marL="0" indent="0">
              <a:buNone/>
              <a:defRPr sz="1500" b="1" i="0">
                <a:solidFill>
                  <a:srgbClr val="1FB4BD"/>
                </a:solidFill>
                <a:latin typeface="Montserrat Semi Bold" pitchFamily="2" charset="77"/>
              </a:defRPr>
            </a:lvl1pPr>
          </a:lstStyle>
          <a:p>
            <a:pPr lvl="0"/>
            <a:r>
              <a:rPr lang="en-US"/>
              <a:t>Click to edit Master text styles</a:t>
            </a:r>
          </a:p>
        </p:txBody>
      </p:sp>
      <p:sp>
        <p:nvSpPr>
          <p:cNvPr id="12" name="Text Placeholder 10">
            <a:extLst>
              <a:ext uri="{FF2B5EF4-FFF2-40B4-BE49-F238E27FC236}">
                <a16:creationId xmlns:a16="http://schemas.microsoft.com/office/drawing/2014/main" id="{7689942F-72DD-A045-AF28-548FE7D82006}"/>
              </a:ext>
            </a:extLst>
          </p:cNvPr>
          <p:cNvSpPr>
            <a:spLocks noGrp="1"/>
          </p:cNvSpPr>
          <p:nvPr>
            <p:ph type="body" sz="quarter" idx="11"/>
          </p:nvPr>
        </p:nvSpPr>
        <p:spPr>
          <a:xfrm>
            <a:off x="5165389" y="1666148"/>
            <a:ext cx="3808539" cy="537406"/>
          </a:xfrm>
          <a:prstGeom prst="rect">
            <a:avLst/>
          </a:prstGeom>
        </p:spPr>
        <p:txBody>
          <a:bodyPr/>
          <a:lstStyle>
            <a:lvl1pPr marL="0" indent="0">
              <a:buNone/>
              <a:defRPr sz="1050" b="1" i="0">
                <a:solidFill>
                  <a:srgbClr val="1FB4BD"/>
                </a:solidFill>
                <a:latin typeface="Montserrat Semi Bold" pitchFamily="2" charset="77"/>
              </a:defRPr>
            </a:lvl1pPr>
          </a:lstStyle>
          <a:p>
            <a:pPr lvl="0"/>
            <a:r>
              <a:rPr lang="en-US"/>
              <a:t>Click to edit Master text styles</a:t>
            </a:r>
          </a:p>
        </p:txBody>
      </p:sp>
      <p:sp>
        <p:nvSpPr>
          <p:cNvPr id="14" name="Text Placeholder 10">
            <a:extLst>
              <a:ext uri="{FF2B5EF4-FFF2-40B4-BE49-F238E27FC236}">
                <a16:creationId xmlns:a16="http://schemas.microsoft.com/office/drawing/2014/main" id="{F6615389-166B-C343-9BC7-1E4D834F11A4}"/>
              </a:ext>
            </a:extLst>
          </p:cNvPr>
          <p:cNvSpPr>
            <a:spLocks noGrp="1"/>
          </p:cNvSpPr>
          <p:nvPr>
            <p:ph type="body" sz="quarter" idx="12"/>
          </p:nvPr>
        </p:nvSpPr>
        <p:spPr>
          <a:xfrm>
            <a:off x="5165389" y="2383562"/>
            <a:ext cx="3808539" cy="591147"/>
          </a:xfrm>
          <a:prstGeom prst="rect">
            <a:avLst/>
          </a:prstGeom>
        </p:spPr>
        <p:txBody>
          <a:bodyPr/>
          <a:lstStyle>
            <a:lvl1pPr marL="0" indent="0">
              <a:lnSpc>
                <a:spcPts val="750"/>
              </a:lnSpc>
              <a:spcBef>
                <a:spcPts val="0"/>
              </a:spcBef>
              <a:buNone/>
              <a:defRPr sz="750" b="1" i="0">
                <a:solidFill>
                  <a:schemeClr val="tx1"/>
                </a:solidFill>
                <a:latin typeface="Montserrat Semi Bold" pitchFamily="2" charset="77"/>
              </a:defRPr>
            </a:lvl1pPr>
          </a:lstStyle>
          <a:p>
            <a:pPr lvl="0"/>
            <a:r>
              <a:rPr lang="en-US"/>
              <a:t>Click to edit Master text styles</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46087A-C2E9-0C41-BFE8-F4EFC18800B9}"/>
              </a:ext>
            </a:extLst>
          </p:cNvPr>
          <p:cNvPicPr>
            <a:picLocks noChangeAspect="1"/>
          </p:cNvPicPr>
          <p:nvPr userDrawn="1"/>
        </p:nvPicPr>
        <p:blipFill>
          <a:blip r:embed="rId2"/>
          <a:srcRect/>
          <a:stretch/>
        </p:blipFill>
        <p:spPr>
          <a:xfrm>
            <a:off x="0" y="1893"/>
            <a:ext cx="9144000" cy="5141609"/>
          </a:xfrm>
          <a:prstGeom prst="rect">
            <a:avLst/>
          </a:prstGeom>
        </p:spPr>
      </p:pic>
      <p:pic>
        <p:nvPicPr>
          <p:cNvPr id="5" name="Picture 4" descr="Text&#10;&#10;Description automatically generated">
            <a:extLst>
              <a:ext uri="{FF2B5EF4-FFF2-40B4-BE49-F238E27FC236}">
                <a16:creationId xmlns:a16="http://schemas.microsoft.com/office/drawing/2014/main" id="{6599BBA9-7CFF-C041-9937-BCF22E8AE645}"/>
              </a:ext>
            </a:extLst>
          </p:cNvPr>
          <p:cNvPicPr>
            <a:picLocks noChangeAspect="1"/>
          </p:cNvPicPr>
          <p:nvPr userDrawn="1"/>
        </p:nvPicPr>
        <p:blipFill>
          <a:blip r:embed="rId3"/>
          <a:stretch>
            <a:fillRect/>
          </a:stretch>
        </p:blipFill>
        <p:spPr>
          <a:xfrm>
            <a:off x="7711929" y="4462799"/>
            <a:ext cx="1090256" cy="499337"/>
          </a:xfrm>
          <a:prstGeom prst="rect">
            <a:avLst/>
          </a:prstGeom>
        </p:spPr>
      </p:pic>
      <p:sp>
        <p:nvSpPr>
          <p:cNvPr id="4" name="Text Placeholder 3">
            <a:extLst>
              <a:ext uri="{FF2B5EF4-FFF2-40B4-BE49-F238E27FC236}">
                <a16:creationId xmlns:a16="http://schemas.microsoft.com/office/drawing/2014/main" id="{59988BDC-193A-F84D-9915-2DC691541F47}"/>
              </a:ext>
            </a:extLst>
          </p:cNvPr>
          <p:cNvSpPr>
            <a:spLocks noGrp="1"/>
          </p:cNvSpPr>
          <p:nvPr>
            <p:ph type="body" sz="quarter" idx="10"/>
          </p:nvPr>
        </p:nvSpPr>
        <p:spPr>
          <a:xfrm>
            <a:off x="1196681" y="324186"/>
            <a:ext cx="7384015" cy="648697"/>
          </a:xfrm>
          <a:prstGeom prst="rect">
            <a:avLst/>
          </a:prstGeom>
        </p:spPr>
        <p:txBody>
          <a:bodyPr/>
          <a:lstStyle>
            <a:lvl1pPr marL="0" indent="0">
              <a:buNone/>
              <a:defRPr sz="1800" b="1" i="0">
                <a:solidFill>
                  <a:srgbClr val="1FB4BD"/>
                </a:solidFill>
                <a:latin typeface="Montserrat Semi Bold" pitchFamily="2" charset="77"/>
              </a:defRPr>
            </a:lvl1pPr>
          </a:lstStyle>
          <a:p>
            <a:pPr lvl="0"/>
            <a:r>
              <a:rPr lang="en-US"/>
              <a:t>Click to edit Master text styles</a:t>
            </a:r>
          </a:p>
        </p:txBody>
      </p:sp>
      <p:sp>
        <p:nvSpPr>
          <p:cNvPr id="7" name="Text Placeholder 6">
            <a:extLst>
              <a:ext uri="{FF2B5EF4-FFF2-40B4-BE49-F238E27FC236}">
                <a16:creationId xmlns:a16="http://schemas.microsoft.com/office/drawing/2014/main" id="{88C559BF-0614-1549-A2B2-9D3C799BD6C9}"/>
              </a:ext>
            </a:extLst>
          </p:cNvPr>
          <p:cNvSpPr>
            <a:spLocks noGrp="1"/>
          </p:cNvSpPr>
          <p:nvPr>
            <p:ph type="body" sz="quarter" idx="11"/>
          </p:nvPr>
        </p:nvSpPr>
        <p:spPr>
          <a:xfrm>
            <a:off x="1196978" y="1148430"/>
            <a:ext cx="7384015" cy="1376807"/>
          </a:xfrm>
          <a:prstGeom prst="rect">
            <a:avLst/>
          </a:prstGeom>
        </p:spPr>
        <p:txBody>
          <a:bodyPr/>
          <a:lstStyle>
            <a:lvl1pPr marL="0" indent="0">
              <a:buNone/>
              <a:defRPr sz="1050">
                <a:latin typeface="Montserrat" pitchFamily="2" charset="77"/>
              </a:defRPr>
            </a:lvl1pPr>
            <a:lvl2pPr>
              <a:defRPr sz="1050">
                <a:latin typeface="Montserrat" pitchFamily="2" charset="77"/>
              </a:defRPr>
            </a:lvl2pPr>
            <a:lvl3pPr>
              <a:defRPr sz="1050">
                <a:latin typeface="Montserrat" pitchFamily="2" charset="77"/>
              </a:defRPr>
            </a:lvl3pPr>
            <a:lvl4pPr>
              <a:defRPr sz="1050">
                <a:latin typeface="Montserrat" pitchFamily="2" charset="77"/>
              </a:defRPr>
            </a:lvl4pPr>
            <a:lvl5pPr>
              <a:defRPr sz="1050">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a:ext uri="{FF2B5EF4-FFF2-40B4-BE49-F238E27FC236}">
                <a16:creationId xmlns:a16="http://schemas.microsoft.com/office/drawing/2014/main" id="{87381F3E-BEB6-4E4A-953C-46DB83768AF7}"/>
              </a:ext>
            </a:extLst>
          </p:cNvPr>
          <p:cNvSpPr>
            <a:spLocks noGrp="1"/>
          </p:cNvSpPr>
          <p:nvPr>
            <p:ph type="pic" sz="quarter" idx="12"/>
          </p:nvPr>
        </p:nvSpPr>
        <p:spPr>
          <a:xfrm>
            <a:off x="1196681" y="2618268"/>
            <a:ext cx="3625703" cy="1804876"/>
          </a:xfrm>
          <a:prstGeom prst="rect">
            <a:avLst/>
          </a:prstGeom>
        </p:spPr>
        <p:txBody>
          <a:bodyPr/>
          <a:lstStyle/>
          <a:p>
            <a:r>
              <a:rPr lang="en-US"/>
              <a:t>Click icon to add picture</a:t>
            </a:r>
          </a:p>
        </p:txBody>
      </p:sp>
      <p:sp>
        <p:nvSpPr>
          <p:cNvPr id="12" name="Picture Placeholder 8">
            <a:extLst>
              <a:ext uri="{FF2B5EF4-FFF2-40B4-BE49-F238E27FC236}">
                <a16:creationId xmlns:a16="http://schemas.microsoft.com/office/drawing/2014/main" id="{E8985026-230F-CE41-A05E-A4DDD1E39D90}"/>
              </a:ext>
            </a:extLst>
          </p:cNvPr>
          <p:cNvSpPr>
            <a:spLocks noGrp="1"/>
          </p:cNvSpPr>
          <p:nvPr>
            <p:ph type="pic" sz="quarter" idx="13"/>
          </p:nvPr>
        </p:nvSpPr>
        <p:spPr>
          <a:xfrm>
            <a:off x="4955290" y="2618268"/>
            <a:ext cx="3625703" cy="1804876"/>
          </a:xfrm>
          <a:prstGeom prst="rect">
            <a:avLst/>
          </a:prstGeom>
        </p:spPr>
        <p:txBody>
          <a:bodyPr/>
          <a:lstStyle/>
          <a:p>
            <a:r>
              <a:rPr lang="en-US"/>
              <a:t>Click icon to add picture</a:t>
            </a:r>
          </a:p>
        </p:txBody>
      </p:sp>
    </p:spTree>
    <p:extLst>
      <p:ext uri="{BB962C8B-B14F-4D97-AF65-F5344CB8AC3E}">
        <p14:creationId xmlns:p14="http://schemas.microsoft.com/office/powerpoint/2010/main" val="3496713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9988BDC-193A-F84D-9915-2DC691541F47}"/>
              </a:ext>
            </a:extLst>
          </p:cNvPr>
          <p:cNvSpPr>
            <a:spLocks noGrp="1"/>
          </p:cNvSpPr>
          <p:nvPr>
            <p:ph type="body" sz="quarter" idx="10"/>
          </p:nvPr>
        </p:nvSpPr>
        <p:spPr>
          <a:xfrm>
            <a:off x="1196681" y="324186"/>
            <a:ext cx="7506071" cy="648697"/>
          </a:xfrm>
          <a:prstGeom prst="rect">
            <a:avLst/>
          </a:prstGeom>
        </p:spPr>
        <p:txBody>
          <a:bodyPr/>
          <a:lstStyle>
            <a:lvl1pPr marL="0" indent="0">
              <a:buNone/>
              <a:defRPr sz="1800" b="1" i="0">
                <a:solidFill>
                  <a:srgbClr val="1FB4BD"/>
                </a:solidFill>
                <a:latin typeface="Montserrat Semi Bold" pitchFamily="2" charset="77"/>
              </a:defRPr>
            </a:lvl1pPr>
          </a:lstStyle>
          <a:p>
            <a:pPr lvl="0"/>
            <a:r>
              <a:rPr lang="en-US"/>
              <a:t>Click to edit Master text styles</a:t>
            </a:r>
          </a:p>
        </p:txBody>
      </p:sp>
      <p:sp>
        <p:nvSpPr>
          <p:cNvPr id="7" name="Text Placeholder 6">
            <a:extLst>
              <a:ext uri="{FF2B5EF4-FFF2-40B4-BE49-F238E27FC236}">
                <a16:creationId xmlns:a16="http://schemas.microsoft.com/office/drawing/2014/main" id="{88C559BF-0614-1549-A2B2-9D3C799BD6C9}"/>
              </a:ext>
            </a:extLst>
          </p:cNvPr>
          <p:cNvSpPr>
            <a:spLocks noGrp="1"/>
          </p:cNvSpPr>
          <p:nvPr>
            <p:ph type="body" sz="quarter" idx="11" hasCustomPrompt="1"/>
          </p:nvPr>
        </p:nvSpPr>
        <p:spPr>
          <a:xfrm>
            <a:off x="1196977" y="1148430"/>
            <a:ext cx="7505775" cy="3391675"/>
          </a:xfrm>
          <a:prstGeom prst="rect">
            <a:avLst/>
          </a:prstGeom>
        </p:spPr>
        <p:txBody>
          <a:bodyPr numCol="2"/>
          <a:lstStyle>
            <a:lvl1pPr marL="0" indent="0">
              <a:buNone/>
              <a:defRPr sz="1050">
                <a:latin typeface="Montserrat" pitchFamily="2" charset="77"/>
              </a:defRPr>
            </a:lvl1pPr>
            <a:lvl2pPr marL="342892" indent="0">
              <a:buFontTx/>
              <a:buNone/>
              <a:defRPr sz="1050">
                <a:latin typeface="Montserrat" pitchFamily="2" charset="77"/>
              </a:defRPr>
            </a:lvl2pPr>
            <a:lvl3pPr marL="685783" indent="0">
              <a:buFontTx/>
              <a:buNone/>
              <a:defRPr sz="1050">
                <a:latin typeface="Montserrat" pitchFamily="2" charset="77"/>
              </a:defRPr>
            </a:lvl3pPr>
            <a:lvl4pPr marL="1028675" indent="0">
              <a:buFontTx/>
              <a:buNone/>
              <a:defRPr sz="1050">
                <a:latin typeface="Montserrat" pitchFamily="2" charset="77"/>
              </a:defRPr>
            </a:lvl4pPr>
            <a:lvl5pPr marL="1371566" marR="0" indent="0" algn="l" defTabSz="342892" rtl="0" eaLnBrk="1" fontAlgn="auto" latinLnBrk="0" hangingPunct="1">
              <a:lnSpc>
                <a:spcPct val="100000"/>
              </a:lnSpc>
              <a:spcBef>
                <a:spcPct val="20000"/>
              </a:spcBef>
              <a:spcAft>
                <a:spcPts val="0"/>
              </a:spcAft>
              <a:buClrTx/>
              <a:buSzTx/>
              <a:buFontTx/>
              <a:buNone/>
              <a:tabLst/>
              <a:defRPr sz="1050">
                <a:latin typeface="Montserrat" pitchFamily="2" charset="77"/>
              </a:defRPr>
            </a:lvl5pPr>
          </a:lstStyle>
          <a:p>
            <a:pPr lvl="0"/>
            <a:r>
              <a:rPr lang="en-GB"/>
              <a:t>Click to edit 2 columns of text</a:t>
            </a:r>
          </a:p>
        </p:txBody>
      </p:sp>
      <p:pic>
        <p:nvPicPr>
          <p:cNvPr id="9" name="Graphic 8">
            <a:extLst>
              <a:ext uri="{FF2B5EF4-FFF2-40B4-BE49-F238E27FC236}">
                <a16:creationId xmlns:a16="http://schemas.microsoft.com/office/drawing/2014/main" id="{64E78C05-FA6F-44F7-9007-9AD9D080A56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745151" y="4476752"/>
            <a:ext cx="1020810" cy="468717"/>
          </a:xfrm>
          <a:prstGeom prst="rect">
            <a:avLst/>
          </a:prstGeom>
        </p:spPr>
      </p:pic>
      <p:pic>
        <p:nvPicPr>
          <p:cNvPr id="6" name="Picture 5">
            <a:extLst>
              <a:ext uri="{FF2B5EF4-FFF2-40B4-BE49-F238E27FC236}">
                <a16:creationId xmlns:a16="http://schemas.microsoft.com/office/drawing/2014/main" id="{66B96E61-FC66-4960-B01C-27ACF8C4C6BA}"/>
              </a:ext>
            </a:extLst>
          </p:cNvPr>
          <p:cNvPicPr>
            <a:picLocks noChangeAspect="1"/>
          </p:cNvPicPr>
          <p:nvPr userDrawn="1"/>
        </p:nvPicPr>
        <p:blipFill rotWithShape="1">
          <a:blip r:embed="rId4"/>
          <a:srcRect l="917" r="89263" b="11611"/>
          <a:stretch/>
        </p:blipFill>
        <p:spPr>
          <a:xfrm flipH="1">
            <a:off x="9770" y="598889"/>
            <a:ext cx="897866" cy="4544611"/>
          </a:xfrm>
          <a:prstGeom prst="rect">
            <a:avLst/>
          </a:prstGeom>
        </p:spPr>
      </p:pic>
    </p:spTree>
    <p:extLst>
      <p:ext uri="{BB962C8B-B14F-4D97-AF65-F5344CB8AC3E}">
        <p14:creationId xmlns:p14="http://schemas.microsoft.com/office/powerpoint/2010/main" val="18610300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27AD05-4A4A-9C41-830F-9DDE0A4531FC}"/>
              </a:ext>
            </a:extLst>
          </p:cNvPr>
          <p:cNvPicPr>
            <a:picLocks noChangeAspect="1"/>
          </p:cNvPicPr>
          <p:nvPr userDrawn="1"/>
        </p:nvPicPr>
        <p:blipFill>
          <a:blip r:embed="rId2"/>
          <a:srcRect/>
          <a:stretch/>
        </p:blipFill>
        <p:spPr>
          <a:xfrm>
            <a:off x="0" y="946"/>
            <a:ext cx="9144000" cy="5141609"/>
          </a:xfrm>
          <a:prstGeom prst="rect">
            <a:avLst/>
          </a:prstGeom>
        </p:spPr>
      </p:pic>
      <p:pic>
        <p:nvPicPr>
          <p:cNvPr id="6" name="Picture 5">
            <a:extLst>
              <a:ext uri="{FF2B5EF4-FFF2-40B4-BE49-F238E27FC236}">
                <a16:creationId xmlns:a16="http://schemas.microsoft.com/office/drawing/2014/main" id="{9656C345-492F-3F47-9EC4-78E176AA87CD}"/>
              </a:ext>
            </a:extLst>
          </p:cNvPr>
          <p:cNvPicPr>
            <a:picLocks noChangeAspect="1"/>
          </p:cNvPicPr>
          <p:nvPr userDrawn="1"/>
        </p:nvPicPr>
        <p:blipFill>
          <a:blip r:embed="rId3"/>
          <a:srcRect/>
          <a:stretch/>
        </p:blipFill>
        <p:spPr>
          <a:xfrm>
            <a:off x="7711931" y="4462795"/>
            <a:ext cx="1090255" cy="499336"/>
          </a:xfrm>
          <a:prstGeom prst="rect">
            <a:avLst/>
          </a:prstGeom>
        </p:spPr>
      </p:pic>
      <p:sp>
        <p:nvSpPr>
          <p:cNvPr id="7" name="Text Placeholder 4">
            <a:extLst>
              <a:ext uri="{FF2B5EF4-FFF2-40B4-BE49-F238E27FC236}">
                <a16:creationId xmlns:a16="http://schemas.microsoft.com/office/drawing/2014/main" id="{6E12E4EA-0838-DF42-8ADA-230FD11AEF4F}"/>
              </a:ext>
            </a:extLst>
          </p:cNvPr>
          <p:cNvSpPr>
            <a:spLocks noGrp="1"/>
          </p:cNvSpPr>
          <p:nvPr>
            <p:ph type="body" sz="quarter" idx="11"/>
          </p:nvPr>
        </p:nvSpPr>
        <p:spPr>
          <a:xfrm>
            <a:off x="2222205" y="978015"/>
            <a:ext cx="6246627" cy="2987933"/>
          </a:xfrm>
          <a:prstGeom prst="rect">
            <a:avLst/>
          </a:prstGeom>
        </p:spPr>
        <p:txBody>
          <a:bodyPr/>
          <a:lstStyle>
            <a:lvl1pPr marL="0" indent="0" algn="r">
              <a:buNone/>
              <a:defRPr b="1" i="0">
                <a:latin typeface="Montserrat Semi Bold" pitchFamily="2" charset="77"/>
              </a:defRPr>
            </a:lvl1pPr>
          </a:lstStyle>
          <a:p>
            <a:pPr lvl="0"/>
            <a:r>
              <a:rPr lang="en-US"/>
              <a:t>Click to edit Master text styles</a:t>
            </a:r>
          </a:p>
        </p:txBody>
      </p:sp>
    </p:spTree>
    <p:extLst>
      <p:ext uri="{BB962C8B-B14F-4D97-AF65-F5344CB8AC3E}">
        <p14:creationId xmlns:p14="http://schemas.microsoft.com/office/powerpoint/2010/main" val="36228532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395119-A868-2E49-BED5-22DE96016F83}"/>
              </a:ext>
            </a:extLst>
          </p:cNvPr>
          <p:cNvPicPr>
            <a:picLocks noChangeAspect="1"/>
          </p:cNvPicPr>
          <p:nvPr userDrawn="1"/>
        </p:nvPicPr>
        <p:blipFill>
          <a:blip r:embed="rId2"/>
          <a:srcRect/>
          <a:stretch/>
        </p:blipFill>
        <p:spPr>
          <a:xfrm>
            <a:off x="3" y="946"/>
            <a:ext cx="9143999" cy="5141609"/>
          </a:xfrm>
          <a:prstGeom prst="rect">
            <a:avLst/>
          </a:prstGeom>
        </p:spPr>
      </p:pic>
      <p:pic>
        <p:nvPicPr>
          <p:cNvPr id="4" name="Picture 3">
            <a:extLst>
              <a:ext uri="{FF2B5EF4-FFF2-40B4-BE49-F238E27FC236}">
                <a16:creationId xmlns:a16="http://schemas.microsoft.com/office/drawing/2014/main" id="{20CA26AF-F0B8-6B49-A454-5E181B3FB979}"/>
              </a:ext>
            </a:extLst>
          </p:cNvPr>
          <p:cNvPicPr>
            <a:picLocks noChangeAspect="1"/>
          </p:cNvPicPr>
          <p:nvPr userDrawn="1"/>
        </p:nvPicPr>
        <p:blipFill>
          <a:blip r:embed="rId3"/>
          <a:srcRect/>
          <a:stretch/>
        </p:blipFill>
        <p:spPr>
          <a:xfrm>
            <a:off x="7711931" y="4462795"/>
            <a:ext cx="1090255" cy="499336"/>
          </a:xfrm>
          <a:prstGeom prst="rect">
            <a:avLst/>
          </a:prstGeom>
        </p:spPr>
      </p:pic>
      <p:sp>
        <p:nvSpPr>
          <p:cNvPr id="5" name="Text Placeholder 4">
            <a:extLst>
              <a:ext uri="{FF2B5EF4-FFF2-40B4-BE49-F238E27FC236}">
                <a16:creationId xmlns:a16="http://schemas.microsoft.com/office/drawing/2014/main" id="{935C4149-CDBF-3049-9FCC-74095EF7737B}"/>
              </a:ext>
            </a:extLst>
          </p:cNvPr>
          <p:cNvSpPr>
            <a:spLocks noGrp="1"/>
          </p:cNvSpPr>
          <p:nvPr>
            <p:ph type="body" sz="quarter" idx="11"/>
          </p:nvPr>
        </p:nvSpPr>
        <p:spPr>
          <a:xfrm>
            <a:off x="3231598" y="978015"/>
            <a:ext cx="5237236" cy="2987933"/>
          </a:xfrm>
          <a:prstGeom prst="rect">
            <a:avLst/>
          </a:prstGeom>
        </p:spPr>
        <p:txBody>
          <a:bodyPr/>
          <a:lstStyle>
            <a:lvl1pPr marL="0" indent="0" algn="r">
              <a:buNone/>
              <a:defRPr b="1" i="0">
                <a:solidFill>
                  <a:schemeClr val="bg1"/>
                </a:solidFill>
                <a:latin typeface="Montserrat Semi Bold" pitchFamily="2" charset="77"/>
              </a:defRPr>
            </a:lvl1pPr>
          </a:lstStyle>
          <a:p>
            <a:pPr lvl="0"/>
            <a:r>
              <a:rPr lang="en-US"/>
              <a:t>Click to edit Master text styles</a:t>
            </a:r>
          </a:p>
        </p:txBody>
      </p:sp>
    </p:spTree>
    <p:extLst>
      <p:ext uri="{BB962C8B-B14F-4D97-AF65-F5344CB8AC3E}">
        <p14:creationId xmlns:p14="http://schemas.microsoft.com/office/powerpoint/2010/main" val="22822324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F8F1AD-F5D6-5448-AC1F-C1B72EC3B91B}"/>
              </a:ext>
            </a:extLst>
          </p:cNvPr>
          <p:cNvPicPr>
            <a:picLocks noChangeAspect="1"/>
          </p:cNvPicPr>
          <p:nvPr userDrawn="1"/>
        </p:nvPicPr>
        <p:blipFill>
          <a:blip r:embed="rId2"/>
          <a:srcRect/>
          <a:stretch/>
        </p:blipFill>
        <p:spPr>
          <a:xfrm>
            <a:off x="3" y="946"/>
            <a:ext cx="9143999" cy="5141609"/>
          </a:xfrm>
          <a:prstGeom prst="rect">
            <a:avLst/>
          </a:prstGeom>
        </p:spPr>
      </p:pic>
      <p:pic>
        <p:nvPicPr>
          <p:cNvPr id="4" name="Picture 3">
            <a:extLst>
              <a:ext uri="{FF2B5EF4-FFF2-40B4-BE49-F238E27FC236}">
                <a16:creationId xmlns:a16="http://schemas.microsoft.com/office/drawing/2014/main" id="{40987FB5-14AC-3549-8C90-3733EB93C25F}"/>
              </a:ext>
            </a:extLst>
          </p:cNvPr>
          <p:cNvPicPr>
            <a:picLocks noChangeAspect="1"/>
          </p:cNvPicPr>
          <p:nvPr userDrawn="1"/>
        </p:nvPicPr>
        <p:blipFill>
          <a:blip r:embed="rId3"/>
          <a:srcRect/>
          <a:stretch/>
        </p:blipFill>
        <p:spPr>
          <a:xfrm>
            <a:off x="7711931" y="4462795"/>
            <a:ext cx="1090255" cy="499336"/>
          </a:xfrm>
          <a:prstGeom prst="rect">
            <a:avLst/>
          </a:prstGeom>
        </p:spPr>
      </p:pic>
      <p:sp>
        <p:nvSpPr>
          <p:cNvPr id="5" name="Text Placeholder 4">
            <a:extLst>
              <a:ext uri="{FF2B5EF4-FFF2-40B4-BE49-F238E27FC236}">
                <a16:creationId xmlns:a16="http://schemas.microsoft.com/office/drawing/2014/main" id="{62456309-0ADF-B84E-BBB9-DBBA57DF775A}"/>
              </a:ext>
            </a:extLst>
          </p:cNvPr>
          <p:cNvSpPr>
            <a:spLocks noGrp="1"/>
          </p:cNvSpPr>
          <p:nvPr>
            <p:ph type="body" sz="quarter" idx="11"/>
          </p:nvPr>
        </p:nvSpPr>
        <p:spPr>
          <a:xfrm>
            <a:off x="2317899" y="978015"/>
            <a:ext cx="6150935" cy="2987933"/>
          </a:xfrm>
          <a:prstGeom prst="rect">
            <a:avLst/>
          </a:prstGeom>
        </p:spPr>
        <p:txBody>
          <a:bodyPr/>
          <a:lstStyle>
            <a:lvl1pPr marL="0" indent="0" algn="r">
              <a:buNone/>
              <a:defRPr b="1" i="0">
                <a:latin typeface="Montserrat Semi Bold" pitchFamily="2" charset="77"/>
              </a:defRPr>
            </a:lvl1pPr>
          </a:lstStyle>
          <a:p>
            <a:pPr lvl="0"/>
            <a:r>
              <a:rPr lang="en-US"/>
              <a:t>Click to edit Master text styles</a:t>
            </a:r>
          </a:p>
        </p:txBody>
      </p:sp>
    </p:spTree>
    <p:extLst>
      <p:ext uri="{BB962C8B-B14F-4D97-AF65-F5344CB8AC3E}">
        <p14:creationId xmlns:p14="http://schemas.microsoft.com/office/powerpoint/2010/main" val="22068106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43721F-98F0-C742-84B1-088C053FF677}"/>
              </a:ext>
            </a:extLst>
          </p:cNvPr>
          <p:cNvPicPr>
            <a:picLocks noChangeAspect="1"/>
          </p:cNvPicPr>
          <p:nvPr userDrawn="1"/>
        </p:nvPicPr>
        <p:blipFill>
          <a:blip r:embed="rId2"/>
          <a:srcRect/>
          <a:stretch/>
        </p:blipFill>
        <p:spPr>
          <a:xfrm>
            <a:off x="437982" y="4462795"/>
            <a:ext cx="1090255" cy="499336"/>
          </a:xfrm>
          <a:prstGeom prst="rect">
            <a:avLst/>
          </a:prstGeom>
        </p:spPr>
      </p:pic>
      <p:sp>
        <p:nvSpPr>
          <p:cNvPr id="5" name="Text Placeholder 4">
            <a:extLst>
              <a:ext uri="{FF2B5EF4-FFF2-40B4-BE49-F238E27FC236}">
                <a16:creationId xmlns:a16="http://schemas.microsoft.com/office/drawing/2014/main" id="{55030558-B464-C844-A375-B2DBE7151C68}"/>
              </a:ext>
            </a:extLst>
          </p:cNvPr>
          <p:cNvSpPr>
            <a:spLocks noGrp="1"/>
          </p:cNvSpPr>
          <p:nvPr>
            <p:ph type="body" sz="quarter" idx="11"/>
          </p:nvPr>
        </p:nvSpPr>
        <p:spPr>
          <a:xfrm>
            <a:off x="437981" y="983331"/>
            <a:ext cx="4399835" cy="2987933"/>
          </a:xfrm>
          <a:prstGeom prst="rect">
            <a:avLst/>
          </a:prstGeom>
        </p:spPr>
        <p:txBody>
          <a:bodyPr/>
          <a:lstStyle>
            <a:lvl1pPr marL="0" indent="0" algn="l">
              <a:buNone/>
              <a:defRPr sz="2100" b="1" i="0">
                <a:latin typeface="Montserrat Semi Bold" pitchFamily="2" charset="77"/>
              </a:defRPr>
            </a:lvl1pPr>
          </a:lstStyle>
          <a:p>
            <a:pPr lvl="0"/>
            <a:r>
              <a:rPr lang="en-US"/>
              <a:t>Click to edit Master text styles</a:t>
            </a:r>
          </a:p>
        </p:txBody>
      </p:sp>
    </p:spTree>
    <p:extLst>
      <p:ext uri="{BB962C8B-B14F-4D97-AF65-F5344CB8AC3E}">
        <p14:creationId xmlns:p14="http://schemas.microsoft.com/office/powerpoint/2010/main" val="19485762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B3B0E5-2C31-F942-8129-8FB47129B6A9}"/>
              </a:ext>
            </a:extLst>
          </p:cNvPr>
          <p:cNvPicPr>
            <a:picLocks noChangeAspect="1"/>
          </p:cNvPicPr>
          <p:nvPr userDrawn="1"/>
        </p:nvPicPr>
        <p:blipFill>
          <a:blip r:embed="rId2"/>
          <a:srcRect/>
          <a:stretch/>
        </p:blipFill>
        <p:spPr>
          <a:xfrm>
            <a:off x="2" y="946"/>
            <a:ext cx="9143999" cy="5141608"/>
          </a:xfrm>
          <a:prstGeom prst="rect">
            <a:avLst/>
          </a:prstGeom>
        </p:spPr>
      </p:pic>
      <p:pic>
        <p:nvPicPr>
          <p:cNvPr id="4" name="Picture 3">
            <a:extLst>
              <a:ext uri="{FF2B5EF4-FFF2-40B4-BE49-F238E27FC236}">
                <a16:creationId xmlns:a16="http://schemas.microsoft.com/office/drawing/2014/main" id="{A343721F-98F0-C742-84B1-088C053FF677}"/>
              </a:ext>
            </a:extLst>
          </p:cNvPr>
          <p:cNvPicPr>
            <a:picLocks noChangeAspect="1"/>
          </p:cNvPicPr>
          <p:nvPr userDrawn="1"/>
        </p:nvPicPr>
        <p:blipFill>
          <a:blip r:embed="rId3"/>
          <a:srcRect/>
          <a:stretch/>
        </p:blipFill>
        <p:spPr>
          <a:xfrm>
            <a:off x="437980" y="4462795"/>
            <a:ext cx="1090253" cy="499336"/>
          </a:xfrm>
          <a:prstGeom prst="rect">
            <a:avLst/>
          </a:prstGeom>
        </p:spPr>
      </p:pic>
      <p:sp>
        <p:nvSpPr>
          <p:cNvPr id="5" name="Text Placeholder 4">
            <a:extLst>
              <a:ext uri="{FF2B5EF4-FFF2-40B4-BE49-F238E27FC236}">
                <a16:creationId xmlns:a16="http://schemas.microsoft.com/office/drawing/2014/main" id="{55030558-B464-C844-A375-B2DBE7151C68}"/>
              </a:ext>
            </a:extLst>
          </p:cNvPr>
          <p:cNvSpPr>
            <a:spLocks noGrp="1"/>
          </p:cNvSpPr>
          <p:nvPr>
            <p:ph type="body" sz="quarter" idx="11"/>
          </p:nvPr>
        </p:nvSpPr>
        <p:spPr>
          <a:xfrm>
            <a:off x="437980" y="983331"/>
            <a:ext cx="4644384" cy="3299045"/>
          </a:xfrm>
          <a:prstGeom prst="rect">
            <a:avLst/>
          </a:prstGeom>
        </p:spPr>
        <p:txBody>
          <a:bodyPr/>
          <a:lstStyle>
            <a:lvl1pPr marL="0" indent="0" algn="l">
              <a:buNone/>
              <a:defRPr sz="2100" b="1" i="0">
                <a:solidFill>
                  <a:schemeClr val="bg1"/>
                </a:solidFill>
                <a:effectLst>
                  <a:outerShdw blurRad="38100" dist="38100" dir="2700000" algn="tl">
                    <a:srgbClr val="000000">
                      <a:alpha val="43137"/>
                    </a:srgbClr>
                  </a:outerShdw>
                </a:effectLst>
                <a:latin typeface="Montserrat Semi Bold" pitchFamily="2" charset="77"/>
              </a:defRPr>
            </a:lvl1pPr>
          </a:lstStyle>
          <a:p>
            <a:pPr lvl="0"/>
            <a:r>
              <a:rPr lang="en-US"/>
              <a:t>Click to edit Master text styles</a:t>
            </a:r>
          </a:p>
        </p:txBody>
      </p:sp>
    </p:spTree>
    <p:extLst>
      <p:ext uri="{BB962C8B-B14F-4D97-AF65-F5344CB8AC3E}">
        <p14:creationId xmlns:p14="http://schemas.microsoft.com/office/powerpoint/2010/main" val="23467912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B3B0E5-2C31-F942-8129-8FB47129B6A9}"/>
              </a:ext>
            </a:extLst>
          </p:cNvPr>
          <p:cNvPicPr>
            <a:picLocks noChangeAspect="1"/>
          </p:cNvPicPr>
          <p:nvPr userDrawn="1"/>
        </p:nvPicPr>
        <p:blipFill>
          <a:blip r:embed="rId2"/>
          <a:srcRect/>
          <a:stretch/>
        </p:blipFill>
        <p:spPr>
          <a:xfrm>
            <a:off x="3" y="946"/>
            <a:ext cx="9143996" cy="5141608"/>
          </a:xfrm>
          <a:prstGeom prst="rect">
            <a:avLst/>
          </a:prstGeom>
        </p:spPr>
      </p:pic>
      <p:pic>
        <p:nvPicPr>
          <p:cNvPr id="4" name="Picture 3">
            <a:extLst>
              <a:ext uri="{FF2B5EF4-FFF2-40B4-BE49-F238E27FC236}">
                <a16:creationId xmlns:a16="http://schemas.microsoft.com/office/drawing/2014/main" id="{A343721F-98F0-C742-84B1-088C053FF677}"/>
              </a:ext>
            </a:extLst>
          </p:cNvPr>
          <p:cNvPicPr>
            <a:picLocks noChangeAspect="1"/>
          </p:cNvPicPr>
          <p:nvPr userDrawn="1"/>
        </p:nvPicPr>
        <p:blipFill>
          <a:blip r:embed="rId3"/>
          <a:srcRect/>
          <a:stretch/>
        </p:blipFill>
        <p:spPr>
          <a:xfrm>
            <a:off x="7795712" y="4462795"/>
            <a:ext cx="1090253" cy="499336"/>
          </a:xfrm>
          <a:prstGeom prst="rect">
            <a:avLst/>
          </a:prstGeom>
        </p:spPr>
      </p:pic>
      <p:sp>
        <p:nvSpPr>
          <p:cNvPr id="5" name="Text Placeholder 4">
            <a:extLst>
              <a:ext uri="{FF2B5EF4-FFF2-40B4-BE49-F238E27FC236}">
                <a16:creationId xmlns:a16="http://schemas.microsoft.com/office/drawing/2014/main" id="{55030558-B464-C844-A375-B2DBE7151C68}"/>
              </a:ext>
            </a:extLst>
          </p:cNvPr>
          <p:cNvSpPr>
            <a:spLocks noGrp="1"/>
          </p:cNvSpPr>
          <p:nvPr>
            <p:ph type="body" sz="quarter" idx="11"/>
          </p:nvPr>
        </p:nvSpPr>
        <p:spPr>
          <a:xfrm>
            <a:off x="3487482" y="2009557"/>
            <a:ext cx="5135119" cy="2408275"/>
          </a:xfrm>
          <a:prstGeom prst="rect">
            <a:avLst/>
          </a:prstGeom>
        </p:spPr>
        <p:txBody>
          <a:bodyPr/>
          <a:lstStyle>
            <a:lvl1pPr marL="0" indent="0" algn="r">
              <a:buNone/>
              <a:defRPr sz="2100" b="1" i="0">
                <a:solidFill>
                  <a:schemeClr val="bg1"/>
                </a:solidFill>
                <a:effectLst/>
                <a:latin typeface="Montserrat Semi Bold" pitchFamily="2" charset="77"/>
              </a:defRPr>
            </a:lvl1pPr>
          </a:lstStyle>
          <a:p>
            <a:pPr lvl="0"/>
            <a:r>
              <a:rPr lang="en-US"/>
              <a:t>Click to edit Master text styles</a:t>
            </a:r>
          </a:p>
        </p:txBody>
      </p:sp>
    </p:spTree>
    <p:extLst>
      <p:ext uri="{BB962C8B-B14F-4D97-AF65-F5344CB8AC3E}">
        <p14:creationId xmlns:p14="http://schemas.microsoft.com/office/powerpoint/2010/main" val="23983295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B3B0E5-2C31-F942-8129-8FB47129B6A9}"/>
              </a:ext>
            </a:extLst>
          </p:cNvPr>
          <p:cNvPicPr>
            <a:picLocks noChangeAspect="1"/>
          </p:cNvPicPr>
          <p:nvPr userDrawn="1"/>
        </p:nvPicPr>
        <p:blipFill>
          <a:blip r:embed="rId2"/>
          <a:srcRect/>
          <a:stretch/>
        </p:blipFill>
        <p:spPr>
          <a:xfrm>
            <a:off x="2" y="1894"/>
            <a:ext cx="9143996" cy="5141607"/>
          </a:xfrm>
          <a:prstGeom prst="rect">
            <a:avLst/>
          </a:prstGeom>
        </p:spPr>
      </p:pic>
      <p:sp>
        <p:nvSpPr>
          <p:cNvPr id="5" name="Text Placeholder 4">
            <a:extLst>
              <a:ext uri="{FF2B5EF4-FFF2-40B4-BE49-F238E27FC236}">
                <a16:creationId xmlns:a16="http://schemas.microsoft.com/office/drawing/2014/main" id="{55030558-B464-C844-A375-B2DBE7151C68}"/>
              </a:ext>
            </a:extLst>
          </p:cNvPr>
          <p:cNvSpPr>
            <a:spLocks noGrp="1"/>
          </p:cNvSpPr>
          <p:nvPr>
            <p:ph type="body" sz="quarter" idx="11"/>
          </p:nvPr>
        </p:nvSpPr>
        <p:spPr>
          <a:xfrm>
            <a:off x="2461440" y="2137144"/>
            <a:ext cx="6161161" cy="2541182"/>
          </a:xfrm>
          <a:prstGeom prst="rect">
            <a:avLst/>
          </a:prstGeom>
        </p:spPr>
        <p:txBody>
          <a:bodyPr/>
          <a:lstStyle>
            <a:lvl1pPr marL="0" indent="0" algn="r">
              <a:buNone/>
              <a:defRPr sz="2100" b="1" i="0">
                <a:solidFill>
                  <a:schemeClr val="bg1"/>
                </a:solidFill>
                <a:effectLst/>
                <a:latin typeface="Montserrat Semi Bold" pitchFamily="2" charset="77"/>
              </a:defRPr>
            </a:lvl1pPr>
          </a:lstStyle>
          <a:p>
            <a:pPr lvl="0"/>
            <a:r>
              <a:rPr lang="en-US"/>
              <a:t>Click to edit Master text styles</a:t>
            </a:r>
          </a:p>
        </p:txBody>
      </p:sp>
      <p:pic>
        <p:nvPicPr>
          <p:cNvPr id="6" name="Picture 5">
            <a:extLst>
              <a:ext uri="{FF2B5EF4-FFF2-40B4-BE49-F238E27FC236}">
                <a16:creationId xmlns:a16="http://schemas.microsoft.com/office/drawing/2014/main" id="{74CD39B4-4DF5-4340-BAD5-000C19265DE0}"/>
              </a:ext>
            </a:extLst>
          </p:cNvPr>
          <p:cNvPicPr>
            <a:picLocks noChangeAspect="1"/>
          </p:cNvPicPr>
          <p:nvPr userDrawn="1"/>
        </p:nvPicPr>
        <p:blipFill>
          <a:blip r:embed="rId3"/>
          <a:srcRect/>
          <a:stretch/>
        </p:blipFill>
        <p:spPr>
          <a:xfrm>
            <a:off x="437980" y="4462795"/>
            <a:ext cx="1090253" cy="499336"/>
          </a:xfrm>
          <a:prstGeom prst="rect">
            <a:avLst/>
          </a:prstGeom>
        </p:spPr>
      </p:pic>
    </p:spTree>
    <p:extLst>
      <p:ext uri="{BB962C8B-B14F-4D97-AF65-F5344CB8AC3E}">
        <p14:creationId xmlns:p14="http://schemas.microsoft.com/office/powerpoint/2010/main" val="666763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rcRect/>
          <a:stretch/>
        </p:blipFill>
        <p:spPr>
          <a:xfrm>
            <a:off x="3" y="946"/>
            <a:ext cx="9143999" cy="5141609"/>
          </a:xfrm>
          <a:prstGeom prst="rect">
            <a:avLst/>
          </a:prstGeom>
        </p:spPr>
      </p:pic>
      <p:sp>
        <p:nvSpPr>
          <p:cNvPr id="4" name="Rectangle 3"/>
          <p:cNvSpPr/>
          <p:nvPr userDrawn="1"/>
        </p:nvSpPr>
        <p:spPr>
          <a:xfrm>
            <a:off x="4424333" y="1239907"/>
            <a:ext cx="4719667" cy="26636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5" name="Picture 4" descr="NZIC Logo Colour.jpg"/>
          <p:cNvPicPr>
            <a:picLocks noChangeAspect="1"/>
          </p:cNvPicPr>
          <p:nvPr userDrawn="1"/>
        </p:nvPicPr>
        <p:blipFill>
          <a:blip r:embed="rId3"/>
          <a:stretch>
            <a:fillRect/>
          </a:stretch>
        </p:blipFill>
        <p:spPr>
          <a:xfrm>
            <a:off x="4668553" y="1363158"/>
            <a:ext cx="1879915" cy="867579"/>
          </a:xfrm>
          <a:prstGeom prst="rect">
            <a:avLst/>
          </a:prstGeom>
        </p:spPr>
      </p:pic>
      <p:sp>
        <p:nvSpPr>
          <p:cNvPr id="6" name="Rectangle 5">
            <a:extLst>
              <a:ext uri="{FF2B5EF4-FFF2-40B4-BE49-F238E27FC236}">
                <a16:creationId xmlns:a16="http://schemas.microsoft.com/office/drawing/2014/main" id="{4B202AE0-7E62-584D-9D20-286B421853B1}"/>
              </a:ext>
            </a:extLst>
          </p:cNvPr>
          <p:cNvSpPr/>
          <p:nvPr userDrawn="1"/>
        </p:nvSpPr>
        <p:spPr>
          <a:xfrm>
            <a:off x="5011149" y="4416123"/>
            <a:ext cx="3766008" cy="369332"/>
          </a:xfrm>
          <a:prstGeom prst="rect">
            <a:avLst/>
          </a:prstGeom>
        </p:spPr>
        <p:txBody>
          <a:bodyPr wrap="square">
            <a:spAutoFit/>
          </a:bodyPr>
          <a:lstStyle/>
          <a:p>
            <a:r>
              <a:rPr lang="en-US" sz="600" spc="0" baseline="0"/>
              <a:t>Disclaimer - This presentation contains general information and is not formal advice. </a:t>
            </a:r>
            <a:br>
              <a:rPr lang="en-US" sz="600" spc="0" baseline="0"/>
            </a:br>
            <a:r>
              <a:rPr lang="en-US" sz="600" spc="0" baseline="0"/>
              <a:t>It is recommended that you seek independent advice on any matter relating to the use of the information. We will not be liable for any loss or damage whatsoever arising from the use of the information.</a:t>
            </a:r>
          </a:p>
        </p:txBody>
      </p:sp>
      <p:sp>
        <p:nvSpPr>
          <p:cNvPr id="7" name="Text Placeholder 10">
            <a:extLst>
              <a:ext uri="{FF2B5EF4-FFF2-40B4-BE49-F238E27FC236}">
                <a16:creationId xmlns:a16="http://schemas.microsoft.com/office/drawing/2014/main" id="{88BDB743-A336-144D-A239-4B0A6A1E8245}"/>
              </a:ext>
            </a:extLst>
          </p:cNvPr>
          <p:cNvSpPr>
            <a:spLocks noGrp="1"/>
          </p:cNvSpPr>
          <p:nvPr>
            <p:ph type="body" sz="quarter" idx="10"/>
          </p:nvPr>
        </p:nvSpPr>
        <p:spPr>
          <a:xfrm>
            <a:off x="4995204" y="2357358"/>
            <a:ext cx="3882985" cy="385907"/>
          </a:xfrm>
          <a:prstGeom prst="rect">
            <a:avLst/>
          </a:prstGeom>
        </p:spPr>
        <p:txBody>
          <a:bodyPr/>
          <a:lstStyle>
            <a:lvl1pPr marL="0" indent="0">
              <a:buNone/>
              <a:defRPr sz="1500" b="1" i="0">
                <a:solidFill>
                  <a:srgbClr val="1FB4BD"/>
                </a:solidFill>
                <a:latin typeface="Montserrat Semi Bold" pitchFamily="2" charset="77"/>
              </a:defRPr>
            </a:lvl1pPr>
          </a:lstStyle>
          <a:p>
            <a:pPr lvl="0"/>
            <a:r>
              <a:rPr lang="en-US"/>
              <a:t>Click to edit Master text styles</a:t>
            </a:r>
          </a:p>
        </p:txBody>
      </p:sp>
      <p:sp>
        <p:nvSpPr>
          <p:cNvPr id="9" name="Text Placeholder 10">
            <a:extLst>
              <a:ext uri="{FF2B5EF4-FFF2-40B4-BE49-F238E27FC236}">
                <a16:creationId xmlns:a16="http://schemas.microsoft.com/office/drawing/2014/main" id="{518B6235-4C30-1C45-8AF3-03ADA9A2335A}"/>
              </a:ext>
            </a:extLst>
          </p:cNvPr>
          <p:cNvSpPr>
            <a:spLocks noGrp="1"/>
          </p:cNvSpPr>
          <p:nvPr>
            <p:ph type="body" sz="quarter" idx="11"/>
          </p:nvPr>
        </p:nvSpPr>
        <p:spPr>
          <a:xfrm>
            <a:off x="4995204" y="2718834"/>
            <a:ext cx="3882985" cy="537406"/>
          </a:xfrm>
          <a:prstGeom prst="rect">
            <a:avLst/>
          </a:prstGeom>
        </p:spPr>
        <p:txBody>
          <a:bodyPr/>
          <a:lstStyle>
            <a:lvl1pPr marL="0" indent="0">
              <a:buNone/>
              <a:defRPr sz="1050" b="1" i="0">
                <a:solidFill>
                  <a:srgbClr val="1FB4BD"/>
                </a:solidFill>
                <a:latin typeface="Montserrat Semi Bold" pitchFamily="2" charset="77"/>
              </a:defRPr>
            </a:lvl1pPr>
          </a:lstStyle>
          <a:p>
            <a:pPr lvl="0"/>
            <a:r>
              <a:rPr lang="en-US"/>
              <a:t>Click to edit Master text styles</a:t>
            </a:r>
          </a:p>
        </p:txBody>
      </p:sp>
      <p:sp>
        <p:nvSpPr>
          <p:cNvPr id="10" name="Text Placeholder 10">
            <a:extLst>
              <a:ext uri="{FF2B5EF4-FFF2-40B4-BE49-F238E27FC236}">
                <a16:creationId xmlns:a16="http://schemas.microsoft.com/office/drawing/2014/main" id="{B66B0D69-5447-D74C-B98C-7400E68E4F57}"/>
              </a:ext>
            </a:extLst>
          </p:cNvPr>
          <p:cNvSpPr>
            <a:spLocks noGrp="1"/>
          </p:cNvSpPr>
          <p:nvPr>
            <p:ph type="body" sz="quarter" idx="12"/>
          </p:nvPr>
        </p:nvSpPr>
        <p:spPr>
          <a:xfrm>
            <a:off x="4995204" y="3299069"/>
            <a:ext cx="3882985" cy="604524"/>
          </a:xfrm>
          <a:prstGeom prst="rect">
            <a:avLst/>
          </a:prstGeom>
        </p:spPr>
        <p:txBody>
          <a:bodyPr/>
          <a:lstStyle>
            <a:lvl1pPr marL="0" indent="0">
              <a:lnSpc>
                <a:spcPts val="750"/>
              </a:lnSpc>
              <a:buNone/>
              <a:defRPr sz="750" b="1" i="0">
                <a:solidFill>
                  <a:schemeClr val="tx1"/>
                </a:solidFill>
                <a:latin typeface="Montserrat Semi Bold" pitchFamily="2" charset="77"/>
              </a:defRPr>
            </a:lvl1pPr>
          </a:lstStyle>
          <a:p>
            <a:pPr lvl="0"/>
            <a:r>
              <a:rPr lang="en-US"/>
              <a:t>Click to edit Master text styles</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B3B0E5-2C31-F942-8129-8FB47129B6A9}"/>
              </a:ext>
            </a:extLst>
          </p:cNvPr>
          <p:cNvPicPr>
            <a:picLocks noChangeAspect="1"/>
          </p:cNvPicPr>
          <p:nvPr userDrawn="1"/>
        </p:nvPicPr>
        <p:blipFill>
          <a:blip r:embed="rId2"/>
          <a:srcRect/>
          <a:stretch/>
        </p:blipFill>
        <p:spPr>
          <a:xfrm>
            <a:off x="2" y="946"/>
            <a:ext cx="9143999" cy="5141608"/>
          </a:xfrm>
          <a:prstGeom prst="rect">
            <a:avLst/>
          </a:prstGeom>
        </p:spPr>
      </p:pic>
    </p:spTree>
    <p:extLst>
      <p:ext uri="{BB962C8B-B14F-4D97-AF65-F5344CB8AC3E}">
        <p14:creationId xmlns:p14="http://schemas.microsoft.com/office/powerpoint/2010/main" val="17829759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B3B0E5-2C31-F942-8129-8FB47129B6A9}"/>
              </a:ext>
            </a:extLst>
          </p:cNvPr>
          <p:cNvPicPr>
            <a:picLocks noChangeAspect="1"/>
          </p:cNvPicPr>
          <p:nvPr userDrawn="1"/>
        </p:nvPicPr>
        <p:blipFill>
          <a:blip r:embed="rId2"/>
          <a:srcRect/>
          <a:stretch/>
        </p:blipFill>
        <p:spPr>
          <a:xfrm>
            <a:off x="3" y="946"/>
            <a:ext cx="9143996" cy="5141608"/>
          </a:xfrm>
          <a:prstGeom prst="rect">
            <a:avLst/>
          </a:prstGeom>
        </p:spPr>
      </p:pic>
    </p:spTree>
    <p:extLst>
      <p:ext uri="{BB962C8B-B14F-4D97-AF65-F5344CB8AC3E}">
        <p14:creationId xmlns:p14="http://schemas.microsoft.com/office/powerpoint/2010/main" val="29120774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B3B0E5-2C31-F942-8129-8FB47129B6A9}"/>
              </a:ext>
            </a:extLst>
          </p:cNvPr>
          <p:cNvPicPr>
            <a:picLocks noChangeAspect="1"/>
          </p:cNvPicPr>
          <p:nvPr userDrawn="1"/>
        </p:nvPicPr>
        <p:blipFill>
          <a:blip r:embed="rId2"/>
          <a:srcRect/>
          <a:stretch/>
        </p:blipFill>
        <p:spPr>
          <a:xfrm>
            <a:off x="2" y="1894"/>
            <a:ext cx="9143996" cy="5141607"/>
          </a:xfrm>
          <a:prstGeom prst="rect">
            <a:avLst/>
          </a:prstGeom>
        </p:spPr>
      </p:pic>
    </p:spTree>
    <p:extLst>
      <p:ext uri="{BB962C8B-B14F-4D97-AF65-F5344CB8AC3E}">
        <p14:creationId xmlns:p14="http://schemas.microsoft.com/office/powerpoint/2010/main" val="4231532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Graph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2201BA5-0CE0-E798-938D-D4408F238ED3}"/>
              </a:ext>
            </a:extLst>
          </p:cNvPr>
          <p:cNvSpPr/>
          <p:nvPr userDrawn="1"/>
        </p:nvSpPr>
        <p:spPr>
          <a:xfrm>
            <a:off x="0" y="1"/>
            <a:ext cx="598082" cy="482451"/>
          </a:xfrm>
          <a:prstGeom prst="rect">
            <a:avLst/>
          </a:prstGeom>
          <a:solidFill>
            <a:srgbClr val="36BE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4" name="Picture 13">
            <a:extLst>
              <a:ext uri="{FF2B5EF4-FFF2-40B4-BE49-F238E27FC236}">
                <a16:creationId xmlns:a16="http://schemas.microsoft.com/office/drawing/2014/main" id="{23387A28-2250-7701-02D0-4FECFF1C68A0}"/>
              </a:ext>
            </a:extLst>
          </p:cNvPr>
          <p:cNvPicPr>
            <a:picLocks noChangeAspect="1"/>
          </p:cNvPicPr>
          <p:nvPr userDrawn="1"/>
        </p:nvPicPr>
        <p:blipFill>
          <a:blip r:embed="rId2"/>
          <a:stretch>
            <a:fillRect/>
          </a:stretch>
        </p:blipFill>
        <p:spPr>
          <a:xfrm>
            <a:off x="893645" y="4204734"/>
            <a:ext cx="988681" cy="456314"/>
          </a:xfrm>
          <a:prstGeom prst="rect">
            <a:avLst/>
          </a:prstGeom>
        </p:spPr>
      </p:pic>
      <p:pic>
        <p:nvPicPr>
          <p:cNvPr id="16" name="Picture 15">
            <a:extLst>
              <a:ext uri="{FF2B5EF4-FFF2-40B4-BE49-F238E27FC236}">
                <a16:creationId xmlns:a16="http://schemas.microsoft.com/office/drawing/2014/main" id="{3028B55F-E01B-268E-0F97-AD8F1E5BFDB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43566" y="121037"/>
            <a:ext cx="310948" cy="257552"/>
          </a:xfrm>
          <a:prstGeom prst="rect">
            <a:avLst/>
          </a:prstGeom>
        </p:spPr>
      </p:pic>
      <p:sp>
        <p:nvSpPr>
          <p:cNvPr id="21" name="Text Placeholder 20">
            <a:extLst>
              <a:ext uri="{FF2B5EF4-FFF2-40B4-BE49-F238E27FC236}">
                <a16:creationId xmlns:a16="http://schemas.microsoft.com/office/drawing/2014/main" id="{AB05198B-1E3F-058F-5A98-1452601497D1}"/>
              </a:ext>
            </a:extLst>
          </p:cNvPr>
          <p:cNvSpPr>
            <a:spLocks noGrp="1"/>
          </p:cNvSpPr>
          <p:nvPr>
            <p:ph type="body" sz="quarter" idx="11" hasCustomPrompt="1"/>
          </p:nvPr>
        </p:nvSpPr>
        <p:spPr>
          <a:xfrm>
            <a:off x="1195389" y="352745"/>
            <a:ext cx="6753223" cy="431027"/>
          </a:xfrm>
          <a:prstGeom prst="rect">
            <a:avLst/>
          </a:prstGeom>
        </p:spPr>
        <p:txBody>
          <a:bodyPr/>
          <a:lstStyle>
            <a:lvl1pPr marL="0" indent="0">
              <a:buFontTx/>
              <a:buNone/>
              <a:defRPr sz="2700" b="1" i="0">
                <a:solidFill>
                  <a:srgbClr val="42BFC5"/>
                </a:solidFill>
                <a:latin typeface="Proxima Nova Semibold" panose="02000506030000020004" pitchFamily="2"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GB"/>
              <a:t>Click to edit - heading</a:t>
            </a:r>
          </a:p>
        </p:txBody>
      </p:sp>
      <p:sp>
        <p:nvSpPr>
          <p:cNvPr id="31" name="Text Placeholder 30">
            <a:extLst>
              <a:ext uri="{FF2B5EF4-FFF2-40B4-BE49-F238E27FC236}">
                <a16:creationId xmlns:a16="http://schemas.microsoft.com/office/drawing/2014/main" id="{4B821257-E310-36DF-EEAA-2FCE043A1D8D}"/>
              </a:ext>
            </a:extLst>
          </p:cNvPr>
          <p:cNvSpPr>
            <a:spLocks noGrp="1"/>
          </p:cNvSpPr>
          <p:nvPr>
            <p:ph type="body" sz="quarter" idx="14" hasCustomPrompt="1"/>
          </p:nvPr>
        </p:nvSpPr>
        <p:spPr>
          <a:xfrm>
            <a:off x="1195389" y="783772"/>
            <a:ext cx="6753223" cy="431027"/>
          </a:xfrm>
          <a:prstGeom prst="rect">
            <a:avLst/>
          </a:prstGeom>
        </p:spPr>
        <p:txBody>
          <a:bodyPr/>
          <a:lstStyle>
            <a:lvl1pPr marL="0" indent="0">
              <a:buFontTx/>
              <a:buNone/>
              <a:defRPr b="1" i="0">
                <a:solidFill>
                  <a:schemeClr val="bg2">
                    <a:lumMod val="50000"/>
                  </a:schemeClr>
                </a:solidFill>
                <a:latin typeface="Proxima Nova Semibold" panose="02000506030000020004" pitchFamily="2" charset="0"/>
              </a:defRPr>
            </a:lvl1pPr>
            <a:lvl2pPr marL="342900" indent="0">
              <a:buFontTx/>
              <a:buNone/>
              <a:defRPr>
                <a:latin typeface="Proxima Nova Rg" panose="02000506030000020004" pitchFamily="2" charset="0"/>
              </a:defRPr>
            </a:lvl2pPr>
            <a:lvl3pPr marL="685800" indent="0">
              <a:buFontTx/>
              <a:buNone/>
              <a:defRPr>
                <a:latin typeface="Proxima Nova Rg" panose="02000506030000020004" pitchFamily="2" charset="0"/>
              </a:defRPr>
            </a:lvl3pPr>
            <a:lvl4pPr marL="1028700" indent="0">
              <a:buFontTx/>
              <a:buNone/>
              <a:defRPr>
                <a:latin typeface="Proxima Nova Rg" panose="02000506030000020004" pitchFamily="2" charset="0"/>
              </a:defRPr>
            </a:lvl4pPr>
            <a:lvl5pPr marL="1371600" indent="0">
              <a:buFontTx/>
              <a:buNone/>
              <a:defRPr>
                <a:latin typeface="Proxima Nova Rg" panose="02000506030000020004" pitchFamily="2" charset="0"/>
              </a:defRPr>
            </a:lvl5pPr>
          </a:lstStyle>
          <a:p>
            <a:pPr lvl="0"/>
            <a:r>
              <a:rPr lang="en-GB"/>
              <a:t>Click to edit - subheading</a:t>
            </a:r>
          </a:p>
        </p:txBody>
      </p:sp>
      <p:sp>
        <p:nvSpPr>
          <p:cNvPr id="3" name="Picture Placeholder 2">
            <a:extLst>
              <a:ext uri="{FF2B5EF4-FFF2-40B4-BE49-F238E27FC236}">
                <a16:creationId xmlns:a16="http://schemas.microsoft.com/office/drawing/2014/main" id="{06DEE664-E467-159A-18B5-8540DCC9F931}"/>
              </a:ext>
            </a:extLst>
          </p:cNvPr>
          <p:cNvSpPr>
            <a:spLocks noGrp="1"/>
          </p:cNvSpPr>
          <p:nvPr>
            <p:ph type="pic" sz="quarter" idx="15" hasCustomPrompt="1"/>
          </p:nvPr>
        </p:nvSpPr>
        <p:spPr>
          <a:xfrm>
            <a:off x="1195387" y="1322785"/>
            <a:ext cx="7168754" cy="3326606"/>
          </a:xfrm>
          <a:prstGeom prst="rect">
            <a:avLst/>
          </a:prstGeom>
        </p:spPr>
        <p:txBody>
          <a:bodyPr/>
          <a:lstStyle/>
          <a:p>
            <a:r>
              <a:rPr lang="en-US"/>
              <a:t>Graph</a:t>
            </a:r>
          </a:p>
        </p:txBody>
      </p:sp>
      <p:sp>
        <p:nvSpPr>
          <p:cNvPr id="2" name="Text Placeholder 22">
            <a:extLst>
              <a:ext uri="{FF2B5EF4-FFF2-40B4-BE49-F238E27FC236}">
                <a16:creationId xmlns:a16="http://schemas.microsoft.com/office/drawing/2014/main" id="{7715EECB-D33F-BD30-B4AA-B2E76CCCD0B2}"/>
              </a:ext>
            </a:extLst>
          </p:cNvPr>
          <p:cNvSpPr>
            <a:spLocks noGrp="1"/>
          </p:cNvSpPr>
          <p:nvPr>
            <p:ph type="body" sz="quarter" idx="12" hasCustomPrompt="1"/>
          </p:nvPr>
        </p:nvSpPr>
        <p:spPr>
          <a:xfrm rot="16200000">
            <a:off x="-1671341" y="2392012"/>
            <a:ext cx="3940377" cy="597695"/>
          </a:xfrm>
          <a:prstGeom prst="rect">
            <a:avLst/>
          </a:prstGeom>
        </p:spPr>
        <p:txBody>
          <a:bodyPr anchor="ctr"/>
          <a:lstStyle>
            <a:lvl1pPr marL="0" indent="0">
              <a:buFontTx/>
              <a:buNone/>
              <a:defRPr b="1" i="0">
                <a:solidFill>
                  <a:schemeClr val="bg1"/>
                </a:solidFill>
                <a:highlight>
                  <a:srgbClr val="000000"/>
                </a:highlight>
                <a:latin typeface="Proxima Nova Semibold" panose="02000506030000020004" pitchFamily="2"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GB"/>
              <a:t>Slide title</a:t>
            </a:r>
          </a:p>
        </p:txBody>
      </p:sp>
    </p:spTree>
    <p:extLst>
      <p:ext uri="{BB962C8B-B14F-4D97-AF65-F5344CB8AC3E}">
        <p14:creationId xmlns:p14="http://schemas.microsoft.com/office/powerpoint/2010/main" val="38779422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5" name="Picture 4" descr="NZIC Bkgrd3.jpg"/>
          <p:cNvPicPr>
            <a:picLocks noChangeAspect="1"/>
          </p:cNvPicPr>
          <p:nvPr userDrawn="1"/>
        </p:nvPicPr>
        <p:blipFill>
          <a:blip r:embed="rId2"/>
          <a:stretch>
            <a:fillRect/>
          </a:stretch>
        </p:blipFill>
        <p:spPr>
          <a:xfrm>
            <a:off x="0" y="302"/>
            <a:ext cx="9144000" cy="5142895"/>
          </a:xfrm>
          <a:prstGeom prst="rect">
            <a:avLst/>
          </a:prstGeom>
        </p:spPr>
      </p:pic>
      <p:sp>
        <p:nvSpPr>
          <p:cNvPr id="4" name="Rectangle 3"/>
          <p:cNvSpPr/>
          <p:nvPr userDrawn="1"/>
        </p:nvSpPr>
        <p:spPr>
          <a:xfrm>
            <a:off x="1857686" y="1464275"/>
            <a:ext cx="7286314" cy="22112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NZIC Logo Colour.jpg"/>
          <p:cNvPicPr>
            <a:picLocks noChangeAspect="1"/>
          </p:cNvPicPr>
          <p:nvPr userDrawn="1"/>
        </p:nvPicPr>
        <p:blipFill>
          <a:blip r:embed="rId3"/>
          <a:stretch>
            <a:fillRect/>
          </a:stretch>
        </p:blipFill>
        <p:spPr>
          <a:xfrm>
            <a:off x="1973406" y="1584671"/>
            <a:ext cx="1924162" cy="888001"/>
          </a:xfrm>
          <a:prstGeom prst="rect">
            <a:avLst/>
          </a:prstGeom>
        </p:spPr>
      </p:pic>
    </p:spTree>
    <p:extLst>
      <p:ext uri="{BB962C8B-B14F-4D97-AF65-F5344CB8AC3E}">
        <p14:creationId xmlns:p14="http://schemas.microsoft.com/office/powerpoint/2010/main" val="38242368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8" name="Picture 7" descr="NZIC Bkgrd2B.jpg"/>
          <p:cNvPicPr>
            <a:picLocks noChangeAspect="1"/>
          </p:cNvPicPr>
          <p:nvPr userDrawn="1"/>
        </p:nvPicPr>
        <p:blipFill>
          <a:blip r:embed="rId2"/>
          <a:stretch>
            <a:fillRect/>
          </a:stretch>
        </p:blipFill>
        <p:spPr>
          <a:xfrm>
            <a:off x="0" y="302"/>
            <a:ext cx="9144000" cy="5142895"/>
          </a:xfrm>
          <a:prstGeom prst="rect">
            <a:avLst/>
          </a:prstGeom>
        </p:spPr>
      </p:pic>
      <p:sp>
        <p:nvSpPr>
          <p:cNvPr id="4" name="Rectangle 3"/>
          <p:cNvSpPr/>
          <p:nvPr userDrawn="1"/>
        </p:nvSpPr>
        <p:spPr>
          <a:xfrm>
            <a:off x="1952314" y="711075"/>
            <a:ext cx="7191686" cy="11056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NZIC Logo Colour.jpg"/>
          <p:cNvPicPr>
            <a:picLocks noChangeAspect="1"/>
          </p:cNvPicPr>
          <p:nvPr userDrawn="1"/>
        </p:nvPicPr>
        <p:blipFill>
          <a:blip r:embed="rId3"/>
          <a:stretch>
            <a:fillRect/>
          </a:stretch>
        </p:blipFill>
        <p:spPr>
          <a:xfrm>
            <a:off x="2091236" y="781632"/>
            <a:ext cx="2027050" cy="935482"/>
          </a:xfrm>
          <a:prstGeom prst="rect">
            <a:avLst/>
          </a:prstGeom>
        </p:spPr>
      </p:pic>
    </p:spTree>
    <p:extLst>
      <p:ext uri="{BB962C8B-B14F-4D97-AF65-F5344CB8AC3E}">
        <p14:creationId xmlns:p14="http://schemas.microsoft.com/office/powerpoint/2010/main" val="41249589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6" name="Picture 5" descr="NZIC Content Bkgrd1.jpg"/>
          <p:cNvPicPr>
            <a:picLocks noChangeAspect="1"/>
          </p:cNvPicPr>
          <p:nvPr userDrawn="1"/>
        </p:nvPicPr>
        <p:blipFill>
          <a:blip r:embed="rId2"/>
          <a:stretch>
            <a:fillRect/>
          </a:stretch>
        </p:blipFill>
        <p:spPr>
          <a:xfrm>
            <a:off x="0" y="302"/>
            <a:ext cx="9144000" cy="5142895"/>
          </a:xfrm>
          <a:prstGeom prst="rect">
            <a:avLst/>
          </a:prstGeom>
        </p:spPr>
      </p:pic>
      <p:pic>
        <p:nvPicPr>
          <p:cNvPr id="7" name="Picture 6" descr="NZIC Logo Colour.jpg"/>
          <p:cNvPicPr>
            <a:picLocks noChangeAspect="1"/>
          </p:cNvPicPr>
          <p:nvPr userDrawn="1"/>
        </p:nvPicPr>
        <p:blipFill>
          <a:blip r:embed="rId3"/>
          <a:stretch>
            <a:fillRect/>
          </a:stretch>
        </p:blipFill>
        <p:spPr>
          <a:xfrm>
            <a:off x="7789508" y="4489411"/>
            <a:ext cx="1070838" cy="494192"/>
          </a:xfrm>
          <a:prstGeom prst="rect">
            <a:avLst/>
          </a:prstGeom>
        </p:spPr>
      </p:pic>
    </p:spTree>
    <p:extLst>
      <p:ext uri="{BB962C8B-B14F-4D97-AF65-F5344CB8AC3E}">
        <p14:creationId xmlns:p14="http://schemas.microsoft.com/office/powerpoint/2010/main" val="22498336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61837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91" indent="0" algn="ctr">
              <a:buNone/>
              <a:defRPr sz="1500"/>
            </a:lvl2pPr>
            <a:lvl3pPr marL="685782" indent="0" algn="ctr">
              <a:buNone/>
              <a:defRPr sz="1350"/>
            </a:lvl3pPr>
            <a:lvl4pPr marL="1028673" indent="0" algn="ctr">
              <a:buNone/>
              <a:defRPr sz="1200"/>
            </a:lvl4pPr>
            <a:lvl5pPr marL="1371563" indent="0" algn="ctr">
              <a:buNone/>
              <a:defRPr sz="1200"/>
            </a:lvl5pPr>
            <a:lvl6pPr marL="1714454" indent="0" algn="ctr">
              <a:buNone/>
              <a:defRPr sz="1200"/>
            </a:lvl6pPr>
            <a:lvl7pPr marL="2057345" indent="0" algn="ctr">
              <a:buNone/>
              <a:defRPr sz="1200"/>
            </a:lvl7pPr>
            <a:lvl8pPr marL="2400236" indent="0" algn="ctr">
              <a:buNone/>
              <a:defRPr sz="1200"/>
            </a:lvl8pPr>
            <a:lvl9pPr marL="2743127"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9/6/2023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2082677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9/6/2023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1964633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rcRect/>
          <a:stretch/>
        </p:blipFill>
        <p:spPr>
          <a:xfrm>
            <a:off x="3" y="946"/>
            <a:ext cx="9143999" cy="5141609"/>
          </a:xfrm>
          <a:prstGeom prst="rect">
            <a:avLst/>
          </a:prstGeom>
        </p:spPr>
      </p:pic>
      <p:sp>
        <p:nvSpPr>
          <p:cNvPr id="4" name="Rectangle 3"/>
          <p:cNvSpPr/>
          <p:nvPr userDrawn="1"/>
        </p:nvSpPr>
        <p:spPr>
          <a:xfrm>
            <a:off x="4424333" y="1239907"/>
            <a:ext cx="4719667" cy="26636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5" name="Picture 4" descr="NZIC Logo Colour.jpg"/>
          <p:cNvPicPr>
            <a:picLocks noChangeAspect="1"/>
          </p:cNvPicPr>
          <p:nvPr userDrawn="1"/>
        </p:nvPicPr>
        <p:blipFill>
          <a:blip r:embed="rId3"/>
          <a:stretch>
            <a:fillRect/>
          </a:stretch>
        </p:blipFill>
        <p:spPr>
          <a:xfrm>
            <a:off x="4668553" y="1363158"/>
            <a:ext cx="1879915" cy="867579"/>
          </a:xfrm>
          <a:prstGeom prst="rect">
            <a:avLst/>
          </a:prstGeom>
        </p:spPr>
      </p:pic>
      <p:sp>
        <p:nvSpPr>
          <p:cNvPr id="6" name="Rectangle 5">
            <a:extLst>
              <a:ext uri="{FF2B5EF4-FFF2-40B4-BE49-F238E27FC236}">
                <a16:creationId xmlns:a16="http://schemas.microsoft.com/office/drawing/2014/main" id="{4B202AE0-7E62-584D-9D20-286B421853B1}"/>
              </a:ext>
            </a:extLst>
          </p:cNvPr>
          <p:cNvSpPr/>
          <p:nvPr userDrawn="1"/>
        </p:nvSpPr>
        <p:spPr>
          <a:xfrm>
            <a:off x="5011149" y="4416123"/>
            <a:ext cx="3766008" cy="369332"/>
          </a:xfrm>
          <a:prstGeom prst="rect">
            <a:avLst/>
          </a:prstGeom>
        </p:spPr>
        <p:txBody>
          <a:bodyPr wrap="square">
            <a:spAutoFit/>
          </a:bodyPr>
          <a:lstStyle/>
          <a:p>
            <a:r>
              <a:rPr lang="en-US" sz="600" spc="0" baseline="0">
                <a:solidFill>
                  <a:schemeClr val="bg1"/>
                </a:solidFill>
                <a:effectLst/>
              </a:rPr>
              <a:t>Disclaimer - This presentation contains general information and is not formal advice. </a:t>
            </a:r>
            <a:br>
              <a:rPr lang="en-US" sz="600" spc="0" baseline="0">
                <a:solidFill>
                  <a:schemeClr val="bg1"/>
                </a:solidFill>
                <a:effectLst/>
              </a:rPr>
            </a:br>
            <a:r>
              <a:rPr lang="en-US" sz="600" spc="0" baseline="0">
                <a:solidFill>
                  <a:schemeClr val="bg1"/>
                </a:solidFill>
                <a:effectLst/>
              </a:rPr>
              <a:t>It is recommended that you seek independent advice on any matter relating to the use of the information. We will not be liable for any loss or damage whatsoever arising from the use of the information.</a:t>
            </a:r>
          </a:p>
        </p:txBody>
      </p:sp>
      <p:sp>
        <p:nvSpPr>
          <p:cNvPr id="7" name="Text Placeholder 10">
            <a:extLst>
              <a:ext uri="{FF2B5EF4-FFF2-40B4-BE49-F238E27FC236}">
                <a16:creationId xmlns:a16="http://schemas.microsoft.com/office/drawing/2014/main" id="{88BDB743-A336-144D-A239-4B0A6A1E8245}"/>
              </a:ext>
            </a:extLst>
          </p:cNvPr>
          <p:cNvSpPr>
            <a:spLocks noGrp="1"/>
          </p:cNvSpPr>
          <p:nvPr>
            <p:ph type="body" sz="quarter" idx="10"/>
          </p:nvPr>
        </p:nvSpPr>
        <p:spPr>
          <a:xfrm>
            <a:off x="4995204" y="2357358"/>
            <a:ext cx="3882985" cy="385907"/>
          </a:xfrm>
          <a:prstGeom prst="rect">
            <a:avLst/>
          </a:prstGeom>
        </p:spPr>
        <p:txBody>
          <a:bodyPr/>
          <a:lstStyle>
            <a:lvl1pPr marL="0" indent="0">
              <a:buNone/>
              <a:defRPr sz="1500" b="1" i="0">
                <a:solidFill>
                  <a:srgbClr val="1FB4BD"/>
                </a:solidFill>
                <a:latin typeface="Montserrat Semi Bold" pitchFamily="2" charset="77"/>
              </a:defRPr>
            </a:lvl1pPr>
          </a:lstStyle>
          <a:p>
            <a:pPr lvl="0"/>
            <a:r>
              <a:rPr lang="en-US"/>
              <a:t>Click to edit Master text styles</a:t>
            </a:r>
          </a:p>
        </p:txBody>
      </p:sp>
      <p:sp>
        <p:nvSpPr>
          <p:cNvPr id="9" name="Text Placeholder 10">
            <a:extLst>
              <a:ext uri="{FF2B5EF4-FFF2-40B4-BE49-F238E27FC236}">
                <a16:creationId xmlns:a16="http://schemas.microsoft.com/office/drawing/2014/main" id="{518B6235-4C30-1C45-8AF3-03ADA9A2335A}"/>
              </a:ext>
            </a:extLst>
          </p:cNvPr>
          <p:cNvSpPr>
            <a:spLocks noGrp="1"/>
          </p:cNvSpPr>
          <p:nvPr>
            <p:ph type="body" sz="quarter" idx="11"/>
          </p:nvPr>
        </p:nvSpPr>
        <p:spPr>
          <a:xfrm>
            <a:off x="4995204" y="2718834"/>
            <a:ext cx="3882985" cy="537406"/>
          </a:xfrm>
          <a:prstGeom prst="rect">
            <a:avLst/>
          </a:prstGeom>
        </p:spPr>
        <p:txBody>
          <a:bodyPr/>
          <a:lstStyle>
            <a:lvl1pPr marL="0" indent="0">
              <a:buNone/>
              <a:defRPr sz="1050" b="1" i="0">
                <a:solidFill>
                  <a:srgbClr val="1FB4BD"/>
                </a:solidFill>
                <a:latin typeface="Montserrat Semi Bold" pitchFamily="2" charset="77"/>
              </a:defRPr>
            </a:lvl1pPr>
          </a:lstStyle>
          <a:p>
            <a:pPr lvl="0"/>
            <a:r>
              <a:rPr lang="en-US"/>
              <a:t>Click to edit Master text styles</a:t>
            </a:r>
          </a:p>
        </p:txBody>
      </p:sp>
      <p:sp>
        <p:nvSpPr>
          <p:cNvPr id="10" name="Text Placeholder 10">
            <a:extLst>
              <a:ext uri="{FF2B5EF4-FFF2-40B4-BE49-F238E27FC236}">
                <a16:creationId xmlns:a16="http://schemas.microsoft.com/office/drawing/2014/main" id="{B66B0D69-5447-D74C-B98C-7400E68E4F57}"/>
              </a:ext>
            </a:extLst>
          </p:cNvPr>
          <p:cNvSpPr>
            <a:spLocks noGrp="1"/>
          </p:cNvSpPr>
          <p:nvPr>
            <p:ph type="body" sz="quarter" idx="12"/>
          </p:nvPr>
        </p:nvSpPr>
        <p:spPr>
          <a:xfrm>
            <a:off x="4995204" y="3299069"/>
            <a:ext cx="3882985" cy="604524"/>
          </a:xfrm>
          <a:prstGeom prst="rect">
            <a:avLst/>
          </a:prstGeom>
        </p:spPr>
        <p:txBody>
          <a:bodyPr/>
          <a:lstStyle>
            <a:lvl1pPr marL="0" indent="0">
              <a:lnSpc>
                <a:spcPts val="750"/>
              </a:lnSpc>
              <a:buNone/>
              <a:defRPr sz="750" b="1" i="0">
                <a:solidFill>
                  <a:schemeClr val="tx1"/>
                </a:solidFill>
                <a:latin typeface="Montserrat Semi Bold" pitchFamily="2" charset="77"/>
              </a:defRPr>
            </a:lvl1pPr>
          </a:lstStyle>
          <a:p>
            <a:pPr lvl="0"/>
            <a:r>
              <a:rPr lang="en-US"/>
              <a:t>Click to edit Master text styles</a:t>
            </a:r>
          </a:p>
        </p:txBody>
      </p:sp>
    </p:spTree>
    <p:extLst>
      <p:ext uri="{BB962C8B-B14F-4D97-AF65-F5344CB8AC3E}">
        <p14:creationId xmlns:p14="http://schemas.microsoft.com/office/powerpoint/2010/main" val="30603908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solidFill>
              </a:defRPr>
            </a:lvl1pPr>
            <a:lvl2pPr marL="342891" indent="0">
              <a:buNone/>
              <a:defRPr sz="1500">
                <a:solidFill>
                  <a:schemeClr val="tx1">
                    <a:tint val="75000"/>
                  </a:schemeClr>
                </a:solidFill>
              </a:defRPr>
            </a:lvl2pPr>
            <a:lvl3pPr marL="685782" indent="0">
              <a:buNone/>
              <a:defRPr sz="1350">
                <a:solidFill>
                  <a:schemeClr val="tx1">
                    <a:tint val="75000"/>
                  </a:schemeClr>
                </a:solidFill>
              </a:defRPr>
            </a:lvl3pPr>
            <a:lvl4pPr marL="1028673" indent="0">
              <a:buNone/>
              <a:defRPr sz="1200">
                <a:solidFill>
                  <a:schemeClr val="tx1">
                    <a:tint val="75000"/>
                  </a:schemeClr>
                </a:solidFill>
              </a:defRPr>
            </a:lvl4pPr>
            <a:lvl5pPr marL="1371563" indent="0">
              <a:buNone/>
              <a:defRPr sz="1200">
                <a:solidFill>
                  <a:schemeClr val="tx1">
                    <a:tint val="75000"/>
                  </a:schemeClr>
                </a:solidFill>
              </a:defRPr>
            </a:lvl5pPr>
            <a:lvl6pPr marL="1714454" indent="0">
              <a:buNone/>
              <a:defRPr sz="1200">
                <a:solidFill>
                  <a:schemeClr val="tx1">
                    <a:tint val="75000"/>
                  </a:schemeClr>
                </a:solidFill>
              </a:defRPr>
            </a:lvl6pPr>
            <a:lvl7pPr marL="2057345" indent="0">
              <a:buNone/>
              <a:defRPr sz="1200">
                <a:solidFill>
                  <a:schemeClr val="tx1">
                    <a:tint val="75000"/>
                  </a:schemeClr>
                </a:solidFill>
              </a:defRPr>
            </a:lvl7pPr>
            <a:lvl8pPr marL="2400236" indent="0">
              <a:buNone/>
              <a:defRPr sz="1200">
                <a:solidFill>
                  <a:schemeClr val="tx1">
                    <a:tint val="75000"/>
                  </a:schemeClr>
                </a:solidFill>
              </a:defRPr>
            </a:lvl8pPr>
            <a:lvl9pPr marL="2743127"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9/6/2023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0466500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9/6/2023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0871453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91" indent="0">
              <a:buNone/>
              <a:defRPr sz="1500" b="1"/>
            </a:lvl2pPr>
            <a:lvl3pPr marL="685782" indent="0">
              <a:buNone/>
              <a:defRPr sz="1350" b="1"/>
            </a:lvl3pPr>
            <a:lvl4pPr marL="1028673" indent="0">
              <a:buNone/>
              <a:defRPr sz="1200" b="1"/>
            </a:lvl4pPr>
            <a:lvl5pPr marL="1371563" indent="0">
              <a:buNone/>
              <a:defRPr sz="1200" b="1"/>
            </a:lvl5pPr>
            <a:lvl6pPr marL="1714454" indent="0">
              <a:buNone/>
              <a:defRPr sz="1200" b="1"/>
            </a:lvl6pPr>
            <a:lvl7pPr marL="2057345" indent="0">
              <a:buNone/>
              <a:defRPr sz="1200" b="1"/>
            </a:lvl7pPr>
            <a:lvl8pPr marL="2400236" indent="0">
              <a:buNone/>
              <a:defRPr sz="1200" b="1"/>
            </a:lvl8pPr>
            <a:lvl9pPr marL="2743127"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891" indent="0">
              <a:buNone/>
              <a:defRPr sz="1500" b="1"/>
            </a:lvl2pPr>
            <a:lvl3pPr marL="685782" indent="0">
              <a:buNone/>
              <a:defRPr sz="1350" b="1"/>
            </a:lvl3pPr>
            <a:lvl4pPr marL="1028673" indent="0">
              <a:buNone/>
              <a:defRPr sz="1200" b="1"/>
            </a:lvl4pPr>
            <a:lvl5pPr marL="1371563" indent="0">
              <a:buNone/>
              <a:defRPr sz="1200" b="1"/>
            </a:lvl5pPr>
            <a:lvl6pPr marL="1714454" indent="0">
              <a:buNone/>
              <a:defRPr sz="1200" b="1"/>
            </a:lvl6pPr>
            <a:lvl7pPr marL="2057345" indent="0">
              <a:buNone/>
              <a:defRPr sz="1200" b="1"/>
            </a:lvl7pPr>
            <a:lvl8pPr marL="2400236" indent="0">
              <a:buNone/>
              <a:defRPr sz="1200" b="1"/>
            </a:lvl8pPr>
            <a:lvl9pPr marL="2743127"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9/6/2023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8877746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9/6/2023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07536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9/6/2023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9207769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2"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2" y="1543050"/>
            <a:ext cx="2949178" cy="2858691"/>
          </a:xfrm>
        </p:spPr>
        <p:txBody>
          <a:bodyPr/>
          <a:lstStyle>
            <a:lvl1pPr marL="0" indent="0">
              <a:buNone/>
              <a:defRPr sz="1200"/>
            </a:lvl1pPr>
            <a:lvl2pPr marL="342891" indent="0">
              <a:buNone/>
              <a:defRPr sz="1050"/>
            </a:lvl2pPr>
            <a:lvl3pPr marL="685782" indent="0">
              <a:buNone/>
              <a:defRPr sz="900"/>
            </a:lvl3pPr>
            <a:lvl4pPr marL="1028673" indent="0">
              <a:buNone/>
              <a:defRPr sz="750"/>
            </a:lvl4pPr>
            <a:lvl5pPr marL="1371563" indent="0">
              <a:buNone/>
              <a:defRPr sz="750"/>
            </a:lvl5pPr>
            <a:lvl6pPr marL="1714454" indent="0">
              <a:buNone/>
              <a:defRPr sz="750"/>
            </a:lvl6pPr>
            <a:lvl7pPr marL="2057345" indent="0">
              <a:buNone/>
              <a:defRPr sz="750"/>
            </a:lvl7pPr>
            <a:lvl8pPr marL="2400236" indent="0">
              <a:buNone/>
              <a:defRPr sz="750"/>
            </a:lvl8pPr>
            <a:lvl9pPr marL="2743127"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9392792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2" y="342900"/>
            <a:ext cx="2949178" cy="120015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2400"/>
            </a:lvl1pPr>
            <a:lvl2pPr marL="342891" indent="0">
              <a:buNone/>
              <a:defRPr sz="2100"/>
            </a:lvl2pPr>
            <a:lvl3pPr marL="685782" indent="0">
              <a:buNone/>
              <a:defRPr sz="1800"/>
            </a:lvl3pPr>
            <a:lvl4pPr marL="1028673" indent="0">
              <a:buNone/>
              <a:defRPr sz="1500"/>
            </a:lvl4pPr>
            <a:lvl5pPr marL="1371563" indent="0">
              <a:buNone/>
              <a:defRPr sz="1500"/>
            </a:lvl5pPr>
            <a:lvl6pPr marL="1714454" indent="0">
              <a:buNone/>
              <a:defRPr sz="1500"/>
            </a:lvl6pPr>
            <a:lvl7pPr marL="2057345" indent="0">
              <a:buNone/>
              <a:defRPr sz="1500"/>
            </a:lvl7pPr>
            <a:lvl8pPr marL="2400236" indent="0">
              <a:buNone/>
              <a:defRPr sz="1500"/>
            </a:lvl8pPr>
            <a:lvl9pPr marL="2743127" indent="0">
              <a:buNone/>
              <a:defRPr sz="1500"/>
            </a:lvl9pPr>
          </a:lstStyle>
          <a:p>
            <a:r>
              <a:rPr lang="en-US"/>
              <a:t>Click icon to add picture</a:t>
            </a:r>
          </a:p>
        </p:txBody>
      </p:sp>
      <p:sp>
        <p:nvSpPr>
          <p:cNvPr id="4" name="Text Placeholder 3"/>
          <p:cNvSpPr>
            <a:spLocks noGrp="1"/>
          </p:cNvSpPr>
          <p:nvPr>
            <p:ph type="body" sz="half" idx="2"/>
          </p:nvPr>
        </p:nvSpPr>
        <p:spPr>
          <a:xfrm>
            <a:off x="629842" y="1543050"/>
            <a:ext cx="2949178" cy="2858691"/>
          </a:xfrm>
        </p:spPr>
        <p:txBody>
          <a:bodyPr/>
          <a:lstStyle>
            <a:lvl1pPr marL="0" indent="0">
              <a:buNone/>
              <a:defRPr sz="1200"/>
            </a:lvl1pPr>
            <a:lvl2pPr marL="342891" indent="0">
              <a:buNone/>
              <a:defRPr sz="1050"/>
            </a:lvl2pPr>
            <a:lvl3pPr marL="685782" indent="0">
              <a:buNone/>
              <a:defRPr sz="900"/>
            </a:lvl3pPr>
            <a:lvl4pPr marL="1028673" indent="0">
              <a:buNone/>
              <a:defRPr sz="750"/>
            </a:lvl4pPr>
            <a:lvl5pPr marL="1371563" indent="0">
              <a:buNone/>
              <a:defRPr sz="750"/>
            </a:lvl5pPr>
            <a:lvl6pPr marL="1714454" indent="0">
              <a:buNone/>
              <a:defRPr sz="750"/>
            </a:lvl6pPr>
            <a:lvl7pPr marL="2057345" indent="0">
              <a:buNone/>
              <a:defRPr sz="750"/>
            </a:lvl7pPr>
            <a:lvl8pPr marL="2400236" indent="0">
              <a:buNone/>
              <a:defRPr sz="750"/>
            </a:lvl8pPr>
            <a:lvl9pPr marL="2743127"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6145269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9/6/2023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0440105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1" y="273844"/>
            <a:ext cx="5800725" cy="435887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9/6/2023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7820038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Split-slide-paragraph">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3387A28-2250-7701-02D0-4FECFF1C68A0}"/>
              </a:ext>
            </a:extLst>
          </p:cNvPr>
          <p:cNvPicPr>
            <a:picLocks noChangeAspect="1"/>
          </p:cNvPicPr>
          <p:nvPr userDrawn="1"/>
        </p:nvPicPr>
        <p:blipFill>
          <a:blip r:embed="rId2"/>
          <a:stretch>
            <a:fillRect/>
          </a:stretch>
        </p:blipFill>
        <p:spPr>
          <a:xfrm>
            <a:off x="893646" y="4204735"/>
            <a:ext cx="988681" cy="456314"/>
          </a:xfrm>
          <a:prstGeom prst="rect">
            <a:avLst/>
          </a:prstGeom>
        </p:spPr>
      </p:pic>
      <p:sp>
        <p:nvSpPr>
          <p:cNvPr id="21" name="Text Placeholder 20">
            <a:extLst>
              <a:ext uri="{FF2B5EF4-FFF2-40B4-BE49-F238E27FC236}">
                <a16:creationId xmlns:a16="http://schemas.microsoft.com/office/drawing/2014/main" id="{AB05198B-1E3F-058F-5A98-1452601497D1}"/>
              </a:ext>
            </a:extLst>
          </p:cNvPr>
          <p:cNvSpPr>
            <a:spLocks noGrp="1"/>
          </p:cNvSpPr>
          <p:nvPr>
            <p:ph type="body" sz="quarter" idx="11" hasCustomPrompt="1"/>
          </p:nvPr>
        </p:nvSpPr>
        <p:spPr>
          <a:xfrm>
            <a:off x="5169695" y="677826"/>
            <a:ext cx="3608546" cy="650162"/>
          </a:xfrm>
          <a:prstGeom prst="rect">
            <a:avLst/>
          </a:prstGeom>
        </p:spPr>
        <p:txBody>
          <a:bodyPr/>
          <a:lstStyle>
            <a:lvl1pPr marL="0" indent="0">
              <a:buFontTx/>
              <a:buNone/>
              <a:defRPr sz="1929" b="1" i="0">
                <a:solidFill>
                  <a:srgbClr val="42BFC5"/>
                </a:solidFill>
                <a:latin typeface="Proxima Nova Semibold" panose="02000506030000020004" pitchFamily="2" charset="0"/>
              </a:defRPr>
            </a:lvl1pPr>
            <a:lvl2pPr marL="244927" indent="0">
              <a:buFontTx/>
              <a:buNone/>
              <a:defRPr/>
            </a:lvl2pPr>
            <a:lvl3pPr marL="489854" indent="0">
              <a:buFontTx/>
              <a:buNone/>
              <a:defRPr/>
            </a:lvl3pPr>
            <a:lvl4pPr marL="734781" indent="0">
              <a:buFontTx/>
              <a:buNone/>
              <a:defRPr/>
            </a:lvl4pPr>
            <a:lvl5pPr marL="979708" indent="0">
              <a:buFontTx/>
              <a:buNone/>
              <a:defRPr/>
            </a:lvl5pPr>
          </a:lstStyle>
          <a:p>
            <a:pPr lvl="0"/>
            <a:r>
              <a:rPr lang="en-GB"/>
              <a:t>Click to edit - heading</a:t>
            </a:r>
          </a:p>
        </p:txBody>
      </p:sp>
      <p:sp>
        <p:nvSpPr>
          <p:cNvPr id="23" name="Text Placeholder 22">
            <a:extLst>
              <a:ext uri="{FF2B5EF4-FFF2-40B4-BE49-F238E27FC236}">
                <a16:creationId xmlns:a16="http://schemas.microsoft.com/office/drawing/2014/main" id="{2ABCC290-57F8-0D1C-DDF9-6E7867C93ADB}"/>
              </a:ext>
            </a:extLst>
          </p:cNvPr>
          <p:cNvSpPr>
            <a:spLocks noGrp="1"/>
          </p:cNvSpPr>
          <p:nvPr>
            <p:ph type="body" sz="quarter" idx="12" hasCustomPrompt="1"/>
          </p:nvPr>
        </p:nvSpPr>
        <p:spPr>
          <a:xfrm rot="16200000">
            <a:off x="-1671341" y="2392013"/>
            <a:ext cx="3940377" cy="597694"/>
          </a:xfrm>
          <a:prstGeom prst="rect">
            <a:avLst/>
          </a:prstGeom>
        </p:spPr>
        <p:txBody>
          <a:bodyPr anchor="ctr"/>
          <a:lstStyle>
            <a:lvl1pPr marL="0" indent="0">
              <a:buFontTx/>
              <a:buNone/>
              <a:defRPr b="1" i="0">
                <a:solidFill>
                  <a:schemeClr val="bg1"/>
                </a:solidFill>
                <a:highlight>
                  <a:srgbClr val="000000"/>
                </a:highlight>
                <a:latin typeface="Proxima Nova Semibold" panose="02000506030000020004" pitchFamily="2" charset="0"/>
              </a:defRPr>
            </a:lvl1pPr>
            <a:lvl2pPr marL="244927" indent="0">
              <a:buFontTx/>
              <a:buNone/>
              <a:defRPr/>
            </a:lvl2pPr>
            <a:lvl3pPr marL="489854" indent="0">
              <a:buFontTx/>
              <a:buNone/>
              <a:defRPr/>
            </a:lvl3pPr>
            <a:lvl4pPr marL="734781" indent="0">
              <a:buFontTx/>
              <a:buNone/>
              <a:defRPr/>
            </a:lvl4pPr>
            <a:lvl5pPr marL="979708" indent="0">
              <a:buFontTx/>
              <a:buNone/>
              <a:defRPr/>
            </a:lvl5pPr>
          </a:lstStyle>
          <a:p>
            <a:pPr lvl="0"/>
            <a:r>
              <a:rPr lang="en-GB"/>
              <a:t>Slide title</a:t>
            </a:r>
          </a:p>
        </p:txBody>
      </p:sp>
      <p:sp>
        <p:nvSpPr>
          <p:cNvPr id="25" name="Picture Placeholder 24">
            <a:extLst>
              <a:ext uri="{FF2B5EF4-FFF2-40B4-BE49-F238E27FC236}">
                <a16:creationId xmlns:a16="http://schemas.microsoft.com/office/drawing/2014/main" id="{52872AA0-D95E-3525-40DC-9903243FD496}"/>
              </a:ext>
            </a:extLst>
          </p:cNvPr>
          <p:cNvSpPr>
            <a:spLocks noGrp="1"/>
          </p:cNvSpPr>
          <p:nvPr>
            <p:ph type="pic" sz="quarter" idx="13"/>
          </p:nvPr>
        </p:nvSpPr>
        <p:spPr>
          <a:xfrm>
            <a:off x="597696" y="0"/>
            <a:ext cx="3974306" cy="5143500"/>
          </a:xfrm>
          <a:prstGeom prst="rect">
            <a:avLst/>
          </a:prstGeom>
        </p:spPr>
        <p:txBody>
          <a:bodyPr/>
          <a:lstStyle/>
          <a:p>
            <a:endParaRPr lang="en-US"/>
          </a:p>
        </p:txBody>
      </p:sp>
      <p:sp>
        <p:nvSpPr>
          <p:cNvPr id="31" name="Text Placeholder 30">
            <a:extLst>
              <a:ext uri="{FF2B5EF4-FFF2-40B4-BE49-F238E27FC236}">
                <a16:creationId xmlns:a16="http://schemas.microsoft.com/office/drawing/2014/main" id="{4B821257-E310-36DF-EEAA-2FCE043A1D8D}"/>
              </a:ext>
            </a:extLst>
          </p:cNvPr>
          <p:cNvSpPr>
            <a:spLocks noGrp="1"/>
          </p:cNvSpPr>
          <p:nvPr>
            <p:ph type="body" sz="quarter" idx="14" hasCustomPrompt="1"/>
          </p:nvPr>
        </p:nvSpPr>
        <p:spPr>
          <a:xfrm>
            <a:off x="5169695" y="1327549"/>
            <a:ext cx="3608546" cy="650162"/>
          </a:xfrm>
          <a:prstGeom prst="rect">
            <a:avLst/>
          </a:prstGeom>
        </p:spPr>
        <p:txBody>
          <a:bodyPr/>
          <a:lstStyle>
            <a:lvl1pPr marL="0" indent="0">
              <a:buFontTx/>
              <a:buNone/>
              <a:defRPr b="1" i="0">
                <a:solidFill>
                  <a:schemeClr val="bg2">
                    <a:lumMod val="50000"/>
                  </a:schemeClr>
                </a:solidFill>
                <a:latin typeface="Proxima Nova Semibold" panose="02000506030000020004" pitchFamily="2" charset="0"/>
              </a:defRPr>
            </a:lvl1pPr>
            <a:lvl2pPr marL="244927" indent="0">
              <a:buFontTx/>
              <a:buNone/>
              <a:defRPr>
                <a:latin typeface="Proxima Nova Rg" panose="02000506030000020004" pitchFamily="2" charset="0"/>
              </a:defRPr>
            </a:lvl2pPr>
            <a:lvl3pPr marL="489854" indent="0">
              <a:buFontTx/>
              <a:buNone/>
              <a:defRPr>
                <a:latin typeface="Proxima Nova Rg" panose="02000506030000020004" pitchFamily="2" charset="0"/>
              </a:defRPr>
            </a:lvl3pPr>
            <a:lvl4pPr marL="734781" indent="0">
              <a:buFontTx/>
              <a:buNone/>
              <a:defRPr>
                <a:latin typeface="Proxima Nova Rg" panose="02000506030000020004" pitchFamily="2" charset="0"/>
              </a:defRPr>
            </a:lvl4pPr>
            <a:lvl5pPr marL="979708" indent="0">
              <a:buFontTx/>
              <a:buNone/>
              <a:defRPr>
                <a:latin typeface="Proxima Nova Rg" panose="02000506030000020004" pitchFamily="2" charset="0"/>
              </a:defRPr>
            </a:lvl5pPr>
          </a:lstStyle>
          <a:p>
            <a:pPr lvl="0"/>
            <a:r>
              <a:rPr lang="en-GB"/>
              <a:t>Click to edit- subheading</a:t>
            </a:r>
          </a:p>
        </p:txBody>
      </p:sp>
      <p:sp>
        <p:nvSpPr>
          <p:cNvPr id="33" name="Text Placeholder 32">
            <a:extLst>
              <a:ext uri="{FF2B5EF4-FFF2-40B4-BE49-F238E27FC236}">
                <a16:creationId xmlns:a16="http://schemas.microsoft.com/office/drawing/2014/main" id="{CAE62A92-5922-06BA-739F-3E09E0C303C4}"/>
              </a:ext>
            </a:extLst>
          </p:cNvPr>
          <p:cNvSpPr>
            <a:spLocks noGrp="1"/>
          </p:cNvSpPr>
          <p:nvPr>
            <p:ph type="body" sz="quarter" idx="15" hasCustomPrompt="1"/>
          </p:nvPr>
        </p:nvSpPr>
        <p:spPr>
          <a:xfrm>
            <a:off x="5169693" y="2121695"/>
            <a:ext cx="3608546" cy="2527697"/>
          </a:xfrm>
          <a:prstGeom prst="rect">
            <a:avLst/>
          </a:prstGeom>
        </p:spPr>
        <p:txBody>
          <a:bodyPr/>
          <a:lstStyle>
            <a:lvl1pPr marL="0" indent="0">
              <a:buFontTx/>
              <a:buNone/>
              <a:defRPr sz="964">
                <a:solidFill>
                  <a:schemeClr val="tx1">
                    <a:lumMod val="85000"/>
                    <a:lumOff val="15000"/>
                  </a:schemeClr>
                </a:solidFill>
                <a:latin typeface="Proxima Nova Rg" panose="02000506030000020004" pitchFamily="2" charset="0"/>
              </a:defRPr>
            </a:lvl1pPr>
            <a:lvl2pPr marL="244927" indent="0">
              <a:buFontTx/>
              <a:buNone/>
              <a:defRPr/>
            </a:lvl2pPr>
            <a:lvl3pPr marL="489854" indent="0">
              <a:buFontTx/>
              <a:buNone/>
              <a:defRPr/>
            </a:lvl3pPr>
            <a:lvl4pPr marL="734781" indent="0">
              <a:buFontTx/>
              <a:buNone/>
              <a:defRPr/>
            </a:lvl4pPr>
            <a:lvl5pPr marL="979708" indent="0">
              <a:buFontTx/>
              <a:buNone/>
              <a:defRPr/>
            </a:lvl5pPr>
          </a:lstStyle>
          <a:p>
            <a:pPr lvl="0"/>
            <a:r>
              <a:rPr lang="en-GB"/>
              <a:t>Click to edit- body</a:t>
            </a:r>
            <a:endParaRPr lang="en-US"/>
          </a:p>
        </p:txBody>
      </p:sp>
      <p:sp>
        <p:nvSpPr>
          <p:cNvPr id="35" name="Text Placeholder 34">
            <a:extLst>
              <a:ext uri="{FF2B5EF4-FFF2-40B4-BE49-F238E27FC236}">
                <a16:creationId xmlns:a16="http://schemas.microsoft.com/office/drawing/2014/main" id="{81C46C62-32BB-7FA1-4AF1-B679196729FC}"/>
              </a:ext>
            </a:extLst>
          </p:cNvPr>
          <p:cNvSpPr>
            <a:spLocks noGrp="1"/>
          </p:cNvSpPr>
          <p:nvPr>
            <p:ph type="body" sz="quarter" idx="16" hasCustomPrompt="1"/>
          </p:nvPr>
        </p:nvSpPr>
        <p:spPr>
          <a:xfrm>
            <a:off x="1090612" y="808436"/>
            <a:ext cx="2988469" cy="1498875"/>
          </a:xfrm>
          <a:prstGeom prst="rect">
            <a:avLst/>
          </a:prstGeom>
        </p:spPr>
        <p:txBody>
          <a:bodyPr/>
          <a:lstStyle>
            <a:lvl1pPr marL="0" indent="0">
              <a:buFontTx/>
              <a:buNone/>
              <a:defRPr sz="1286" b="1" i="0">
                <a:solidFill>
                  <a:schemeClr val="bg1"/>
                </a:solidFill>
                <a:highlight>
                  <a:srgbClr val="42BFC5"/>
                </a:highlight>
                <a:latin typeface="Proxima Nova Semibold" panose="02000506030000020004" pitchFamily="2" charset="0"/>
              </a:defRPr>
            </a:lvl1pPr>
            <a:lvl2pPr marL="244927" indent="0">
              <a:buFontTx/>
              <a:buNone/>
              <a:defRPr/>
            </a:lvl2pPr>
            <a:lvl3pPr marL="489854" indent="0">
              <a:buFontTx/>
              <a:buNone/>
              <a:defRPr/>
            </a:lvl3pPr>
            <a:lvl4pPr marL="734781" indent="0">
              <a:buFontTx/>
              <a:buNone/>
              <a:defRPr/>
            </a:lvl4pPr>
            <a:lvl5pPr marL="979708" indent="0">
              <a:buFontTx/>
              <a:buNone/>
              <a:defRPr/>
            </a:lvl5pPr>
          </a:lstStyle>
          <a:p>
            <a:pPr lvl="0"/>
            <a:r>
              <a:rPr lang="en-GB"/>
              <a:t>Add tagline</a:t>
            </a:r>
            <a:endParaRPr lang="en-US"/>
          </a:p>
        </p:txBody>
      </p:sp>
    </p:spTree>
    <p:extLst>
      <p:ext uri="{BB962C8B-B14F-4D97-AF65-F5344CB8AC3E}">
        <p14:creationId xmlns:p14="http://schemas.microsoft.com/office/powerpoint/2010/main" val="9722919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rcRect/>
          <a:stretch/>
        </p:blipFill>
        <p:spPr>
          <a:xfrm>
            <a:off x="3" y="946"/>
            <a:ext cx="9143999" cy="5141609"/>
          </a:xfrm>
          <a:prstGeom prst="rect">
            <a:avLst/>
          </a:prstGeom>
        </p:spPr>
      </p:pic>
      <p:sp>
        <p:nvSpPr>
          <p:cNvPr id="4" name="Rectangle 3"/>
          <p:cNvSpPr/>
          <p:nvPr userDrawn="1"/>
        </p:nvSpPr>
        <p:spPr>
          <a:xfrm>
            <a:off x="4424333" y="1239907"/>
            <a:ext cx="4719667" cy="26636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5" name="Picture 4" descr="NZIC Logo Colour.jpg"/>
          <p:cNvPicPr>
            <a:picLocks noChangeAspect="1"/>
          </p:cNvPicPr>
          <p:nvPr userDrawn="1"/>
        </p:nvPicPr>
        <p:blipFill>
          <a:blip r:embed="rId3"/>
          <a:stretch>
            <a:fillRect/>
          </a:stretch>
        </p:blipFill>
        <p:spPr>
          <a:xfrm>
            <a:off x="4668553" y="1363158"/>
            <a:ext cx="1879915" cy="867579"/>
          </a:xfrm>
          <a:prstGeom prst="rect">
            <a:avLst/>
          </a:prstGeom>
        </p:spPr>
      </p:pic>
      <p:sp>
        <p:nvSpPr>
          <p:cNvPr id="6" name="Rectangle 5">
            <a:extLst>
              <a:ext uri="{FF2B5EF4-FFF2-40B4-BE49-F238E27FC236}">
                <a16:creationId xmlns:a16="http://schemas.microsoft.com/office/drawing/2014/main" id="{4B202AE0-7E62-584D-9D20-286B421853B1}"/>
              </a:ext>
            </a:extLst>
          </p:cNvPr>
          <p:cNvSpPr/>
          <p:nvPr userDrawn="1"/>
        </p:nvSpPr>
        <p:spPr>
          <a:xfrm>
            <a:off x="5011149" y="4416123"/>
            <a:ext cx="3766008" cy="369332"/>
          </a:xfrm>
          <a:prstGeom prst="rect">
            <a:avLst/>
          </a:prstGeom>
        </p:spPr>
        <p:txBody>
          <a:bodyPr wrap="square">
            <a:spAutoFit/>
          </a:bodyPr>
          <a:lstStyle/>
          <a:p>
            <a:r>
              <a:rPr lang="en-US" sz="600" spc="0" baseline="0">
                <a:solidFill>
                  <a:schemeClr val="bg1"/>
                </a:solidFill>
              </a:rPr>
              <a:t>Disclaimer - This presentation contains general information and is not formal advice. </a:t>
            </a:r>
            <a:br>
              <a:rPr lang="en-US" sz="600" spc="0" baseline="0">
                <a:solidFill>
                  <a:schemeClr val="bg1"/>
                </a:solidFill>
              </a:rPr>
            </a:br>
            <a:r>
              <a:rPr lang="en-US" sz="600" spc="0" baseline="0">
                <a:solidFill>
                  <a:schemeClr val="bg1"/>
                </a:solidFill>
              </a:rPr>
              <a:t>It is recommended that you seek independent advice on any matter relating to the use of the information. We will not be liable for any loss or damage whatsoever arising from the use of the information.</a:t>
            </a:r>
          </a:p>
        </p:txBody>
      </p:sp>
      <p:sp>
        <p:nvSpPr>
          <p:cNvPr id="7" name="Text Placeholder 10">
            <a:extLst>
              <a:ext uri="{FF2B5EF4-FFF2-40B4-BE49-F238E27FC236}">
                <a16:creationId xmlns:a16="http://schemas.microsoft.com/office/drawing/2014/main" id="{88BDB743-A336-144D-A239-4B0A6A1E8245}"/>
              </a:ext>
            </a:extLst>
          </p:cNvPr>
          <p:cNvSpPr>
            <a:spLocks noGrp="1"/>
          </p:cNvSpPr>
          <p:nvPr>
            <p:ph type="body" sz="quarter" idx="10"/>
          </p:nvPr>
        </p:nvSpPr>
        <p:spPr>
          <a:xfrm>
            <a:off x="4995204" y="2357358"/>
            <a:ext cx="3882985" cy="385907"/>
          </a:xfrm>
          <a:prstGeom prst="rect">
            <a:avLst/>
          </a:prstGeom>
        </p:spPr>
        <p:txBody>
          <a:bodyPr/>
          <a:lstStyle>
            <a:lvl1pPr marL="0" indent="0">
              <a:buNone/>
              <a:defRPr sz="1500" b="1" i="0">
                <a:solidFill>
                  <a:srgbClr val="1FB4BD"/>
                </a:solidFill>
                <a:latin typeface="Montserrat Semi Bold" pitchFamily="2" charset="77"/>
              </a:defRPr>
            </a:lvl1pPr>
          </a:lstStyle>
          <a:p>
            <a:pPr lvl="0"/>
            <a:r>
              <a:rPr lang="en-US"/>
              <a:t>Click to edit Master text styles</a:t>
            </a:r>
          </a:p>
        </p:txBody>
      </p:sp>
      <p:sp>
        <p:nvSpPr>
          <p:cNvPr id="9" name="Text Placeholder 10">
            <a:extLst>
              <a:ext uri="{FF2B5EF4-FFF2-40B4-BE49-F238E27FC236}">
                <a16:creationId xmlns:a16="http://schemas.microsoft.com/office/drawing/2014/main" id="{518B6235-4C30-1C45-8AF3-03ADA9A2335A}"/>
              </a:ext>
            </a:extLst>
          </p:cNvPr>
          <p:cNvSpPr>
            <a:spLocks noGrp="1"/>
          </p:cNvSpPr>
          <p:nvPr>
            <p:ph type="body" sz="quarter" idx="11"/>
          </p:nvPr>
        </p:nvSpPr>
        <p:spPr>
          <a:xfrm>
            <a:off x="4995204" y="2718834"/>
            <a:ext cx="3882985" cy="537406"/>
          </a:xfrm>
          <a:prstGeom prst="rect">
            <a:avLst/>
          </a:prstGeom>
        </p:spPr>
        <p:txBody>
          <a:bodyPr/>
          <a:lstStyle>
            <a:lvl1pPr marL="0" indent="0">
              <a:buNone/>
              <a:defRPr sz="1050" b="1" i="0">
                <a:solidFill>
                  <a:srgbClr val="1FB4BD"/>
                </a:solidFill>
                <a:latin typeface="Montserrat Semi Bold" pitchFamily="2" charset="77"/>
              </a:defRPr>
            </a:lvl1pPr>
          </a:lstStyle>
          <a:p>
            <a:pPr lvl="0"/>
            <a:r>
              <a:rPr lang="en-US"/>
              <a:t>Click to edit Master text styles</a:t>
            </a:r>
          </a:p>
        </p:txBody>
      </p:sp>
      <p:sp>
        <p:nvSpPr>
          <p:cNvPr id="10" name="Text Placeholder 10">
            <a:extLst>
              <a:ext uri="{FF2B5EF4-FFF2-40B4-BE49-F238E27FC236}">
                <a16:creationId xmlns:a16="http://schemas.microsoft.com/office/drawing/2014/main" id="{B66B0D69-5447-D74C-B98C-7400E68E4F57}"/>
              </a:ext>
            </a:extLst>
          </p:cNvPr>
          <p:cNvSpPr>
            <a:spLocks noGrp="1"/>
          </p:cNvSpPr>
          <p:nvPr>
            <p:ph type="body" sz="quarter" idx="12"/>
          </p:nvPr>
        </p:nvSpPr>
        <p:spPr>
          <a:xfrm>
            <a:off x="4995204" y="3299069"/>
            <a:ext cx="3882985" cy="604524"/>
          </a:xfrm>
          <a:prstGeom prst="rect">
            <a:avLst/>
          </a:prstGeom>
        </p:spPr>
        <p:txBody>
          <a:bodyPr/>
          <a:lstStyle>
            <a:lvl1pPr marL="0" indent="0">
              <a:lnSpc>
                <a:spcPts val="750"/>
              </a:lnSpc>
              <a:buNone/>
              <a:defRPr sz="750" b="1" i="0">
                <a:solidFill>
                  <a:schemeClr val="tx1"/>
                </a:solidFill>
                <a:latin typeface="Montserrat Semi Bold" pitchFamily="2" charset="77"/>
              </a:defRPr>
            </a:lvl1pPr>
          </a:lstStyle>
          <a:p>
            <a:pPr lvl="0"/>
            <a:r>
              <a:rPr lang="en-US"/>
              <a:t>Click to edit Master text styles</a:t>
            </a:r>
          </a:p>
        </p:txBody>
      </p:sp>
    </p:spTree>
    <p:extLst>
      <p:ext uri="{BB962C8B-B14F-4D97-AF65-F5344CB8AC3E}">
        <p14:creationId xmlns:p14="http://schemas.microsoft.com/office/powerpoint/2010/main" val="41187611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9988BDC-193A-F84D-9915-2DC691541F47}"/>
              </a:ext>
            </a:extLst>
          </p:cNvPr>
          <p:cNvSpPr>
            <a:spLocks noGrp="1"/>
          </p:cNvSpPr>
          <p:nvPr>
            <p:ph type="body" sz="quarter" idx="10"/>
          </p:nvPr>
        </p:nvSpPr>
        <p:spPr>
          <a:xfrm>
            <a:off x="1196681" y="324186"/>
            <a:ext cx="7506071" cy="648697"/>
          </a:xfrm>
          <a:prstGeom prst="rect">
            <a:avLst/>
          </a:prstGeom>
        </p:spPr>
        <p:txBody>
          <a:bodyPr/>
          <a:lstStyle>
            <a:lvl1pPr marL="0" indent="0">
              <a:buNone/>
              <a:defRPr sz="1800" b="1" i="0">
                <a:solidFill>
                  <a:srgbClr val="1FB4BD"/>
                </a:solidFill>
                <a:latin typeface="Montserrat Semi Bold" pitchFamily="2" charset="77"/>
              </a:defRPr>
            </a:lvl1pPr>
          </a:lstStyle>
          <a:p>
            <a:pPr lvl="0"/>
            <a:r>
              <a:rPr lang="en-US"/>
              <a:t>Click to edit Master text styles</a:t>
            </a:r>
          </a:p>
        </p:txBody>
      </p:sp>
      <p:sp>
        <p:nvSpPr>
          <p:cNvPr id="7" name="Text Placeholder 6">
            <a:extLst>
              <a:ext uri="{FF2B5EF4-FFF2-40B4-BE49-F238E27FC236}">
                <a16:creationId xmlns:a16="http://schemas.microsoft.com/office/drawing/2014/main" id="{88C559BF-0614-1549-A2B2-9D3C799BD6C9}"/>
              </a:ext>
            </a:extLst>
          </p:cNvPr>
          <p:cNvSpPr>
            <a:spLocks noGrp="1"/>
          </p:cNvSpPr>
          <p:nvPr>
            <p:ph type="body" sz="quarter" idx="11" hasCustomPrompt="1"/>
          </p:nvPr>
        </p:nvSpPr>
        <p:spPr>
          <a:xfrm>
            <a:off x="1196977" y="1148430"/>
            <a:ext cx="7505775" cy="3391675"/>
          </a:xfrm>
          <a:prstGeom prst="rect">
            <a:avLst/>
          </a:prstGeom>
        </p:spPr>
        <p:txBody>
          <a:bodyPr numCol="2"/>
          <a:lstStyle>
            <a:lvl1pPr marL="0" indent="0">
              <a:buNone/>
              <a:defRPr sz="1050">
                <a:latin typeface="Montserrat" pitchFamily="2" charset="77"/>
              </a:defRPr>
            </a:lvl1pPr>
            <a:lvl2pPr marL="342892" indent="0">
              <a:buFontTx/>
              <a:buNone/>
              <a:defRPr sz="1050">
                <a:latin typeface="Montserrat" pitchFamily="2" charset="77"/>
              </a:defRPr>
            </a:lvl2pPr>
            <a:lvl3pPr marL="685783" indent="0">
              <a:buFontTx/>
              <a:buNone/>
              <a:defRPr sz="1050">
                <a:latin typeface="Montserrat" pitchFamily="2" charset="77"/>
              </a:defRPr>
            </a:lvl3pPr>
            <a:lvl4pPr marL="1028675" indent="0">
              <a:buFontTx/>
              <a:buNone/>
              <a:defRPr sz="1050">
                <a:latin typeface="Montserrat" pitchFamily="2" charset="77"/>
              </a:defRPr>
            </a:lvl4pPr>
            <a:lvl5pPr marL="1371566" marR="0" indent="0" algn="l" defTabSz="342892" rtl="0" eaLnBrk="1" fontAlgn="auto" latinLnBrk="0" hangingPunct="1">
              <a:lnSpc>
                <a:spcPct val="100000"/>
              </a:lnSpc>
              <a:spcBef>
                <a:spcPct val="20000"/>
              </a:spcBef>
              <a:spcAft>
                <a:spcPts val="0"/>
              </a:spcAft>
              <a:buClrTx/>
              <a:buSzTx/>
              <a:buFontTx/>
              <a:buNone/>
              <a:tabLst/>
              <a:defRPr sz="1050">
                <a:latin typeface="Montserrat" pitchFamily="2" charset="77"/>
              </a:defRPr>
            </a:lvl5pPr>
          </a:lstStyle>
          <a:p>
            <a:pPr lvl="0"/>
            <a:r>
              <a:rPr lang="en-GB"/>
              <a:t>Click to edit 2 columns of text</a:t>
            </a:r>
          </a:p>
        </p:txBody>
      </p:sp>
      <p:pic>
        <p:nvPicPr>
          <p:cNvPr id="9" name="Graphic 8">
            <a:extLst>
              <a:ext uri="{FF2B5EF4-FFF2-40B4-BE49-F238E27FC236}">
                <a16:creationId xmlns:a16="http://schemas.microsoft.com/office/drawing/2014/main" id="{64E78C05-FA6F-44F7-9007-9AD9D080A56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745151" y="4476752"/>
            <a:ext cx="1020810" cy="468717"/>
          </a:xfrm>
          <a:prstGeom prst="rect">
            <a:avLst/>
          </a:prstGeom>
        </p:spPr>
      </p:pic>
      <p:pic>
        <p:nvPicPr>
          <p:cNvPr id="6" name="Picture 5">
            <a:extLst>
              <a:ext uri="{FF2B5EF4-FFF2-40B4-BE49-F238E27FC236}">
                <a16:creationId xmlns:a16="http://schemas.microsoft.com/office/drawing/2014/main" id="{66B96E61-FC66-4960-B01C-27ACF8C4C6BA}"/>
              </a:ext>
            </a:extLst>
          </p:cNvPr>
          <p:cNvPicPr>
            <a:picLocks noChangeAspect="1"/>
          </p:cNvPicPr>
          <p:nvPr userDrawn="1"/>
        </p:nvPicPr>
        <p:blipFill rotWithShape="1">
          <a:blip r:embed="rId4"/>
          <a:srcRect l="917" r="89263" b="11611"/>
          <a:stretch/>
        </p:blipFill>
        <p:spPr>
          <a:xfrm flipH="1">
            <a:off x="9770" y="598889"/>
            <a:ext cx="897866" cy="4544611"/>
          </a:xfrm>
          <a:prstGeom prst="rect">
            <a:avLst/>
          </a:prstGeom>
        </p:spPr>
      </p:pic>
    </p:spTree>
    <p:extLst>
      <p:ext uri="{BB962C8B-B14F-4D97-AF65-F5344CB8AC3E}">
        <p14:creationId xmlns:p14="http://schemas.microsoft.com/office/powerpoint/2010/main" val="41993952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34_Custom Layout">
    <p:spTree>
      <p:nvGrpSpPr>
        <p:cNvPr id="1" name=""/>
        <p:cNvGrpSpPr/>
        <p:nvPr/>
      </p:nvGrpSpPr>
      <p:grpSpPr>
        <a:xfrm>
          <a:off x="0" y="0"/>
          <a:ext cx="0" cy="0"/>
          <a:chOff x="0" y="0"/>
          <a:chExt cx="0" cy="0"/>
        </a:xfrm>
      </p:grpSpPr>
      <p:sp>
        <p:nvSpPr>
          <p:cNvPr id="3" name="Text Placeholder 20">
            <a:extLst>
              <a:ext uri="{FF2B5EF4-FFF2-40B4-BE49-F238E27FC236}">
                <a16:creationId xmlns:a16="http://schemas.microsoft.com/office/drawing/2014/main" id="{02EBE8CB-B36D-5BF1-6701-0D97036D1C19}"/>
              </a:ext>
            </a:extLst>
          </p:cNvPr>
          <p:cNvSpPr>
            <a:spLocks noGrp="1"/>
          </p:cNvSpPr>
          <p:nvPr>
            <p:ph type="body" sz="quarter" idx="11" hasCustomPrompt="1"/>
          </p:nvPr>
        </p:nvSpPr>
        <p:spPr>
          <a:xfrm>
            <a:off x="1195389" y="352745"/>
            <a:ext cx="6753223" cy="431027"/>
          </a:xfrm>
          <a:prstGeom prst="rect">
            <a:avLst/>
          </a:prstGeom>
        </p:spPr>
        <p:txBody>
          <a:bodyPr/>
          <a:lstStyle>
            <a:lvl1pPr marL="0" indent="0">
              <a:buFontTx/>
              <a:buNone/>
              <a:defRPr sz="2700" b="1" i="0">
                <a:solidFill>
                  <a:srgbClr val="42BFC5"/>
                </a:solidFill>
                <a:latin typeface="Proxima Nova Semibold" panose="02000506030000020004" pitchFamily="2"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GB"/>
              <a:t>Click to edit - heading</a:t>
            </a:r>
          </a:p>
        </p:txBody>
      </p:sp>
      <p:sp>
        <p:nvSpPr>
          <p:cNvPr id="4" name="Text Placeholder 30">
            <a:extLst>
              <a:ext uri="{FF2B5EF4-FFF2-40B4-BE49-F238E27FC236}">
                <a16:creationId xmlns:a16="http://schemas.microsoft.com/office/drawing/2014/main" id="{595F4359-B8D2-E9AA-D5D7-0B85ABD06110}"/>
              </a:ext>
            </a:extLst>
          </p:cNvPr>
          <p:cNvSpPr>
            <a:spLocks noGrp="1"/>
          </p:cNvSpPr>
          <p:nvPr>
            <p:ph type="body" sz="quarter" idx="14" hasCustomPrompt="1"/>
          </p:nvPr>
        </p:nvSpPr>
        <p:spPr>
          <a:xfrm>
            <a:off x="1195389" y="783772"/>
            <a:ext cx="6753223" cy="431027"/>
          </a:xfrm>
          <a:prstGeom prst="rect">
            <a:avLst/>
          </a:prstGeom>
        </p:spPr>
        <p:txBody>
          <a:bodyPr/>
          <a:lstStyle>
            <a:lvl1pPr marL="0" indent="0">
              <a:buFontTx/>
              <a:buNone/>
              <a:defRPr b="1" i="0">
                <a:solidFill>
                  <a:schemeClr val="bg2">
                    <a:lumMod val="50000"/>
                  </a:schemeClr>
                </a:solidFill>
                <a:latin typeface="Proxima Nova Semibold" panose="02000506030000020004" pitchFamily="2" charset="0"/>
              </a:defRPr>
            </a:lvl1pPr>
            <a:lvl2pPr marL="342900" indent="0">
              <a:buFontTx/>
              <a:buNone/>
              <a:defRPr>
                <a:latin typeface="Proxima Nova Rg" panose="02000506030000020004" pitchFamily="2" charset="0"/>
              </a:defRPr>
            </a:lvl2pPr>
            <a:lvl3pPr marL="685800" indent="0">
              <a:buFontTx/>
              <a:buNone/>
              <a:defRPr>
                <a:latin typeface="Proxima Nova Rg" panose="02000506030000020004" pitchFamily="2" charset="0"/>
              </a:defRPr>
            </a:lvl3pPr>
            <a:lvl4pPr marL="1028700" indent="0">
              <a:buFontTx/>
              <a:buNone/>
              <a:defRPr>
                <a:latin typeface="Proxima Nova Rg" panose="02000506030000020004" pitchFamily="2" charset="0"/>
              </a:defRPr>
            </a:lvl4pPr>
            <a:lvl5pPr marL="1371600" indent="0">
              <a:buFontTx/>
              <a:buNone/>
              <a:defRPr>
                <a:latin typeface="Proxima Nova Rg" panose="02000506030000020004" pitchFamily="2" charset="0"/>
              </a:defRPr>
            </a:lvl5pPr>
          </a:lstStyle>
          <a:p>
            <a:pPr lvl="0"/>
            <a:r>
              <a:rPr lang="en-GB"/>
              <a:t>Click to edit - subheading</a:t>
            </a:r>
          </a:p>
        </p:txBody>
      </p:sp>
      <p:sp>
        <p:nvSpPr>
          <p:cNvPr id="8" name="Text Placeholder 7">
            <a:extLst>
              <a:ext uri="{FF2B5EF4-FFF2-40B4-BE49-F238E27FC236}">
                <a16:creationId xmlns:a16="http://schemas.microsoft.com/office/drawing/2014/main" id="{A7730359-058D-9426-23DF-53951390B90B}"/>
              </a:ext>
            </a:extLst>
          </p:cNvPr>
          <p:cNvSpPr>
            <a:spLocks noGrp="1"/>
          </p:cNvSpPr>
          <p:nvPr>
            <p:ph type="body" sz="quarter" idx="16"/>
          </p:nvPr>
        </p:nvSpPr>
        <p:spPr>
          <a:xfrm>
            <a:off x="1195389" y="1423987"/>
            <a:ext cx="6753223" cy="3237061"/>
          </a:xfrm>
          <a:prstGeom prst="rect">
            <a:avLst/>
          </a:prstGeom>
        </p:spPr>
        <p:txBody>
          <a:bodyPr/>
          <a:lstStyle>
            <a:lvl1pPr>
              <a:defRPr b="0" i="0">
                <a:solidFill>
                  <a:srgbClr val="333B40"/>
                </a:solidFill>
                <a:latin typeface="Proxima Nova Rg" panose="02000506030000020004" pitchFamily="2" charset="0"/>
              </a:defRPr>
            </a:lvl1pPr>
          </a:lstStyle>
          <a:p>
            <a:pPr lvl="0"/>
            <a:r>
              <a:rPr lang="en-GB"/>
              <a:t>Click to edit Master text styles</a:t>
            </a:r>
          </a:p>
        </p:txBody>
      </p:sp>
      <p:sp>
        <p:nvSpPr>
          <p:cNvPr id="2" name="Text Placeholder 22">
            <a:extLst>
              <a:ext uri="{FF2B5EF4-FFF2-40B4-BE49-F238E27FC236}">
                <a16:creationId xmlns:a16="http://schemas.microsoft.com/office/drawing/2014/main" id="{ADBD824E-B5C2-12D2-0EA2-65053FCF7796}"/>
              </a:ext>
            </a:extLst>
          </p:cNvPr>
          <p:cNvSpPr>
            <a:spLocks noGrp="1"/>
          </p:cNvSpPr>
          <p:nvPr>
            <p:ph type="body" sz="quarter" idx="12" hasCustomPrompt="1"/>
          </p:nvPr>
        </p:nvSpPr>
        <p:spPr>
          <a:xfrm rot="16200000">
            <a:off x="-1671341" y="2392012"/>
            <a:ext cx="3940377" cy="597695"/>
          </a:xfrm>
          <a:prstGeom prst="rect">
            <a:avLst/>
          </a:prstGeom>
        </p:spPr>
        <p:txBody>
          <a:bodyPr anchor="ctr"/>
          <a:lstStyle>
            <a:lvl1pPr marL="0" indent="0">
              <a:buFontTx/>
              <a:buNone/>
              <a:defRPr b="1" i="0">
                <a:solidFill>
                  <a:schemeClr val="bg1"/>
                </a:solidFill>
                <a:highlight>
                  <a:srgbClr val="000000"/>
                </a:highlight>
                <a:latin typeface="Proxima Nova Semibold" panose="02000506030000020004" pitchFamily="2"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GB"/>
              <a:t>Slide title</a:t>
            </a:r>
          </a:p>
        </p:txBody>
      </p:sp>
    </p:spTree>
    <p:extLst>
      <p:ext uri="{BB962C8B-B14F-4D97-AF65-F5344CB8AC3E}">
        <p14:creationId xmlns:p14="http://schemas.microsoft.com/office/powerpoint/2010/main" val="22979131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rcRect/>
          <a:stretch/>
        </p:blipFill>
        <p:spPr>
          <a:xfrm>
            <a:off x="0" y="946"/>
            <a:ext cx="9144000" cy="5141609"/>
          </a:xfrm>
          <a:prstGeom prst="rect">
            <a:avLst/>
          </a:prstGeom>
        </p:spPr>
      </p:pic>
      <p:sp>
        <p:nvSpPr>
          <p:cNvPr id="4" name="Rectangle 3"/>
          <p:cNvSpPr/>
          <p:nvPr userDrawn="1"/>
        </p:nvSpPr>
        <p:spPr>
          <a:xfrm>
            <a:off x="2846329" y="1003486"/>
            <a:ext cx="6304547" cy="20350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3" name="Picture 2" descr="NZIC Logo Colour.jpg"/>
          <p:cNvPicPr>
            <a:picLocks noChangeAspect="1"/>
          </p:cNvPicPr>
          <p:nvPr userDrawn="1"/>
        </p:nvPicPr>
        <p:blipFill>
          <a:blip r:embed="rId3"/>
          <a:stretch>
            <a:fillRect/>
          </a:stretch>
        </p:blipFill>
        <p:spPr>
          <a:xfrm>
            <a:off x="2977185" y="1090642"/>
            <a:ext cx="1876699" cy="866097"/>
          </a:xfrm>
          <a:prstGeom prst="rect">
            <a:avLst/>
          </a:prstGeom>
        </p:spPr>
      </p:pic>
      <p:sp>
        <p:nvSpPr>
          <p:cNvPr id="2" name="Rectangle 1">
            <a:extLst>
              <a:ext uri="{FF2B5EF4-FFF2-40B4-BE49-F238E27FC236}">
                <a16:creationId xmlns:a16="http://schemas.microsoft.com/office/drawing/2014/main" id="{9762185A-1BF2-6A4B-ABE8-231BE6BB61E6}"/>
              </a:ext>
            </a:extLst>
          </p:cNvPr>
          <p:cNvSpPr/>
          <p:nvPr userDrawn="1"/>
        </p:nvSpPr>
        <p:spPr>
          <a:xfrm>
            <a:off x="5207919" y="4404549"/>
            <a:ext cx="3766008" cy="369332"/>
          </a:xfrm>
          <a:prstGeom prst="rect">
            <a:avLst/>
          </a:prstGeom>
        </p:spPr>
        <p:txBody>
          <a:bodyPr wrap="square">
            <a:spAutoFit/>
          </a:bodyPr>
          <a:lstStyle/>
          <a:p>
            <a:r>
              <a:rPr lang="en-US" sz="600" spc="0" baseline="0"/>
              <a:t>Disclaimer - This presentation contains general information and is not formal advice. </a:t>
            </a:r>
            <a:br>
              <a:rPr lang="en-US" sz="600" spc="0" baseline="0"/>
            </a:br>
            <a:r>
              <a:rPr lang="en-US" sz="600" spc="0" baseline="0"/>
              <a:t>It is recommended that you seek independent advice on any matter relating to the use of the information. We will not be liable for any loss or damage whatsoever arising from the use of the information.</a:t>
            </a:r>
          </a:p>
        </p:txBody>
      </p:sp>
      <p:cxnSp>
        <p:nvCxnSpPr>
          <p:cNvPr id="6" name="Straight Connector 5">
            <a:extLst>
              <a:ext uri="{FF2B5EF4-FFF2-40B4-BE49-F238E27FC236}">
                <a16:creationId xmlns:a16="http://schemas.microsoft.com/office/drawing/2014/main" id="{39D6B6F0-9F7E-3645-8503-FC6AB3F64C0C}"/>
              </a:ext>
            </a:extLst>
          </p:cNvPr>
          <p:cNvCxnSpPr>
            <a:cxnSpLocks/>
          </p:cNvCxnSpPr>
          <p:nvPr userDrawn="1"/>
        </p:nvCxnSpPr>
        <p:spPr>
          <a:xfrm flipV="1">
            <a:off x="4984736" y="1376916"/>
            <a:ext cx="0" cy="1483242"/>
          </a:xfrm>
          <a:prstGeom prst="line">
            <a:avLst/>
          </a:prstGeom>
          <a:ln w="12700" cap="rnd">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 name="Text Placeholder 10">
            <a:extLst>
              <a:ext uri="{FF2B5EF4-FFF2-40B4-BE49-F238E27FC236}">
                <a16:creationId xmlns:a16="http://schemas.microsoft.com/office/drawing/2014/main" id="{ABCA537A-FD81-AB41-8F74-4FE2807944B9}"/>
              </a:ext>
            </a:extLst>
          </p:cNvPr>
          <p:cNvSpPr>
            <a:spLocks noGrp="1"/>
          </p:cNvSpPr>
          <p:nvPr>
            <p:ph type="body" sz="quarter" idx="10"/>
          </p:nvPr>
        </p:nvSpPr>
        <p:spPr>
          <a:xfrm>
            <a:off x="5165389" y="1249871"/>
            <a:ext cx="3808539" cy="416277"/>
          </a:xfrm>
          <a:prstGeom prst="rect">
            <a:avLst/>
          </a:prstGeom>
        </p:spPr>
        <p:txBody>
          <a:bodyPr/>
          <a:lstStyle>
            <a:lvl1pPr marL="0" indent="0">
              <a:buNone/>
              <a:defRPr sz="1500" b="1" i="0">
                <a:solidFill>
                  <a:srgbClr val="1FB4BD"/>
                </a:solidFill>
                <a:latin typeface="Montserrat Semi Bold" pitchFamily="2" charset="77"/>
              </a:defRPr>
            </a:lvl1pPr>
          </a:lstStyle>
          <a:p>
            <a:pPr lvl="0"/>
            <a:r>
              <a:rPr lang="en-US"/>
              <a:t>Click to edit Master text styles</a:t>
            </a:r>
          </a:p>
        </p:txBody>
      </p:sp>
      <p:sp>
        <p:nvSpPr>
          <p:cNvPr id="12" name="Text Placeholder 10">
            <a:extLst>
              <a:ext uri="{FF2B5EF4-FFF2-40B4-BE49-F238E27FC236}">
                <a16:creationId xmlns:a16="http://schemas.microsoft.com/office/drawing/2014/main" id="{7689942F-72DD-A045-AF28-548FE7D82006}"/>
              </a:ext>
            </a:extLst>
          </p:cNvPr>
          <p:cNvSpPr>
            <a:spLocks noGrp="1"/>
          </p:cNvSpPr>
          <p:nvPr>
            <p:ph type="body" sz="quarter" idx="11"/>
          </p:nvPr>
        </p:nvSpPr>
        <p:spPr>
          <a:xfrm>
            <a:off x="5165389" y="1666148"/>
            <a:ext cx="3808539" cy="537406"/>
          </a:xfrm>
          <a:prstGeom prst="rect">
            <a:avLst/>
          </a:prstGeom>
        </p:spPr>
        <p:txBody>
          <a:bodyPr/>
          <a:lstStyle>
            <a:lvl1pPr marL="0" indent="0">
              <a:buNone/>
              <a:defRPr sz="1050" b="1" i="0">
                <a:solidFill>
                  <a:srgbClr val="1FB4BD"/>
                </a:solidFill>
                <a:latin typeface="Montserrat Semi Bold" pitchFamily="2" charset="77"/>
              </a:defRPr>
            </a:lvl1pPr>
          </a:lstStyle>
          <a:p>
            <a:pPr lvl="0"/>
            <a:r>
              <a:rPr lang="en-US"/>
              <a:t>Click to edit Master text styles</a:t>
            </a:r>
          </a:p>
        </p:txBody>
      </p:sp>
      <p:sp>
        <p:nvSpPr>
          <p:cNvPr id="14" name="Text Placeholder 10">
            <a:extLst>
              <a:ext uri="{FF2B5EF4-FFF2-40B4-BE49-F238E27FC236}">
                <a16:creationId xmlns:a16="http://schemas.microsoft.com/office/drawing/2014/main" id="{F6615389-166B-C343-9BC7-1E4D834F11A4}"/>
              </a:ext>
            </a:extLst>
          </p:cNvPr>
          <p:cNvSpPr>
            <a:spLocks noGrp="1"/>
          </p:cNvSpPr>
          <p:nvPr>
            <p:ph type="body" sz="quarter" idx="12"/>
          </p:nvPr>
        </p:nvSpPr>
        <p:spPr>
          <a:xfrm>
            <a:off x="5165389" y="2383562"/>
            <a:ext cx="3808539" cy="591147"/>
          </a:xfrm>
          <a:prstGeom prst="rect">
            <a:avLst/>
          </a:prstGeom>
        </p:spPr>
        <p:txBody>
          <a:bodyPr/>
          <a:lstStyle>
            <a:lvl1pPr marL="0" indent="0">
              <a:lnSpc>
                <a:spcPts val="750"/>
              </a:lnSpc>
              <a:spcBef>
                <a:spcPts val="0"/>
              </a:spcBef>
              <a:buNone/>
              <a:defRPr sz="750" b="1" i="0">
                <a:solidFill>
                  <a:schemeClr val="tx1"/>
                </a:solidFill>
                <a:latin typeface="Montserrat Semi Bold" pitchFamily="2" charset="77"/>
              </a:defRPr>
            </a:lvl1pPr>
          </a:lstStyle>
          <a:p>
            <a:pPr lvl="0"/>
            <a:r>
              <a:rPr lang="en-US"/>
              <a:t>Click to edit Master text styles</a:t>
            </a:r>
          </a:p>
        </p:txBody>
      </p:sp>
    </p:spTree>
    <p:extLst>
      <p:ext uri="{BB962C8B-B14F-4D97-AF65-F5344CB8AC3E}">
        <p14:creationId xmlns:p14="http://schemas.microsoft.com/office/powerpoint/2010/main" val="1219253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rcRect/>
          <a:stretch/>
        </p:blipFill>
        <p:spPr>
          <a:xfrm>
            <a:off x="3" y="946"/>
            <a:ext cx="9143999" cy="5141609"/>
          </a:xfrm>
          <a:prstGeom prst="rect">
            <a:avLst/>
          </a:prstGeom>
        </p:spPr>
      </p:pic>
      <p:sp>
        <p:nvSpPr>
          <p:cNvPr id="4" name="Rectangle 3"/>
          <p:cNvSpPr/>
          <p:nvPr userDrawn="1"/>
        </p:nvSpPr>
        <p:spPr>
          <a:xfrm>
            <a:off x="4424333" y="1239907"/>
            <a:ext cx="4719667" cy="26636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5" name="Picture 4" descr="NZIC Logo Colour.jpg"/>
          <p:cNvPicPr>
            <a:picLocks noChangeAspect="1"/>
          </p:cNvPicPr>
          <p:nvPr userDrawn="1"/>
        </p:nvPicPr>
        <p:blipFill>
          <a:blip r:embed="rId3"/>
          <a:stretch>
            <a:fillRect/>
          </a:stretch>
        </p:blipFill>
        <p:spPr>
          <a:xfrm>
            <a:off x="4668553" y="1363158"/>
            <a:ext cx="1879915" cy="867579"/>
          </a:xfrm>
          <a:prstGeom prst="rect">
            <a:avLst/>
          </a:prstGeom>
        </p:spPr>
      </p:pic>
      <p:sp>
        <p:nvSpPr>
          <p:cNvPr id="6" name="Rectangle 5">
            <a:extLst>
              <a:ext uri="{FF2B5EF4-FFF2-40B4-BE49-F238E27FC236}">
                <a16:creationId xmlns:a16="http://schemas.microsoft.com/office/drawing/2014/main" id="{4B202AE0-7E62-584D-9D20-286B421853B1}"/>
              </a:ext>
            </a:extLst>
          </p:cNvPr>
          <p:cNvSpPr/>
          <p:nvPr userDrawn="1"/>
        </p:nvSpPr>
        <p:spPr>
          <a:xfrm>
            <a:off x="5011149" y="4416123"/>
            <a:ext cx="3766008" cy="369332"/>
          </a:xfrm>
          <a:prstGeom prst="rect">
            <a:avLst/>
          </a:prstGeom>
        </p:spPr>
        <p:txBody>
          <a:bodyPr wrap="square">
            <a:spAutoFit/>
          </a:bodyPr>
          <a:lstStyle/>
          <a:p>
            <a:r>
              <a:rPr lang="en-US" sz="600" spc="0" baseline="0"/>
              <a:t>Disclaimer - This presentation contains general information and is not formal advice. </a:t>
            </a:r>
            <a:br>
              <a:rPr lang="en-US" sz="600" spc="0" baseline="0"/>
            </a:br>
            <a:r>
              <a:rPr lang="en-US" sz="600" spc="0" baseline="0"/>
              <a:t>It is recommended that you seek independent advice on any matter relating to the use of the information. We will not be liable for any loss or damage whatsoever arising from the use of the information.</a:t>
            </a:r>
          </a:p>
        </p:txBody>
      </p:sp>
      <p:sp>
        <p:nvSpPr>
          <p:cNvPr id="7" name="Text Placeholder 10">
            <a:extLst>
              <a:ext uri="{FF2B5EF4-FFF2-40B4-BE49-F238E27FC236}">
                <a16:creationId xmlns:a16="http://schemas.microsoft.com/office/drawing/2014/main" id="{88BDB743-A336-144D-A239-4B0A6A1E8245}"/>
              </a:ext>
            </a:extLst>
          </p:cNvPr>
          <p:cNvSpPr>
            <a:spLocks noGrp="1"/>
          </p:cNvSpPr>
          <p:nvPr>
            <p:ph type="body" sz="quarter" idx="10"/>
          </p:nvPr>
        </p:nvSpPr>
        <p:spPr>
          <a:xfrm>
            <a:off x="4995204" y="2357358"/>
            <a:ext cx="3882985" cy="385907"/>
          </a:xfrm>
          <a:prstGeom prst="rect">
            <a:avLst/>
          </a:prstGeom>
        </p:spPr>
        <p:txBody>
          <a:bodyPr/>
          <a:lstStyle>
            <a:lvl1pPr marL="0" indent="0">
              <a:buNone/>
              <a:defRPr sz="1500" b="1" i="0">
                <a:solidFill>
                  <a:srgbClr val="1FB4BD"/>
                </a:solidFill>
                <a:latin typeface="Montserrat Semi Bold" pitchFamily="2" charset="77"/>
              </a:defRPr>
            </a:lvl1pPr>
          </a:lstStyle>
          <a:p>
            <a:pPr lvl="0"/>
            <a:r>
              <a:rPr lang="en-US"/>
              <a:t>Click to edit Master text styles</a:t>
            </a:r>
          </a:p>
        </p:txBody>
      </p:sp>
      <p:sp>
        <p:nvSpPr>
          <p:cNvPr id="9" name="Text Placeholder 10">
            <a:extLst>
              <a:ext uri="{FF2B5EF4-FFF2-40B4-BE49-F238E27FC236}">
                <a16:creationId xmlns:a16="http://schemas.microsoft.com/office/drawing/2014/main" id="{518B6235-4C30-1C45-8AF3-03ADA9A2335A}"/>
              </a:ext>
            </a:extLst>
          </p:cNvPr>
          <p:cNvSpPr>
            <a:spLocks noGrp="1"/>
          </p:cNvSpPr>
          <p:nvPr>
            <p:ph type="body" sz="quarter" idx="11"/>
          </p:nvPr>
        </p:nvSpPr>
        <p:spPr>
          <a:xfrm>
            <a:off x="4995204" y="2718834"/>
            <a:ext cx="3882985" cy="537406"/>
          </a:xfrm>
          <a:prstGeom prst="rect">
            <a:avLst/>
          </a:prstGeom>
        </p:spPr>
        <p:txBody>
          <a:bodyPr/>
          <a:lstStyle>
            <a:lvl1pPr marL="0" indent="0">
              <a:buNone/>
              <a:defRPr sz="1050" b="1" i="0">
                <a:solidFill>
                  <a:srgbClr val="1FB4BD"/>
                </a:solidFill>
                <a:latin typeface="Montserrat Semi Bold" pitchFamily="2" charset="77"/>
              </a:defRPr>
            </a:lvl1pPr>
          </a:lstStyle>
          <a:p>
            <a:pPr lvl="0"/>
            <a:r>
              <a:rPr lang="en-US"/>
              <a:t>Click to edit Master text styles</a:t>
            </a:r>
          </a:p>
        </p:txBody>
      </p:sp>
      <p:sp>
        <p:nvSpPr>
          <p:cNvPr id="10" name="Text Placeholder 10">
            <a:extLst>
              <a:ext uri="{FF2B5EF4-FFF2-40B4-BE49-F238E27FC236}">
                <a16:creationId xmlns:a16="http://schemas.microsoft.com/office/drawing/2014/main" id="{B66B0D69-5447-D74C-B98C-7400E68E4F57}"/>
              </a:ext>
            </a:extLst>
          </p:cNvPr>
          <p:cNvSpPr>
            <a:spLocks noGrp="1"/>
          </p:cNvSpPr>
          <p:nvPr>
            <p:ph type="body" sz="quarter" idx="12"/>
          </p:nvPr>
        </p:nvSpPr>
        <p:spPr>
          <a:xfrm>
            <a:off x="4995204" y="3299069"/>
            <a:ext cx="3882985" cy="604524"/>
          </a:xfrm>
          <a:prstGeom prst="rect">
            <a:avLst/>
          </a:prstGeom>
        </p:spPr>
        <p:txBody>
          <a:bodyPr/>
          <a:lstStyle>
            <a:lvl1pPr marL="0" indent="0">
              <a:lnSpc>
                <a:spcPts val="750"/>
              </a:lnSpc>
              <a:buNone/>
              <a:defRPr sz="750" b="1" i="0">
                <a:solidFill>
                  <a:schemeClr val="tx1"/>
                </a:solidFill>
                <a:latin typeface="Montserrat Semi Bold" pitchFamily="2" charset="77"/>
              </a:defRPr>
            </a:lvl1pPr>
          </a:lstStyle>
          <a:p>
            <a:pPr lvl="0"/>
            <a:r>
              <a:rPr lang="en-US"/>
              <a:t>Click to edit Master text styles</a:t>
            </a:r>
          </a:p>
        </p:txBody>
      </p:sp>
    </p:spTree>
    <p:extLst>
      <p:ext uri="{BB962C8B-B14F-4D97-AF65-F5344CB8AC3E}">
        <p14:creationId xmlns:p14="http://schemas.microsoft.com/office/powerpoint/2010/main" val="17891213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rcRect/>
          <a:stretch/>
        </p:blipFill>
        <p:spPr>
          <a:xfrm>
            <a:off x="3" y="946"/>
            <a:ext cx="9143999" cy="5141609"/>
          </a:xfrm>
          <a:prstGeom prst="rect">
            <a:avLst/>
          </a:prstGeom>
        </p:spPr>
      </p:pic>
      <p:sp>
        <p:nvSpPr>
          <p:cNvPr id="4" name="Rectangle 3"/>
          <p:cNvSpPr/>
          <p:nvPr userDrawn="1"/>
        </p:nvSpPr>
        <p:spPr>
          <a:xfrm>
            <a:off x="4424333" y="1239907"/>
            <a:ext cx="4719667" cy="26636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5" name="Picture 4" descr="NZIC Logo Colour.jpg"/>
          <p:cNvPicPr>
            <a:picLocks noChangeAspect="1"/>
          </p:cNvPicPr>
          <p:nvPr userDrawn="1"/>
        </p:nvPicPr>
        <p:blipFill>
          <a:blip r:embed="rId3"/>
          <a:stretch>
            <a:fillRect/>
          </a:stretch>
        </p:blipFill>
        <p:spPr>
          <a:xfrm>
            <a:off x="4668553" y="1363158"/>
            <a:ext cx="1879915" cy="867579"/>
          </a:xfrm>
          <a:prstGeom prst="rect">
            <a:avLst/>
          </a:prstGeom>
        </p:spPr>
      </p:pic>
      <p:sp>
        <p:nvSpPr>
          <p:cNvPr id="6" name="Rectangle 5">
            <a:extLst>
              <a:ext uri="{FF2B5EF4-FFF2-40B4-BE49-F238E27FC236}">
                <a16:creationId xmlns:a16="http://schemas.microsoft.com/office/drawing/2014/main" id="{4B202AE0-7E62-584D-9D20-286B421853B1}"/>
              </a:ext>
            </a:extLst>
          </p:cNvPr>
          <p:cNvSpPr/>
          <p:nvPr userDrawn="1"/>
        </p:nvSpPr>
        <p:spPr>
          <a:xfrm>
            <a:off x="5011149" y="4416123"/>
            <a:ext cx="3766008" cy="369332"/>
          </a:xfrm>
          <a:prstGeom prst="rect">
            <a:avLst/>
          </a:prstGeom>
        </p:spPr>
        <p:txBody>
          <a:bodyPr wrap="square">
            <a:spAutoFit/>
          </a:bodyPr>
          <a:lstStyle/>
          <a:p>
            <a:r>
              <a:rPr lang="en-US" sz="600" spc="0" baseline="0">
                <a:solidFill>
                  <a:schemeClr val="bg1"/>
                </a:solidFill>
                <a:effectLst/>
              </a:rPr>
              <a:t>Disclaimer - This presentation contains general information and is not formal advice. </a:t>
            </a:r>
            <a:br>
              <a:rPr lang="en-US" sz="600" spc="0" baseline="0">
                <a:solidFill>
                  <a:schemeClr val="bg1"/>
                </a:solidFill>
                <a:effectLst/>
              </a:rPr>
            </a:br>
            <a:r>
              <a:rPr lang="en-US" sz="600" spc="0" baseline="0">
                <a:solidFill>
                  <a:schemeClr val="bg1"/>
                </a:solidFill>
                <a:effectLst/>
              </a:rPr>
              <a:t>It is recommended that you seek independent advice on any matter relating to the use of the information. We will not be liable for any loss or damage whatsoever arising from the use of the information.</a:t>
            </a:r>
          </a:p>
        </p:txBody>
      </p:sp>
      <p:sp>
        <p:nvSpPr>
          <p:cNvPr id="7" name="Text Placeholder 10">
            <a:extLst>
              <a:ext uri="{FF2B5EF4-FFF2-40B4-BE49-F238E27FC236}">
                <a16:creationId xmlns:a16="http://schemas.microsoft.com/office/drawing/2014/main" id="{88BDB743-A336-144D-A239-4B0A6A1E8245}"/>
              </a:ext>
            </a:extLst>
          </p:cNvPr>
          <p:cNvSpPr>
            <a:spLocks noGrp="1"/>
          </p:cNvSpPr>
          <p:nvPr>
            <p:ph type="body" sz="quarter" idx="10"/>
          </p:nvPr>
        </p:nvSpPr>
        <p:spPr>
          <a:xfrm>
            <a:off x="4995204" y="2357358"/>
            <a:ext cx="3882985" cy="385907"/>
          </a:xfrm>
          <a:prstGeom prst="rect">
            <a:avLst/>
          </a:prstGeom>
        </p:spPr>
        <p:txBody>
          <a:bodyPr/>
          <a:lstStyle>
            <a:lvl1pPr marL="0" indent="0">
              <a:buNone/>
              <a:defRPr sz="1500" b="1" i="0">
                <a:solidFill>
                  <a:srgbClr val="1FB4BD"/>
                </a:solidFill>
                <a:latin typeface="Montserrat Semi Bold" pitchFamily="2" charset="77"/>
              </a:defRPr>
            </a:lvl1pPr>
          </a:lstStyle>
          <a:p>
            <a:pPr lvl="0"/>
            <a:r>
              <a:rPr lang="en-US"/>
              <a:t>Click to edit Master text styles</a:t>
            </a:r>
          </a:p>
        </p:txBody>
      </p:sp>
      <p:sp>
        <p:nvSpPr>
          <p:cNvPr id="9" name="Text Placeholder 10">
            <a:extLst>
              <a:ext uri="{FF2B5EF4-FFF2-40B4-BE49-F238E27FC236}">
                <a16:creationId xmlns:a16="http://schemas.microsoft.com/office/drawing/2014/main" id="{518B6235-4C30-1C45-8AF3-03ADA9A2335A}"/>
              </a:ext>
            </a:extLst>
          </p:cNvPr>
          <p:cNvSpPr>
            <a:spLocks noGrp="1"/>
          </p:cNvSpPr>
          <p:nvPr>
            <p:ph type="body" sz="quarter" idx="11"/>
          </p:nvPr>
        </p:nvSpPr>
        <p:spPr>
          <a:xfrm>
            <a:off x="4995204" y="2718834"/>
            <a:ext cx="3882985" cy="537406"/>
          </a:xfrm>
          <a:prstGeom prst="rect">
            <a:avLst/>
          </a:prstGeom>
        </p:spPr>
        <p:txBody>
          <a:bodyPr/>
          <a:lstStyle>
            <a:lvl1pPr marL="0" indent="0">
              <a:buNone/>
              <a:defRPr sz="1050" b="1" i="0">
                <a:solidFill>
                  <a:srgbClr val="1FB4BD"/>
                </a:solidFill>
                <a:latin typeface="Montserrat Semi Bold" pitchFamily="2" charset="77"/>
              </a:defRPr>
            </a:lvl1pPr>
          </a:lstStyle>
          <a:p>
            <a:pPr lvl="0"/>
            <a:r>
              <a:rPr lang="en-US"/>
              <a:t>Click to edit Master text styles</a:t>
            </a:r>
          </a:p>
        </p:txBody>
      </p:sp>
      <p:sp>
        <p:nvSpPr>
          <p:cNvPr id="10" name="Text Placeholder 10">
            <a:extLst>
              <a:ext uri="{FF2B5EF4-FFF2-40B4-BE49-F238E27FC236}">
                <a16:creationId xmlns:a16="http://schemas.microsoft.com/office/drawing/2014/main" id="{B66B0D69-5447-D74C-B98C-7400E68E4F57}"/>
              </a:ext>
            </a:extLst>
          </p:cNvPr>
          <p:cNvSpPr>
            <a:spLocks noGrp="1"/>
          </p:cNvSpPr>
          <p:nvPr>
            <p:ph type="body" sz="quarter" idx="12"/>
          </p:nvPr>
        </p:nvSpPr>
        <p:spPr>
          <a:xfrm>
            <a:off x="4995204" y="3299069"/>
            <a:ext cx="3882985" cy="604524"/>
          </a:xfrm>
          <a:prstGeom prst="rect">
            <a:avLst/>
          </a:prstGeom>
        </p:spPr>
        <p:txBody>
          <a:bodyPr/>
          <a:lstStyle>
            <a:lvl1pPr marL="0" indent="0">
              <a:lnSpc>
                <a:spcPts val="750"/>
              </a:lnSpc>
              <a:buNone/>
              <a:defRPr sz="750" b="1" i="0">
                <a:solidFill>
                  <a:schemeClr val="tx1"/>
                </a:solidFill>
                <a:latin typeface="Montserrat Semi Bold" pitchFamily="2" charset="77"/>
              </a:defRPr>
            </a:lvl1pPr>
          </a:lstStyle>
          <a:p>
            <a:pPr lvl="0"/>
            <a:r>
              <a:rPr lang="en-US"/>
              <a:t>Click to edit Master text styles</a:t>
            </a:r>
          </a:p>
        </p:txBody>
      </p:sp>
    </p:spTree>
    <p:extLst>
      <p:ext uri="{BB962C8B-B14F-4D97-AF65-F5344CB8AC3E}">
        <p14:creationId xmlns:p14="http://schemas.microsoft.com/office/powerpoint/2010/main" val="2022575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rcRect/>
          <a:stretch/>
        </p:blipFill>
        <p:spPr>
          <a:xfrm>
            <a:off x="3" y="946"/>
            <a:ext cx="9143999" cy="5141609"/>
          </a:xfrm>
          <a:prstGeom prst="rect">
            <a:avLst/>
          </a:prstGeom>
        </p:spPr>
      </p:pic>
      <p:sp>
        <p:nvSpPr>
          <p:cNvPr id="4" name="Rectangle 3"/>
          <p:cNvSpPr/>
          <p:nvPr userDrawn="1"/>
        </p:nvSpPr>
        <p:spPr>
          <a:xfrm>
            <a:off x="4424333" y="1239907"/>
            <a:ext cx="4719667" cy="26636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5" name="Picture 4" descr="NZIC Logo Colour.jpg"/>
          <p:cNvPicPr>
            <a:picLocks noChangeAspect="1"/>
          </p:cNvPicPr>
          <p:nvPr userDrawn="1"/>
        </p:nvPicPr>
        <p:blipFill>
          <a:blip r:embed="rId3"/>
          <a:stretch>
            <a:fillRect/>
          </a:stretch>
        </p:blipFill>
        <p:spPr>
          <a:xfrm>
            <a:off x="4668553" y="1363158"/>
            <a:ext cx="1879915" cy="867579"/>
          </a:xfrm>
          <a:prstGeom prst="rect">
            <a:avLst/>
          </a:prstGeom>
        </p:spPr>
      </p:pic>
      <p:sp>
        <p:nvSpPr>
          <p:cNvPr id="6" name="Rectangle 5">
            <a:extLst>
              <a:ext uri="{FF2B5EF4-FFF2-40B4-BE49-F238E27FC236}">
                <a16:creationId xmlns:a16="http://schemas.microsoft.com/office/drawing/2014/main" id="{4B202AE0-7E62-584D-9D20-286B421853B1}"/>
              </a:ext>
            </a:extLst>
          </p:cNvPr>
          <p:cNvSpPr/>
          <p:nvPr userDrawn="1"/>
        </p:nvSpPr>
        <p:spPr>
          <a:xfrm>
            <a:off x="5011149" y="4416123"/>
            <a:ext cx="3766008" cy="369332"/>
          </a:xfrm>
          <a:prstGeom prst="rect">
            <a:avLst/>
          </a:prstGeom>
        </p:spPr>
        <p:txBody>
          <a:bodyPr wrap="square">
            <a:spAutoFit/>
          </a:bodyPr>
          <a:lstStyle/>
          <a:p>
            <a:r>
              <a:rPr lang="en-US" sz="600" spc="0" baseline="0">
                <a:solidFill>
                  <a:schemeClr val="bg1"/>
                </a:solidFill>
              </a:rPr>
              <a:t>Disclaimer - This presentation contains general information and is not formal advice. </a:t>
            </a:r>
            <a:br>
              <a:rPr lang="en-US" sz="600" spc="0" baseline="0">
                <a:solidFill>
                  <a:schemeClr val="bg1"/>
                </a:solidFill>
              </a:rPr>
            </a:br>
            <a:r>
              <a:rPr lang="en-US" sz="600" spc="0" baseline="0">
                <a:solidFill>
                  <a:schemeClr val="bg1"/>
                </a:solidFill>
              </a:rPr>
              <a:t>It is recommended that you seek independent advice on any matter relating to the use of the information. We will not be liable for any loss or damage whatsoever arising from the use of the information.</a:t>
            </a:r>
          </a:p>
        </p:txBody>
      </p:sp>
      <p:sp>
        <p:nvSpPr>
          <p:cNvPr id="7" name="Text Placeholder 10">
            <a:extLst>
              <a:ext uri="{FF2B5EF4-FFF2-40B4-BE49-F238E27FC236}">
                <a16:creationId xmlns:a16="http://schemas.microsoft.com/office/drawing/2014/main" id="{88BDB743-A336-144D-A239-4B0A6A1E8245}"/>
              </a:ext>
            </a:extLst>
          </p:cNvPr>
          <p:cNvSpPr>
            <a:spLocks noGrp="1"/>
          </p:cNvSpPr>
          <p:nvPr>
            <p:ph type="body" sz="quarter" idx="10"/>
          </p:nvPr>
        </p:nvSpPr>
        <p:spPr>
          <a:xfrm>
            <a:off x="4995204" y="2357358"/>
            <a:ext cx="3882985" cy="385907"/>
          </a:xfrm>
          <a:prstGeom prst="rect">
            <a:avLst/>
          </a:prstGeom>
        </p:spPr>
        <p:txBody>
          <a:bodyPr/>
          <a:lstStyle>
            <a:lvl1pPr marL="0" indent="0">
              <a:buNone/>
              <a:defRPr sz="1500" b="1" i="0">
                <a:solidFill>
                  <a:srgbClr val="1FB4BD"/>
                </a:solidFill>
                <a:latin typeface="Montserrat Semi Bold" pitchFamily="2" charset="77"/>
              </a:defRPr>
            </a:lvl1pPr>
          </a:lstStyle>
          <a:p>
            <a:pPr lvl="0"/>
            <a:r>
              <a:rPr lang="en-US"/>
              <a:t>Click to edit Master text styles</a:t>
            </a:r>
          </a:p>
        </p:txBody>
      </p:sp>
      <p:sp>
        <p:nvSpPr>
          <p:cNvPr id="9" name="Text Placeholder 10">
            <a:extLst>
              <a:ext uri="{FF2B5EF4-FFF2-40B4-BE49-F238E27FC236}">
                <a16:creationId xmlns:a16="http://schemas.microsoft.com/office/drawing/2014/main" id="{518B6235-4C30-1C45-8AF3-03ADA9A2335A}"/>
              </a:ext>
            </a:extLst>
          </p:cNvPr>
          <p:cNvSpPr>
            <a:spLocks noGrp="1"/>
          </p:cNvSpPr>
          <p:nvPr>
            <p:ph type="body" sz="quarter" idx="11"/>
          </p:nvPr>
        </p:nvSpPr>
        <p:spPr>
          <a:xfrm>
            <a:off x="4995204" y="2718834"/>
            <a:ext cx="3882985" cy="537406"/>
          </a:xfrm>
          <a:prstGeom prst="rect">
            <a:avLst/>
          </a:prstGeom>
        </p:spPr>
        <p:txBody>
          <a:bodyPr/>
          <a:lstStyle>
            <a:lvl1pPr marL="0" indent="0">
              <a:buNone/>
              <a:defRPr sz="1050" b="1" i="0">
                <a:solidFill>
                  <a:srgbClr val="1FB4BD"/>
                </a:solidFill>
                <a:latin typeface="Montserrat Semi Bold" pitchFamily="2" charset="77"/>
              </a:defRPr>
            </a:lvl1pPr>
          </a:lstStyle>
          <a:p>
            <a:pPr lvl="0"/>
            <a:r>
              <a:rPr lang="en-US"/>
              <a:t>Click to edit Master text styles</a:t>
            </a:r>
          </a:p>
        </p:txBody>
      </p:sp>
      <p:sp>
        <p:nvSpPr>
          <p:cNvPr id="10" name="Text Placeholder 10">
            <a:extLst>
              <a:ext uri="{FF2B5EF4-FFF2-40B4-BE49-F238E27FC236}">
                <a16:creationId xmlns:a16="http://schemas.microsoft.com/office/drawing/2014/main" id="{B66B0D69-5447-D74C-B98C-7400E68E4F57}"/>
              </a:ext>
            </a:extLst>
          </p:cNvPr>
          <p:cNvSpPr>
            <a:spLocks noGrp="1"/>
          </p:cNvSpPr>
          <p:nvPr>
            <p:ph type="body" sz="quarter" idx="12"/>
          </p:nvPr>
        </p:nvSpPr>
        <p:spPr>
          <a:xfrm>
            <a:off x="4995204" y="3299069"/>
            <a:ext cx="3882985" cy="604524"/>
          </a:xfrm>
          <a:prstGeom prst="rect">
            <a:avLst/>
          </a:prstGeom>
        </p:spPr>
        <p:txBody>
          <a:bodyPr/>
          <a:lstStyle>
            <a:lvl1pPr marL="0" indent="0">
              <a:lnSpc>
                <a:spcPts val="750"/>
              </a:lnSpc>
              <a:buNone/>
              <a:defRPr sz="750" b="1" i="0">
                <a:solidFill>
                  <a:schemeClr val="tx1"/>
                </a:solidFill>
                <a:latin typeface="Montserrat Semi Bold" pitchFamily="2" charset="77"/>
              </a:defRPr>
            </a:lvl1pPr>
          </a:lstStyle>
          <a:p>
            <a:pPr lvl="0"/>
            <a:r>
              <a:rPr lang="en-US"/>
              <a:t>Click to edit Master text styles</a:t>
            </a:r>
          </a:p>
        </p:txBody>
      </p:sp>
    </p:spTree>
    <p:extLst>
      <p:ext uri="{BB962C8B-B14F-4D97-AF65-F5344CB8AC3E}">
        <p14:creationId xmlns:p14="http://schemas.microsoft.com/office/powerpoint/2010/main" val="8700682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rcRect/>
          <a:stretch/>
        </p:blipFill>
        <p:spPr>
          <a:xfrm>
            <a:off x="3" y="1893"/>
            <a:ext cx="9143999" cy="5141609"/>
          </a:xfrm>
          <a:prstGeom prst="rect">
            <a:avLst/>
          </a:prstGeom>
        </p:spPr>
      </p:pic>
      <p:sp>
        <p:nvSpPr>
          <p:cNvPr id="4" name="Rectangle 3"/>
          <p:cNvSpPr/>
          <p:nvPr userDrawn="1"/>
        </p:nvSpPr>
        <p:spPr>
          <a:xfrm>
            <a:off x="4424333" y="1239907"/>
            <a:ext cx="4719667" cy="26636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5" name="Picture 4" descr="NZIC Logo Colour.jpg"/>
          <p:cNvPicPr>
            <a:picLocks noChangeAspect="1"/>
          </p:cNvPicPr>
          <p:nvPr userDrawn="1"/>
        </p:nvPicPr>
        <p:blipFill>
          <a:blip r:embed="rId3"/>
          <a:stretch>
            <a:fillRect/>
          </a:stretch>
        </p:blipFill>
        <p:spPr>
          <a:xfrm>
            <a:off x="4668553" y="1363158"/>
            <a:ext cx="1879915" cy="867579"/>
          </a:xfrm>
          <a:prstGeom prst="rect">
            <a:avLst/>
          </a:prstGeom>
        </p:spPr>
      </p:pic>
      <p:sp>
        <p:nvSpPr>
          <p:cNvPr id="6" name="Rectangle 5">
            <a:extLst>
              <a:ext uri="{FF2B5EF4-FFF2-40B4-BE49-F238E27FC236}">
                <a16:creationId xmlns:a16="http://schemas.microsoft.com/office/drawing/2014/main" id="{4B202AE0-7E62-584D-9D20-286B421853B1}"/>
              </a:ext>
            </a:extLst>
          </p:cNvPr>
          <p:cNvSpPr/>
          <p:nvPr userDrawn="1"/>
        </p:nvSpPr>
        <p:spPr>
          <a:xfrm>
            <a:off x="5011149" y="4416123"/>
            <a:ext cx="3766008" cy="369332"/>
          </a:xfrm>
          <a:prstGeom prst="rect">
            <a:avLst/>
          </a:prstGeom>
        </p:spPr>
        <p:txBody>
          <a:bodyPr wrap="square">
            <a:spAutoFit/>
          </a:bodyPr>
          <a:lstStyle/>
          <a:p>
            <a:r>
              <a:rPr lang="en-US" sz="600" spc="0" baseline="0"/>
              <a:t>Disclaimer - This presentation contains general information and is not formal advice. </a:t>
            </a:r>
            <a:br>
              <a:rPr lang="en-US" sz="600" spc="0" baseline="0"/>
            </a:br>
            <a:r>
              <a:rPr lang="en-US" sz="600" spc="0" baseline="0"/>
              <a:t>It is recommended that you seek independent advice on any matter relating to the use of the information. We will not be liable for any loss or damage whatsoever arising from the use of the information.</a:t>
            </a:r>
          </a:p>
        </p:txBody>
      </p:sp>
      <p:sp>
        <p:nvSpPr>
          <p:cNvPr id="7" name="Text Placeholder 10">
            <a:extLst>
              <a:ext uri="{FF2B5EF4-FFF2-40B4-BE49-F238E27FC236}">
                <a16:creationId xmlns:a16="http://schemas.microsoft.com/office/drawing/2014/main" id="{88BDB743-A336-144D-A239-4B0A6A1E8245}"/>
              </a:ext>
            </a:extLst>
          </p:cNvPr>
          <p:cNvSpPr>
            <a:spLocks noGrp="1"/>
          </p:cNvSpPr>
          <p:nvPr>
            <p:ph type="body" sz="quarter" idx="10"/>
          </p:nvPr>
        </p:nvSpPr>
        <p:spPr>
          <a:xfrm>
            <a:off x="4995204" y="2357358"/>
            <a:ext cx="3882985" cy="385907"/>
          </a:xfrm>
          <a:prstGeom prst="rect">
            <a:avLst/>
          </a:prstGeom>
        </p:spPr>
        <p:txBody>
          <a:bodyPr/>
          <a:lstStyle>
            <a:lvl1pPr marL="0" indent="0">
              <a:buNone/>
              <a:defRPr sz="1500" b="1" i="0">
                <a:solidFill>
                  <a:srgbClr val="1FB4BD"/>
                </a:solidFill>
                <a:latin typeface="Montserrat Semi Bold" pitchFamily="2" charset="77"/>
              </a:defRPr>
            </a:lvl1pPr>
          </a:lstStyle>
          <a:p>
            <a:pPr lvl="0"/>
            <a:r>
              <a:rPr lang="en-US"/>
              <a:t>Click to edit Master text styles</a:t>
            </a:r>
          </a:p>
        </p:txBody>
      </p:sp>
      <p:sp>
        <p:nvSpPr>
          <p:cNvPr id="9" name="Text Placeholder 10">
            <a:extLst>
              <a:ext uri="{FF2B5EF4-FFF2-40B4-BE49-F238E27FC236}">
                <a16:creationId xmlns:a16="http://schemas.microsoft.com/office/drawing/2014/main" id="{518B6235-4C30-1C45-8AF3-03ADA9A2335A}"/>
              </a:ext>
            </a:extLst>
          </p:cNvPr>
          <p:cNvSpPr>
            <a:spLocks noGrp="1"/>
          </p:cNvSpPr>
          <p:nvPr>
            <p:ph type="body" sz="quarter" idx="11"/>
          </p:nvPr>
        </p:nvSpPr>
        <p:spPr>
          <a:xfrm>
            <a:off x="4995204" y="2718834"/>
            <a:ext cx="3882985" cy="537406"/>
          </a:xfrm>
          <a:prstGeom prst="rect">
            <a:avLst/>
          </a:prstGeom>
        </p:spPr>
        <p:txBody>
          <a:bodyPr/>
          <a:lstStyle>
            <a:lvl1pPr marL="0" indent="0">
              <a:buNone/>
              <a:defRPr sz="1050" b="1" i="0">
                <a:solidFill>
                  <a:srgbClr val="1FB4BD"/>
                </a:solidFill>
                <a:latin typeface="Montserrat Semi Bold" pitchFamily="2" charset="77"/>
              </a:defRPr>
            </a:lvl1pPr>
          </a:lstStyle>
          <a:p>
            <a:pPr lvl="0"/>
            <a:r>
              <a:rPr lang="en-US"/>
              <a:t>Click to edit Master text styles</a:t>
            </a:r>
          </a:p>
        </p:txBody>
      </p:sp>
      <p:sp>
        <p:nvSpPr>
          <p:cNvPr id="10" name="Text Placeholder 10">
            <a:extLst>
              <a:ext uri="{FF2B5EF4-FFF2-40B4-BE49-F238E27FC236}">
                <a16:creationId xmlns:a16="http://schemas.microsoft.com/office/drawing/2014/main" id="{B66B0D69-5447-D74C-B98C-7400E68E4F57}"/>
              </a:ext>
            </a:extLst>
          </p:cNvPr>
          <p:cNvSpPr>
            <a:spLocks noGrp="1"/>
          </p:cNvSpPr>
          <p:nvPr>
            <p:ph type="body" sz="quarter" idx="12"/>
          </p:nvPr>
        </p:nvSpPr>
        <p:spPr>
          <a:xfrm>
            <a:off x="4995204" y="3299069"/>
            <a:ext cx="3882985" cy="604524"/>
          </a:xfrm>
          <a:prstGeom prst="rect">
            <a:avLst/>
          </a:prstGeom>
        </p:spPr>
        <p:txBody>
          <a:bodyPr/>
          <a:lstStyle>
            <a:lvl1pPr marL="0" indent="0">
              <a:lnSpc>
                <a:spcPts val="750"/>
              </a:lnSpc>
              <a:buNone/>
              <a:defRPr sz="750" b="1" i="0">
                <a:solidFill>
                  <a:schemeClr val="tx1"/>
                </a:solidFill>
                <a:latin typeface="Montserrat Semi Bold" pitchFamily="2" charset="77"/>
              </a:defRPr>
            </a:lvl1pPr>
          </a:lstStyle>
          <a:p>
            <a:pPr lvl="0"/>
            <a:r>
              <a:rPr lang="en-US"/>
              <a:t>Click to edit Master text styles</a:t>
            </a:r>
          </a:p>
        </p:txBody>
      </p:sp>
    </p:spTree>
    <p:extLst>
      <p:ext uri="{BB962C8B-B14F-4D97-AF65-F5344CB8AC3E}">
        <p14:creationId xmlns:p14="http://schemas.microsoft.com/office/powerpoint/2010/main" val="12766322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46087A-C2E9-0C41-BFE8-F4EFC18800B9}"/>
              </a:ext>
            </a:extLst>
          </p:cNvPr>
          <p:cNvPicPr>
            <a:picLocks noChangeAspect="1"/>
          </p:cNvPicPr>
          <p:nvPr userDrawn="1"/>
        </p:nvPicPr>
        <p:blipFill>
          <a:blip r:embed="rId2"/>
          <a:srcRect/>
          <a:stretch/>
        </p:blipFill>
        <p:spPr>
          <a:xfrm>
            <a:off x="0" y="1893"/>
            <a:ext cx="9144000" cy="5141609"/>
          </a:xfrm>
          <a:prstGeom prst="rect">
            <a:avLst/>
          </a:prstGeom>
        </p:spPr>
      </p:pic>
      <p:pic>
        <p:nvPicPr>
          <p:cNvPr id="5" name="Picture 4" descr="Text&#10;&#10;Description automatically generated">
            <a:extLst>
              <a:ext uri="{FF2B5EF4-FFF2-40B4-BE49-F238E27FC236}">
                <a16:creationId xmlns:a16="http://schemas.microsoft.com/office/drawing/2014/main" id="{6599BBA9-7CFF-C041-9937-BCF22E8AE645}"/>
              </a:ext>
            </a:extLst>
          </p:cNvPr>
          <p:cNvPicPr>
            <a:picLocks noChangeAspect="1"/>
          </p:cNvPicPr>
          <p:nvPr userDrawn="1"/>
        </p:nvPicPr>
        <p:blipFill>
          <a:blip r:embed="rId3"/>
          <a:stretch>
            <a:fillRect/>
          </a:stretch>
        </p:blipFill>
        <p:spPr>
          <a:xfrm>
            <a:off x="7711929" y="4462799"/>
            <a:ext cx="1090256" cy="499337"/>
          </a:xfrm>
          <a:prstGeom prst="rect">
            <a:avLst/>
          </a:prstGeom>
        </p:spPr>
      </p:pic>
      <p:sp>
        <p:nvSpPr>
          <p:cNvPr id="4" name="Text Placeholder 3">
            <a:extLst>
              <a:ext uri="{FF2B5EF4-FFF2-40B4-BE49-F238E27FC236}">
                <a16:creationId xmlns:a16="http://schemas.microsoft.com/office/drawing/2014/main" id="{59988BDC-193A-F84D-9915-2DC691541F47}"/>
              </a:ext>
            </a:extLst>
          </p:cNvPr>
          <p:cNvSpPr>
            <a:spLocks noGrp="1"/>
          </p:cNvSpPr>
          <p:nvPr>
            <p:ph type="body" sz="quarter" idx="10"/>
          </p:nvPr>
        </p:nvSpPr>
        <p:spPr>
          <a:xfrm>
            <a:off x="1196681" y="324186"/>
            <a:ext cx="7506071" cy="648697"/>
          </a:xfrm>
          <a:prstGeom prst="rect">
            <a:avLst/>
          </a:prstGeom>
        </p:spPr>
        <p:txBody>
          <a:bodyPr/>
          <a:lstStyle>
            <a:lvl1pPr marL="0" indent="0">
              <a:buNone/>
              <a:defRPr sz="1800" b="1" i="0">
                <a:solidFill>
                  <a:srgbClr val="1FB4BD"/>
                </a:solidFill>
                <a:latin typeface="Montserrat Semi Bold" pitchFamily="2" charset="77"/>
              </a:defRPr>
            </a:lvl1pPr>
          </a:lstStyle>
          <a:p>
            <a:pPr lvl="0"/>
            <a:r>
              <a:rPr lang="en-US"/>
              <a:t>Click to edit Master text styles</a:t>
            </a:r>
          </a:p>
        </p:txBody>
      </p:sp>
      <p:sp>
        <p:nvSpPr>
          <p:cNvPr id="7" name="Text Placeholder 6">
            <a:extLst>
              <a:ext uri="{FF2B5EF4-FFF2-40B4-BE49-F238E27FC236}">
                <a16:creationId xmlns:a16="http://schemas.microsoft.com/office/drawing/2014/main" id="{88C559BF-0614-1549-A2B2-9D3C799BD6C9}"/>
              </a:ext>
            </a:extLst>
          </p:cNvPr>
          <p:cNvSpPr>
            <a:spLocks noGrp="1"/>
          </p:cNvSpPr>
          <p:nvPr>
            <p:ph type="body" sz="quarter" idx="11"/>
          </p:nvPr>
        </p:nvSpPr>
        <p:spPr>
          <a:xfrm>
            <a:off x="1196977" y="1148430"/>
            <a:ext cx="3491871" cy="3391675"/>
          </a:xfrm>
          <a:prstGeom prst="rect">
            <a:avLst/>
          </a:prstGeom>
        </p:spPr>
        <p:txBody>
          <a:bodyPr/>
          <a:lstStyle>
            <a:lvl1pPr marL="0" indent="0">
              <a:buNone/>
              <a:defRPr sz="1050">
                <a:latin typeface="Montserrat" pitchFamily="2" charset="77"/>
              </a:defRPr>
            </a:lvl1pPr>
            <a:lvl2pPr>
              <a:defRPr sz="1050">
                <a:latin typeface="Montserrat" pitchFamily="2" charset="77"/>
              </a:defRPr>
            </a:lvl2pPr>
            <a:lvl3pPr>
              <a:defRPr sz="1050">
                <a:latin typeface="Montserrat" pitchFamily="2" charset="77"/>
              </a:defRPr>
            </a:lvl3pPr>
            <a:lvl4pPr>
              <a:defRPr sz="1050">
                <a:latin typeface="Montserrat" pitchFamily="2" charset="77"/>
              </a:defRPr>
            </a:lvl4pPr>
            <a:lvl5pPr>
              <a:defRPr sz="1050">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a:ext uri="{FF2B5EF4-FFF2-40B4-BE49-F238E27FC236}">
                <a16:creationId xmlns:a16="http://schemas.microsoft.com/office/drawing/2014/main" id="{87381F3E-BEB6-4E4A-953C-46DB83768AF7}"/>
              </a:ext>
            </a:extLst>
          </p:cNvPr>
          <p:cNvSpPr>
            <a:spLocks noGrp="1"/>
          </p:cNvSpPr>
          <p:nvPr>
            <p:ph type="pic" sz="quarter" idx="12"/>
          </p:nvPr>
        </p:nvSpPr>
        <p:spPr>
          <a:xfrm>
            <a:off x="4922873" y="1148426"/>
            <a:ext cx="3779875" cy="2780304"/>
          </a:xfrm>
          <a:prstGeom prst="rect">
            <a:avLst/>
          </a:prstGeom>
        </p:spPr>
        <p:txBody>
          <a:bodyPr/>
          <a:lstStyle/>
          <a:p>
            <a:r>
              <a:rPr lang="en-US"/>
              <a:t>Click icon to add picture</a:t>
            </a:r>
          </a:p>
        </p:txBody>
      </p:sp>
      <p:pic>
        <p:nvPicPr>
          <p:cNvPr id="8" name="Picture 7">
            <a:extLst>
              <a:ext uri="{FF2B5EF4-FFF2-40B4-BE49-F238E27FC236}">
                <a16:creationId xmlns:a16="http://schemas.microsoft.com/office/drawing/2014/main" id="{53C7F7E6-F50A-44C5-B520-38448483EE7C}"/>
              </a:ext>
            </a:extLst>
          </p:cNvPr>
          <p:cNvPicPr>
            <a:picLocks noChangeAspect="1"/>
          </p:cNvPicPr>
          <p:nvPr userDrawn="1"/>
        </p:nvPicPr>
        <p:blipFill>
          <a:blip r:embed="rId4">
            <a:alphaModFix amt="45000"/>
            <a:extLst>
              <a:ext uri="{BEBA8EAE-BF5A-486C-A8C5-ECC9F3942E4B}">
                <a14:imgProps xmlns:a14="http://schemas.microsoft.com/office/drawing/2010/main">
                  <a14:imgLayer r:embed="rId5">
                    <a14:imgEffect>
                      <a14:backgroundRemoval t="9313" b="97460" l="2857" r="90000">
                        <a14:foregroundMark x1="27566" y1="15334" x2="27566" y2="15334"/>
                        <a14:foregroundMark x1="18042" y1="9501" x2="18042" y2="9501"/>
                        <a14:foregroundMark x1="2910" y1="61054" x2="2910" y2="61054"/>
                        <a14:foregroundMark x1="4709" y1="97460" x2="4709" y2="96896"/>
                        <a14:foregroundMark x1="30370" y1="85136" x2="30370" y2="85136"/>
                        <a14:foregroundMark x1="39524" y1="82126" x2="39524" y2="82126"/>
                      </a14:backgroundRemoval>
                    </a14:imgEffect>
                  </a14:imgLayer>
                </a14:imgProps>
              </a:ext>
            </a:extLst>
          </a:blip>
          <a:srcRect/>
          <a:stretch/>
        </p:blipFill>
        <p:spPr>
          <a:xfrm>
            <a:off x="7811738" y="-213450"/>
            <a:ext cx="9143999" cy="5141609"/>
          </a:xfrm>
          <a:prstGeom prst="rect">
            <a:avLst/>
          </a:prstGeom>
        </p:spPr>
      </p:pic>
    </p:spTree>
    <p:extLst>
      <p:ext uri="{BB962C8B-B14F-4D97-AF65-F5344CB8AC3E}">
        <p14:creationId xmlns:p14="http://schemas.microsoft.com/office/powerpoint/2010/main" val="25472698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rcRect/>
          <a:stretch/>
        </p:blipFill>
        <p:spPr>
          <a:xfrm>
            <a:off x="3" y="946"/>
            <a:ext cx="9143999" cy="5141609"/>
          </a:xfrm>
          <a:prstGeom prst="rect">
            <a:avLst/>
          </a:prstGeom>
        </p:spPr>
      </p:pic>
    </p:spTree>
    <p:extLst>
      <p:ext uri="{BB962C8B-B14F-4D97-AF65-F5344CB8AC3E}">
        <p14:creationId xmlns:p14="http://schemas.microsoft.com/office/powerpoint/2010/main" val="115896700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rcRect/>
          <a:stretch/>
        </p:blipFill>
        <p:spPr>
          <a:xfrm>
            <a:off x="3" y="946"/>
            <a:ext cx="9143999" cy="5141609"/>
          </a:xfrm>
          <a:prstGeom prst="rect">
            <a:avLst/>
          </a:prstGeom>
        </p:spPr>
      </p:pic>
    </p:spTree>
    <p:extLst>
      <p:ext uri="{BB962C8B-B14F-4D97-AF65-F5344CB8AC3E}">
        <p14:creationId xmlns:p14="http://schemas.microsoft.com/office/powerpoint/2010/main" val="35672951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rcRect/>
          <a:stretch/>
        </p:blipFill>
        <p:spPr>
          <a:xfrm>
            <a:off x="3" y="1893"/>
            <a:ext cx="9143999" cy="5141609"/>
          </a:xfrm>
          <a:prstGeom prst="rect">
            <a:avLst/>
          </a:prstGeom>
        </p:spPr>
      </p:pic>
      <p:sp>
        <p:nvSpPr>
          <p:cNvPr id="4" name="Rectangle 3"/>
          <p:cNvSpPr/>
          <p:nvPr userDrawn="1"/>
        </p:nvSpPr>
        <p:spPr>
          <a:xfrm>
            <a:off x="4424333" y="1239907"/>
            <a:ext cx="4719667" cy="26636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5" name="Picture 4" descr="NZIC Logo Colour.jpg"/>
          <p:cNvPicPr>
            <a:picLocks noChangeAspect="1"/>
          </p:cNvPicPr>
          <p:nvPr userDrawn="1"/>
        </p:nvPicPr>
        <p:blipFill>
          <a:blip r:embed="rId3"/>
          <a:stretch>
            <a:fillRect/>
          </a:stretch>
        </p:blipFill>
        <p:spPr>
          <a:xfrm>
            <a:off x="4668553" y="1363158"/>
            <a:ext cx="1879915" cy="867579"/>
          </a:xfrm>
          <a:prstGeom prst="rect">
            <a:avLst/>
          </a:prstGeom>
        </p:spPr>
      </p:pic>
      <p:sp>
        <p:nvSpPr>
          <p:cNvPr id="6" name="Rectangle 5">
            <a:extLst>
              <a:ext uri="{FF2B5EF4-FFF2-40B4-BE49-F238E27FC236}">
                <a16:creationId xmlns:a16="http://schemas.microsoft.com/office/drawing/2014/main" id="{4B202AE0-7E62-584D-9D20-286B421853B1}"/>
              </a:ext>
            </a:extLst>
          </p:cNvPr>
          <p:cNvSpPr/>
          <p:nvPr userDrawn="1"/>
        </p:nvSpPr>
        <p:spPr>
          <a:xfrm>
            <a:off x="5011149" y="4416123"/>
            <a:ext cx="3766008" cy="369332"/>
          </a:xfrm>
          <a:prstGeom prst="rect">
            <a:avLst/>
          </a:prstGeom>
        </p:spPr>
        <p:txBody>
          <a:bodyPr wrap="square">
            <a:spAutoFit/>
          </a:bodyPr>
          <a:lstStyle/>
          <a:p>
            <a:r>
              <a:rPr lang="en-US" sz="600" spc="0" baseline="0"/>
              <a:t>Disclaimer - This presentation contains general information and is not formal advice. </a:t>
            </a:r>
            <a:br>
              <a:rPr lang="en-US" sz="600" spc="0" baseline="0"/>
            </a:br>
            <a:r>
              <a:rPr lang="en-US" sz="600" spc="0" baseline="0"/>
              <a:t>It is recommended that you seek independent advice on any matter relating to the use of the information. We will not be liable for any loss or damage whatsoever arising from the use of the information.</a:t>
            </a:r>
          </a:p>
        </p:txBody>
      </p:sp>
      <p:sp>
        <p:nvSpPr>
          <p:cNvPr id="7" name="Text Placeholder 10">
            <a:extLst>
              <a:ext uri="{FF2B5EF4-FFF2-40B4-BE49-F238E27FC236}">
                <a16:creationId xmlns:a16="http://schemas.microsoft.com/office/drawing/2014/main" id="{88BDB743-A336-144D-A239-4B0A6A1E8245}"/>
              </a:ext>
            </a:extLst>
          </p:cNvPr>
          <p:cNvSpPr>
            <a:spLocks noGrp="1"/>
          </p:cNvSpPr>
          <p:nvPr>
            <p:ph type="body" sz="quarter" idx="10"/>
          </p:nvPr>
        </p:nvSpPr>
        <p:spPr>
          <a:xfrm>
            <a:off x="4995204" y="2357358"/>
            <a:ext cx="3882985" cy="385907"/>
          </a:xfrm>
          <a:prstGeom prst="rect">
            <a:avLst/>
          </a:prstGeom>
        </p:spPr>
        <p:txBody>
          <a:bodyPr/>
          <a:lstStyle>
            <a:lvl1pPr marL="0" indent="0">
              <a:buNone/>
              <a:defRPr sz="1500" b="1" i="0">
                <a:solidFill>
                  <a:srgbClr val="1FB4BD"/>
                </a:solidFill>
                <a:latin typeface="Montserrat Semi Bold" pitchFamily="2" charset="77"/>
              </a:defRPr>
            </a:lvl1pPr>
          </a:lstStyle>
          <a:p>
            <a:pPr lvl="0"/>
            <a:r>
              <a:rPr lang="en-US"/>
              <a:t>Click to edit Master text styles</a:t>
            </a:r>
          </a:p>
        </p:txBody>
      </p:sp>
      <p:sp>
        <p:nvSpPr>
          <p:cNvPr id="9" name="Text Placeholder 10">
            <a:extLst>
              <a:ext uri="{FF2B5EF4-FFF2-40B4-BE49-F238E27FC236}">
                <a16:creationId xmlns:a16="http://schemas.microsoft.com/office/drawing/2014/main" id="{518B6235-4C30-1C45-8AF3-03ADA9A2335A}"/>
              </a:ext>
            </a:extLst>
          </p:cNvPr>
          <p:cNvSpPr>
            <a:spLocks noGrp="1"/>
          </p:cNvSpPr>
          <p:nvPr>
            <p:ph type="body" sz="quarter" idx="11"/>
          </p:nvPr>
        </p:nvSpPr>
        <p:spPr>
          <a:xfrm>
            <a:off x="4995204" y="2718834"/>
            <a:ext cx="3882985" cy="537406"/>
          </a:xfrm>
          <a:prstGeom prst="rect">
            <a:avLst/>
          </a:prstGeom>
        </p:spPr>
        <p:txBody>
          <a:bodyPr/>
          <a:lstStyle>
            <a:lvl1pPr marL="0" indent="0">
              <a:buNone/>
              <a:defRPr sz="1050" b="1" i="0">
                <a:solidFill>
                  <a:srgbClr val="1FB4BD"/>
                </a:solidFill>
                <a:latin typeface="Montserrat Semi Bold" pitchFamily="2" charset="77"/>
              </a:defRPr>
            </a:lvl1pPr>
          </a:lstStyle>
          <a:p>
            <a:pPr lvl="0"/>
            <a:r>
              <a:rPr lang="en-US"/>
              <a:t>Click to edit Master text styles</a:t>
            </a:r>
          </a:p>
        </p:txBody>
      </p:sp>
      <p:sp>
        <p:nvSpPr>
          <p:cNvPr id="10" name="Text Placeholder 10">
            <a:extLst>
              <a:ext uri="{FF2B5EF4-FFF2-40B4-BE49-F238E27FC236}">
                <a16:creationId xmlns:a16="http://schemas.microsoft.com/office/drawing/2014/main" id="{B66B0D69-5447-D74C-B98C-7400E68E4F57}"/>
              </a:ext>
            </a:extLst>
          </p:cNvPr>
          <p:cNvSpPr>
            <a:spLocks noGrp="1"/>
          </p:cNvSpPr>
          <p:nvPr>
            <p:ph type="body" sz="quarter" idx="12"/>
          </p:nvPr>
        </p:nvSpPr>
        <p:spPr>
          <a:xfrm>
            <a:off x="4995204" y="3299069"/>
            <a:ext cx="3882985" cy="604524"/>
          </a:xfrm>
          <a:prstGeom prst="rect">
            <a:avLst/>
          </a:prstGeom>
        </p:spPr>
        <p:txBody>
          <a:bodyPr/>
          <a:lstStyle>
            <a:lvl1pPr marL="0" indent="0">
              <a:lnSpc>
                <a:spcPts val="750"/>
              </a:lnSpc>
              <a:buNone/>
              <a:defRPr sz="750" b="1" i="0">
                <a:solidFill>
                  <a:schemeClr val="tx1"/>
                </a:solidFill>
                <a:latin typeface="Montserrat Semi Bold" pitchFamily="2" charset="77"/>
              </a:defRPr>
            </a:lvl1pPr>
          </a:lstStyle>
          <a:p>
            <a:pPr lvl="0"/>
            <a:r>
              <a:rPr lang="en-US"/>
              <a:t>Click to edit Master text styles</a:t>
            </a:r>
          </a:p>
        </p:txBody>
      </p:sp>
    </p:spTree>
    <p:extLst>
      <p:ext uri="{BB962C8B-B14F-4D97-AF65-F5344CB8AC3E}">
        <p14:creationId xmlns:p14="http://schemas.microsoft.com/office/powerpoint/2010/main" val="30547211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rcRect/>
          <a:stretch/>
        </p:blipFill>
        <p:spPr>
          <a:xfrm>
            <a:off x="3" y="1893"/>
            <a:ext cx="9143999" cy="5141609"/>
          </a:xfrm>
          <a:prstGeom prst="rect">
            <a:avLst/>
          </a:prstGeom>
        </p:spPr>
      </p:pic>
    </p:spTree>
    <p:extLst>
      <p:ext uri="{BB962C8B-B14F-4D97-AF65-F5344CB8AC3E}">
        <p14:creationId xmlns:p14="http://schemas.microsoft.com/office/powerpoint/2010/main" val="22399447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46087A-C2E9-0C41-BFE8-F4EFC18800B9}"/>
              </a:ext>
            </a:extLst>
          </p:cNvPr>
          <p:cNvPicPr>
            <a:picLocks noChangeAspect="1"/>
          </p:cNvPicPr>
          <p:nvPr userDrawn="1"/>
        </p:nvPicPr>
        <p:blipFill>
          <a:blip r:embed="rId2"/>
          <a:srcRect/>
          <a:stretch/>
        </p:blipFill>
        <p:spPr>
          <a:xfrm>
            <a:off x="0" y="1893"/>
            <a:ext cx="9144000" cy="5141609"/>
          </a:xfrm>
          <a:prstGeom prst="rect">
            <a:avLst/>
          </a:prstGeom>
        </p:spPr>
      </p:pic>
      <p:pic>
        <p:nvPicPr>
          <p:cNvPr id="5" name="Picture 4" descr="Text&#10;&#10;Description automatically generated">
            <a:extLst>
              <a:ext uri="{FF2B5EF4-FFF2-40B4-BE49-F238E27FC236}">
                <a16:creationId xmlns:a16="http://schemas.microsoft.com/office/drawing/2014/main" id="{6599BBA9-7CFF-C041-9937-BCF22E8AE645}"/>
              </a:ext>
            </a:extLst>
          </p:cNvPr>
          <p:cNvPicPr>
            <a:picLocks noChangeAspect="1"/>
          </p:cNvPicPr>
          <p:nvPr userDrawn="1"/>
        </p:nvPicPr>
        <p:blipFill>
          <a:blip r:embed="rId3"/>
          <a:stretch>
            <a:fillRect/>
          </a:stretch>
        </p:blipFill>
        <p:spPr>
          <a:xfrm>
            <a:off x="7711929" y="4462799"/>
            <a:ext cx="1090256" cy="499337"/>
          </a:xfrm>
          <a:prstGeom prst="rect">
            <a:avLst/>
          </a:prstGeom>
        </p:spPr>
      </p:pic>
      <p:sp>
        <p:nvSpPr>
          <p:cNvPr id="4" name="Text Placeholder 3">
            <a:extLst>
              <a:ext uri="{FF2B5EF4-FFF2-40B4-BE49-F238E27FC236}">
                <a16:creationId xmlns:a16="http://schemas.microsoft.com/office/drawing/2014/main" id="{59988BDC-193A-F84D-9915-2DC691541F47}"/>
              </a:ext>
            </a:extLst>
          </p:cNvPr>
          <p:cNvSpPr>
            <a:spLocks noGrp="1"/>
          </p:cNvSpPr>
          <p:nvPr>
            <p:ph type="body" sz="quarter" idx="10"/>
          </p:nvPr>
        </p:nvSpPr>
        <p:spPr>
          <a:xfrm>
            <a:off x="1196681" y="324186"/>
            <a:ext cx="7384015" cy="648697"/>
          </a:xfrm>
          <a:prstGeom prst="rect">
            <a:avLst/>
          </a:prstGeom>
        </p:spPr>
        <p:txBody>
          <a:bodyPr/>
          <a:lstStyle>
            <a:lvl1pPr marL="0" indent="0">
              <a:buNone/>
              <a:defRPr sz="1800" b="1" i="0">
                <a:solidFill>
                  <a:srgbClr val="1FB4BD"/>
                </a:solidFill>
                <a:latin typeface="Montserrat Semi Bold" pitchFamily="2" charset="77"/>
              </a:defRPr>
            </a:lvl1pPr>
          </a:lstStyle>
          <a:p>
            <a:pPr lvl="0"/>
            <a:r>
              <a:rPr lang="en-US"/>
              <a:t>Click to edit Master text styles</a:t>
            </a:r>
          </a:p>
        </p:txBody>
      </p:sp>
      <p:sp>
        <p:nvSpPr>
          <p:cNvPr id="7" name="Text Placeholder 6">
            <a:extLst>
              <a:ext uri="{FF2B5EF4-FFF2-40B4-BE49-F238E27FC236}">
                <a16:creationId xmlns:a16="http://schemas.microsoft.com/office/drawing/2014/main" id="{88C559BF-0614-1549-A2B2-9D3C799BD6C9}"/>
              </a:ext>
            </a:extLst>
          </p:cNvPr>
          <p:cNvSpPr>
            <a:spLocks noGrp="1"/>
          </p:cNvSpPr>
          <p:nvPr>
            <p:ph type="body" sz="quarter" idx="11"/>
          </p:nvPr>
        </p:nvSpPr>
        <p:spPr>
          <a:xfrm>
            <a:off x="1196978" y="1148430"/>
            <a:ext cx="7384015" cy="1376807"/>
          </a:xfrm>
          <a:prstGeom prst="rect">
            <a:avLst/>
          </a:prstGeom>
        </p:spPr>
        <p:txBody>
          <a:bodyPr/>
          <a:lstStyle>
            <a:lvl1pPr marL="0" indent="0">
              <a:buNone/>
              <a:defRPr sz="1050">
                <a:latin typeface="Montserrat" pitchFamily="2" charset="77"/>
              </a:defRPr>
            </a:lvl1pPr>
            <a:lvl2pPr>
              <a:defRPr sz="1050">
                <a:latin typeface="Montserrat" pitchFamily="2" charset="77"/>
              </a:defRPr>
            </a:lvl2pPr>
            <a:lvl3pPr>
              <a:defRPr sz="1050">
                <a:latin typeface="Montserrat" pitchFamily="2" charset="77"/>
              </a:defRPr>
            </a:lvl3pPr>
            <a:lvl4pPr>
              <a:defRPr sz="1050">
                <a:latin typeface="Montserrat" pitchFamily="2" charset="77"/>
              </a:defRPr>
            </a:lvl4pPr>
            <a:lvl5pPr>
              <a:defRPr sz="1050">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a:ext uri="{FF2B5EF4-FFF2-40B4-BE49-F238E27FC236}">
                <a16:creationId xmlns:a16="http://schemas.microsoft.com/office/drawing/2014/main" id="{87381F3E-BEB6-4E4A-953C-46DB83768AF7}"/>
              </a:ext>
            </a:extLst>
          </p:cNvPr>
          <p:cNvSpPr>
            <a:spLocks noGrp="1"/>
          </p:cNvSpPr>
          <p:nvPr>
            <p:ph type="pic" sz="quarter" idx="12"/>
          </p:nvPr>
        </p:nvSpPr>
        <p:spPr>
          <a:xfrm>
            <a:off x="1196681" y="2618268"/>
            <a:ext cx="3625703" cy="1804876"/>
          </a:xfrm>
          <a:prstGeom prst="rect">
            <a:avLst/>
          </a:prstGeom>
        </p:spPr>
        <p:txBody>
          <a:bodyPr/>
          <a:lstStyle/>
          <a:p>
            <a:r>
              <a:rPr lang="en-US"/>
              <a:t>Click icon to add picture</a:t>
            </a:r>
          </a:p>
        </p:txBody>
      </p:sp>
      <p:sp>
        <p:nvSpPr>
          <p:cNvPr id="12" name="Picture Placeholder 8">
            <a:extLst>
              <a:ext uri="{FF2B5EF4-FFF2-40B4-BE49-F238E27FC236}">
                <a16:creationId xmlns:a16="http://schemas.microsoft.com/office/drawing/2014/main" id="{E8985026-230F-CE41-A05E-A4DDD1E39D90}"/>
              </a:ext>
            </a:extLst>
          </p:cNvPr>
          <p:cNvSpPr>
            <a:spLocks noGrp="1"/>
          </p:cNvSpPr>
          <p:nvPr>
            <p:ph type="pic" sz="quarter" idx="13"/>
          </p:nvPr>
        </p:nvSpPr>
        <p:spPr>
          <a:xfrm>
            <a:off x="4955290" y="2618268"/>
            <a:ext cx="3625703" cy="1804876"/>
          </a:xfrm>
          <a:prstGeom prst="rect">
            <a:avLst/>
          </a:prstGeom>
        </p:spPr>
        <p:txBody>
          <a:bodyPr/>
          <a:lstStyle/>
          <a:p>
            <a:r>
              <a:rPr lang="en-US"/>
              <a:t>Click icon to add picture</a:t>
            </a:r>
          </a:p>
        </p:txBody>
      </p:sp>
    </p:spTree>
    <p:extLst>
      <p:ext uri="{BB962C8B-B14F-4D97-AF65-F5344CB8AC3E}">
        <p14:creationId xmlns:p14="http://schemas.microsoft.com/office/powerpoint/2010/main" val="2724346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9988BDC-193A-F84D-9915-2DC691541F47}"/>
              </a:ext>
            </a:extLst>
          </p:cNvPr>
          <p:cNvSpPr>
            <a:spLocks noGrp="1"/>
          </p:cNvSpPr>
          <p:nvPr>
            <p:ph type="body" sz="quarter" idx="10"/>
          </p:nvPr>
        </p:nvSpPr>
        <p:spPr>
          <a:xfrm>
            <a:off x="1196681" y="324186"/>
            <a:ext cx="7506071" cy="648697"/>
          </a:xfrm>
          <a:prstGeom prst="rect">
            <a:avLst/>
          </a:prstGeom>
        </p:spPr>
        <p:txBody>
          <a:bodyPr/>
          <a:lstStyle>
            <a:lvl1pPr marL="0" indent="0">
              <a:buNone/>
              <a:defRPr sz="1800" b="1" i="0">
                <a:solidFill>
                  <a:srgbClr val="1FB4BD"/>
                </a:solidFill>
                <a:latin typeface="Montserrat Semi Bold" pitchFamily="2" charset="77"/>
              </a:defRPr>
            </a:lvl1pPr>
          </a:lstStyle>
          <a:p>
            <a:pPr lvl="0"/>
            <a:r>
              <a:rPr lang="en-US"/>
              <a:t>Click to edit Master text styles</a:t>
            </a:r>
          </a:p>
        </p:txBody>
      </p:sp>
      <p:sp>
        <p:nvSpPr>
          <p:cNvPr id="7" name="Text Placeholder 6">
            <a:extLst>
              <a:ext uri="{FF2B5EF4-FFF2-40B4-BE49-F238E27FC236}">
                <a16:creationId xmlns:a16="http://schemas.microsoft.com/office/drawing/2014/main" id="{88C559BF-0614-1549-A2B2-9D3C799BD6C9}"/>
              </a:ext>
            </a:extLst>
          </p:cNvPr>
          <p:cNvSpPr>
            <a:spLocks noGrp="1"/>
          </p:cNvSpPr>
          <p:nvPr>
            <p:ph type="body" sz="quarter" idx="11" hasCustomPrompt="1"/>
          </p:nvPr>
        </p:nvSpPr>
        <p:spPr>
          <a:xfrm>
            <a:off x="1196977" y="1148430"/>
            <a:ext cx="7505775" cy="3391675"/>
          </a:xfrm>
          <a:prstGeom prst="rect">
            <a:avLst/>
          </a:prstGeom>
        </p:spPr>
        <p:txBody>
          <a:bodyPr numCol="2"/>
          <a:lstStyle>
            <a:lvl1pPr marL="0" indent="0">
              <a:buNone/>
              <a:defRPr sz="1050">
                <a:latin typeface="Montserrat" pitchFamily="2" charset="77"/>
              </a:defRPr>
            </a:lvl1pPr>
            <a:lvl2pPr marL="342892" indent="0">
              <a:buFontTx/>
              <a:buNone/>
              <a:defRPr sz="1050">
                <a:latin typeface="Montserrat" pitchFamily="2" charset="77"/>
              </a:defRPr>
            </a:lvl2pPr>
            <a:lvl3pPr marL="685783" indent="0">
              <a:buFontTx/>
              <a:buNone/>
              <a:defRPr sz="1050">
                <a:latin typeface="Montserrat" pitchFamily="2" charset="77"/>
              </a:defRPr>
            </a:lvl3pPr>
            <a:lvl4pPr marL="1028675" indent="0">
              <a:buFontTx/>
              <a:buNone/>
              <a:defRPr sz="1050">
                <a:latin typeface="Montserrat" pitchFamily="2" charset="77"/>
              </a:defRPr>
            </a:lvl4pPr>
            <a:lvl5pPr marL="1371566" marR="0" indent="0" algn="l" defTabSz="342892" rtl="0" eaLnBrk="1" fontAlgn="auto" latinLnBrk="0" hangingPunct="1">
              <a:lnSpc>
                <a:spcPct val="100000"/>
              </a:lnSpc>
              <a:spcBef>
                <a:spcPct val="20000"/>
              </a:spcBef>
              <a:spcAft>
                <a:spcPts val="0"/>
              </a:spcAft>
              <a:buClrTx/>
              <a:buSzTx/>
              <a:buFontTx/>
              <a:buNone/>
              <a:tabLst/>
              <a:defRPr sz="1050">
                <a:latin typeface="Montserrat" pitchFamily="2" charset="77"/>
              </a:defRPr>
            </a:lvl5pPr>
          </a:lstStyle>
          <a:p>
            <a:pPr lvl="0"/>
            <a:r>
              <a:rPr lang="en-GB"/>
              <a:t>Click to edit 2 columns of text</a:t>
            </a:r>
          </a:p>
        </p:txBody>
      </p:sp>
      <p:pic>
        <p:nvPicPr>
          <p:cNvPr id="9" name="Graphic 8">
            <a:extLst>
              <a:ext uri="{FF2B5EF4-FFF2-40B4-BE49-F238E27FC236}">
                <a16:creationId xmlns:a16="http://schemas.microsoft.com/office/drawing/2014/main" id="{64E78C05-FA6F-44F7-9007-9AD9D080A56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745151" y="4476752"/>
            <a:ext cx="1020810" cy="468717"/>
          </a:xfrm>
          <a:prstGeom prst="rect">
            <a:avLst/>
          </a:prstGeom>
        </p:spPr>
      </p:pic>
      <p:pic>
        <p:nvPicPr>
          <p:cNvPr id="6" name="Picture 5">
            <a:extLst>
              <a:ext uri="{FF2B5EF4-FFF2-40B4-BE49-F238E27FC236}">
                <a16:creationId xmlns:a16="http://schemas.microsoft.com/office/drawing/2014/main" id="{66B96E61-FC66-4960-B01C-27ACF8C4C6BA}"/>
              </a:ext>
            </a:extLst>
          </p:cNvPr>
          <p:cNvPicPr>
            <a:picLocks noChangeAspect="1"/>
          </p:cNvPicPr>
          <p:nvPr userDrawn="1"/>
        </p:nvPicPr>
        <p:blipFill rotWithShape="1">
          <a:blip r:embed="rId4"/>
          <a:srcRect l="917" r="89263" b="11611"/>
          <a:stretch/>
        </p:blipFill>
        <p:spPr>
          <a:xfrm flipH="1">
            <a:off x="9770" y="598889"/>
            <a:ext cx="897866" cy="4544611"/>
          </a:xfrm>
          <a:prstGeom prst="rect">
            <a:avLst/>
          </a:prstGeom>
        </p:spPr>
      </p:pic>
    </p:spTree>
    <p:extLst>
      <p:ext uri="{BB962C8B-B14F-4D97-AF65-F5344CB8AC3E}">
        <p14:creationId xmlns:p14="http://schemas.microsoft.com/office/powerpoint/2010/main" val="148995606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7346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27AD05-4A4A-9C41-830F-9DDE0A4531FC}"/>
              </a:ext>
            </a:extLst>
          </p:cNvPr>
          <p:cNvPicPr>
            <a:picLocks noChangeAspect="1"/>
          </p:cNvPicPr>
          <p:nvPr userDrawn="1"/>
        </p:nvPicPr>
        <p:blipFill>
          <a:blip r:embed="rId2"/>
          <a:srcRect/>
          <a:stretch/>
        </p:blipFill>
        <p:spPr>
          <a:xfrm>
            <a:off x="0" y="946"/>
            <a:ext cx="9144000" cy="5141609"/>
          </a:xfrm>
          <a:prstGeom prst="rect">
            <a:avLst/>
          </a:prstGeom>
        </p:spPr>
      </p:pic>
      <p:pic>
        <p:nvPicPr>
          <p:cNvPr id="6" name="Picture 5">
            <a:extLst>
              <a:ext uri="{FF2B5EF4-FFF2-40B4-BE49-F238E27FC236}">
                <a16:creationId xmlns:a16="http://schemas.microsoft.com/office/drawing/2014/main" id="{9656C345-492F-3F47-9EC4-78E176AA87CD}"/>
              </a:ext>
            </a:extLst>
          </p:cNvPr>
          <p:cNvPicPr>
            <a:picLocks noChangeAspect="1"/>
          </p:cNvPicPr>
          <p:nvPr userDrawn="1"/>
        </p:nvPicPr>
        <p:blipFill>
          <a:blip r:embed="rId3"/>
          <a:srcRect/>
          <a:stretch/>
        </p:blipFill>
        <p:spPr>
          <a:xfrm>
            <a:off x="7711931" y="4462795"/>
            <a:ext cx="1090255" cy="499336"/>
          </a:xfrm>
          <a:prstGeom prst="rect">
            <a:avLst/>
          </a:prstGeom>
        </p:spPr>
      </p:pic>
      <p:sp>
        <p:nvSpPr>
          <p:cNvPr id="7" name="Text Placeholder 4">
            <a:extLst>
              <a:ext uri="{FF2B5EF4-FFF2-40B4-BE49-F238E27FC236}">
                <a16:creationId xmlns:a16="http://schemas.microsoft.com/office/drawing/2014/main" id="{6E12E4EA-0838-DF42-8ADA-230FD11AEF4F}"/>
              </a:ext>
            </a:extLst>
          </p:cNvPr>
          <p:cNvSpPr>
            <a:spLocks noGrp="1"/>
          </p:cNvSpPr>
          <p:nvPr>
            <p:ph type="body" sz="quarter" idx="11"/>
          </p:nvPr>
        </p:nvSpPr>
        <p:spPr>
          <a:xfrm>
            <a:off x="2222205" y="978015"/>
            <a:ext cx="6246627" cy="2987933"/>
          </a:xfrm>
          <a:prstGeom prst="rect">
            <a:avLst/>
          </a:prstGeom>
        </p:spPr>
        <p:txBody>
          <a:bodyPr/>
          <a:lstStyle>
            <a:lvl1pPr marL="0" indent="0" algn="r">
              <a:buNone/>
              <a:defRPr b="1" i="0">
                <a:latin typeface="Montserrat Semi Bold" pitchFamily="2" charset="77"/>
              </a:defRPr>
            </a:lvl1pPr>
          </a:lstStyle>
          <a:p>
            <a:pPr lvl="0"/>
            <a:r>
              <a:rPr lang="en-US"/>
              <a:t>Click to edit Master text styles</a:t>
            </a:r>
          </a:p>
        </p:txBody>
      </p:sp>
    </p:spTree>
    <p:extLst>
      <p:ext uri="{BB962C8B-B14F-4D97-AF65-F5344CB8AC3E}">
        <p14:creationId xmlns:p14="http://schemas.microsoft.com/office/powerpoint/2010/main" val="15182430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395119-A868-2E49-BED5-22DE96016F83}"/>
              </a:ext>
            </a:extLst>
          </p:cNvPr>
          <p:cNvPicPr>
            <a:picLocks noChangeAspect="1"/>
          </p:cNvPicPr>
          <p:nvPr userDrawn="1"/>
        </p:nvPicPr>
        <p:blipFill>
          <a:blip r:embed="rId2"/>
          <a:srcRect/>
          <a:stretch/>
        </p:blipFill>
        <p:spPr>
          <a:xfrm>
            <a:off x="3" y="946"/>
            <a:ext cx="9143999" cy="5141609"/>
          </a:xfrm>
          <a:prstGeom prst="rect">
            <a:avLst/>
          </a:prstGeom>
        </p:spPr>
      </p:pic>
      <p:pic>
        <p:nvPicPr>
          <p:cNvPr id="4" name="Picture 3">
            <a:extLst>
              <a:ext uri="{FF2B5EF4-FFF2-40B4-BE49-F238E27FC236}">
                <a16:creationId xmlns:a16="http://schemas.microsoft.com/office/drawing/2014/main" id="{20CA26AF-F0B8-6B49-A454-5E181B3FB979}"/>
              </a:ext>
            </a:extLst>
          </p:cNvPr>
          <p:cNvPicPr>
            <a:picLocks noChangeAspect="1"/>
          </p:cNvPicPr>
          <p:nvPr userDrawn="1"/>
        </p:nvPicPr>
        <p:blipFill>
          <a:blip r:embed="rId3"/>
          <a:srcRect/>
          <a:stretch/>
        </p:blipFill>
        <p:spPr>
          <a:xfrm>
            <a:off x="7711931" y="4462795"/>
            <a:ext cx="1090255" cy="499336"/>
          </a:xfrm>
          <a:prstGeom prst="rect">
            <a:avLst/>
          </a:prstGeom>
        </p:spPr>
      </p:pic>
      <p:sp>
        <p:nvSpPr>
          <p:cNvPr id="5" name="Text Placeholder 4">
            <a:extLst>
              <a:ext uri="{FF2B5EF4-FFF2-40B4-BE49-F238E27FC236}">
                <a16:creationId xmlns:a16="http://schemas.microsoft.com/office/drawing/2014/main" id="{935C4149-CDBF-3049-9FCC-74095EF7737B}"/>
              </a:ext>
            </a:extLst>
          </p:cNvPr>
          <p:cNvSpPr>
            <a:spLocks noGrp="1"/>
          </p:cNvSpPr>
          <p:nvPr>
            <p:ph type="body" sz="quarter" idx="11"/>
          </p:nvPr>
        </p:nvSpPr>
        <p:spPr>
          <a:xfrm>
            <a:off x="3231598" y="978015"/>
            <a:ext cx="5237236" cy="2987933"/>
          </a:xfrm>
          <a:prstGeom prst="rect">
            <a:avLst/>
          </a:prstGeom>
        </p:spPr>
        <p:txBody>
          <a:bodyPr/>
          <a:lstStyle>
            <a:lvl1pPr marL="0" indent="0" algn="r">
              <a:buNone/>
              <a:defRPr b="1" i="0">
                <a:solidFill>
                  <a:schemeClr val="bg1"/>
                </a:solidFill>
                <a:latin typeface="Montserrat Semi Bold" pitchFamily="2" charset="77"/>
              </a:defRPr>
            </a:lvl1pPr>
          </a:lstStyle>
          <a:p>
            <a:pPr lvl="0"/>
            <a:r>
              <a:rPr lang="en-US"/>
              <a:t>Click to edit Master text styles</a:t>
            </a:r>
          </a:p>
        </p:txBody>
      </p:sp>
    </p:spTree>
    <p:extLst>
      <p:ext uri="{BB962C8B-B14F-4D97-AF65-F5344CB8AC3E}">
        <p14:creationId xmlns:p14="http://schemas.microsoft.com/office/powerpoint/2010/main" val="9397616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F8F1AD-F5D6-5448-AC1F-C1B72EC3B91B}"/>
              </a:ext>
            </a:extLst>
          </p:cNvPr>
          <p:cNvPicPr>
            <a:picLocks noChangeAspect="1"/>
          </p:cNvPicPr>
          <p:nvPr userDrawn="1"/>
        </p:nvPicPr>
        <p:blipFill>
          <a:blip r:embed="rId2"/>
          <a:srcRect/>
          <a:stretch/>
        </p:blipFill>
        <p:spPr>
          <a:xfrm>
            <a:off x="3" y="946"/>
            <a:ext cx="9143999" cy="5141609"/>
          </a:xfrm>
          <a:prstGeom prst="rect">
            <a:avLst/>
          </a:prstGeom>
        </p:spPr>
      </p:pic>
      <p:pic>
        <p:nvPicPr>
          <p:cNvPr id="4" name="Picture 3">
            <a:extLst>
              <a:ext uri="{FF2B5EF4-FFF2-40B4-BE49-F238E27FC236}">
                <a16:creationId xmlns:a16="http://schemas.microsoft.com/office/drawing/2014/main" id="{40987FB5-14AC-3549-8C90-3733EB93C25F}"/>
              </a:ext>
            </a:extLst>
          </p:cNvPr>
          <p:cNvPicPr>
            <a:picLocks noChangeAspect="1"/>
          </p:cNvPicPr>
          <p:nvPr userDrawn="1"/>
        </p:nvPicPr>
        <p:blipFill>
          <a:blip r:embed="rId3"/>
          <a:srcRect/>
          <a:stretch/>
        </p:blipFill>
        <p:spPr>
          <a:xfrm>
            <a:off x="7711931" y="4462795"/>
            <a:ext cx="1090255" cy="499336"/>
          </a:xfrm>
          <a:prstGeom prst="rect">
            <a:avLst/>
          </a:prstGeom>
        </p:spPr>
      </p:pic>
      <p:sp>
        <p:nvSpPr>
          <p:cNvPr id="5" name="Text Placeholder 4">
            <a:extLst>
              <a:ext uri="{FF2B5EF4-FFF2-40B4-BE49-F238E27FC236}">
                <a16:creationId xmlns:a16="http://schemas.microsoft.com/office/drawing/2014/main" id="{62456309-0ADF-B84E-BBB9-DBBA57DF775A}"/>
              </a:ext>
            </a:extLst>
          </p:cNvPr>
          <p:cNvSpPr>
            <a:spLocks noGrp="1"/>
          </p:cNvSpPr>
          <p:nvPr>
            <p:ph type="body" sz="quarter" idx="11"/>
          </p:nvPr>
        </p:nvSpPr>
        <p:spPr>
          <a:xfrm>
            <a:off x="2317899" y="978015"/>
            <a:ext cx="6150935" cy="2987933"/>
          </a:xfrm>
          <a:prstGeom prst="rect">
            <a:avLst/>
          </a:prstGeom>
        </p:spPr>
        <p:txBody>
          <a:bodyPr/>
          <a:lstStyle>
            <a:lvl1pPr marL="0" indent="0" algn="r">
              <a:buNone/>
              <a:defRPr b="1" i="0">
                <a:latin typeface="Montserrat Semi Bold" pitchFamily="2" charset="77"/>
              </a:defRPr>
            </a:lvl1pPr>
          </a:lstStyle>
          <a:p>
            <a:pPr lvl="0"/>
            <a:r>
              <a:rPr lang="en-US"/>
              <a:t>Click to edit Master text styles</a:t>
            </a:r>
          </a:p>
        </p:txBody>
      </p:sp>
    </p:spTree>
    <p:extLst>
      <p:ext uri="{BB962C8B-B14F-4D97-AF65-F5344CB8AC3E}">
        <p14:creationId xmlns:p14="http://schemas.microsoft.com/office/powerpoint/2010/main" val="260077481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43721F-98F0-C742-84B1-088C053FF677}"/>
              </a:ext>
            </a:extLst>
          </p:cNvPr>
          <p:cNvPicPr>
            <a:picLocks noChangeAspect="1"/>
          </p:cNvPicPr>
          <p:nvPr userDrawn="1"/>
        </p:nvPicPr>
        <p:blipFill>
          <a:blip r:embed="rId2"/>
          <a:srcRect/>
          <a:stretch/>
        </p:blipFill>
        <p:spPr>
          <a:xfrm>
            <a:off x="437982" y="4462795"/>
            <a:ext cx="1090255" cy="499336"/>
          </a:xfrm>
          <a:prstGeom prst="rect">
            <a:avLst/>
          </a:prstGeom>
        </p:spPr>
      </p:pic>
      <p:sp>
        <p:nvSpPr>
          <p:cNvPr id="5" name="Text Placeholder 4">
            <a:extLst>
              <a:ext uri="{FF2B5EF4-FFF2-40B4-BE49-F238E27FC236}">
                <a16:creationId xmlns:a16="http://schemas.microsoft.com/office/drawing/2014/main" id="{55030558-B464-C844-A375-B2DBE7151C68}"/>
              </a:ext>
            </a:extLst>
          </p:cNvPr>
          <p:cNvSpPr>
            <a:spLocks noGrp="1"/>
          </p:cNvSpPr>
          <p:nvPr>
            <p:ph type="body" sz="quarter" idx="11"/>
          </p:nvPr>
        </p:nvSpPr>
        <p:spPr>
          <a:xfrm>
            <a:off x="437981" y="983331"/>
            <a:ext cx="4399835" cy="2987933"/>
          </a:xfrm>
          <a:prstGeom prst="rect">
            <a:avLst/>
          </a:prstGeom>
        </p:spPr>
        <p:txBody>
          <a:bodyPr/>
          <a:lstStyle>
            <a:lvl1pPr marL="0" indent="0" algn="l">
              <a:buNone/>
              <a:defRPr sz="2100" b="1" i="0">
                <a:latin typeface="Montserrat Semi Bold" pitchFamily="2" charset="77"/>
              </a:defRPr>
            </a:lvl1pPr>
          </a:lstStyle>
          <a:p>
            <a:pPr lvl="0"/>
            <a:r>
              <a:rPr lang="en-US"/>
              <a:t>Click to edit Master text styles</a:t>
            </a:r>
          </a:p>
        </p:txBody>
      </p:sp>
    </p:spTree>
    <p:extLst>
      <p:ext uri="{BB962C8B-B14F-4D97-AF65-F5344CB8AC3E}">
        <p14:creationId xmlns:p14="http://schemas.microsoft.com/office/powerpoint/2010/main" val="41261430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B3B0E5-2C31-F942-8129-8FB47129B6A9}"/>
              </a:ext>
            </a:extLst>
          </p:cNvPr>
          <p:cNvPicPr>
            <a:picLocks noChangeAspect="1"/>
          </p:cNvPicPr>
          <p:nvPr userDrawn="1"/>
        </p:nvPicPr>
        <p:blipFill>
          <a:blip r:embed="rId2"/>
          <a:srcRect/>
          <a:stretch/>
        </p:blipFill>
        <p:spPr>
          <a:xfrm>
            <a:off x="2" y="946"/>
            <a:ext cx="9143999" cy="5141608"/>
          </a:xfrm>
          <a:prstGeom prst="rect">
            <a:avLst/>
          </a:prstGeom>
        </p:spPr>
      </p:pic>
      <p:pic>
        <p:nvPicPr>
          <p:cNvPr id="4" name="Picture 3">
            <a:extLst>
              <a:ext uri="{FF2B5EF4-FFF2-40B4-BE49-F238E27FC236}">
                <a16:creationId xmlns:a16="http://schemas.microsoft.com/office/drawing/2014/main" id="{A343721F-98F0-C742-84B1-088C053FF677}"/>
              </a:ext>
            </a:extLst>
          </p:cNvPr>
          <p:cNvPicPr>
            <a:picLocks noChangeAspect="1"/>
          </p:cNvPicPr>
          <p:nvPr userDrawn="1"/>
        </p:nvPicPr>
        <p:blipFill>
          <a:blip r:embed="rId3"/>
          <a:srcRect/>
          <a:stretch/>
        </p:blipFill>
        <p:spPr>
          <a:xfrm>
            <a:off x="437980" y="4462795"/>
            <a:ext cx="1090253" cy="499336"/>
          </a:xfrm>
          <a:prstGeom prst="rect">
            <a:avLst/>
          </a:prstGeom>
        </p:spPr>
      </p:pic>
      <p:sp>
        <p:nvSpPr>
          <p:cNvPr id="5" name="Text Placeholder 4">
            <a:extLst>
              <a:ext uri="{FF2B5EF4-FFF2-40B4-BE49-F238E27FC236}">
                <a16:creationId xmlns:a16="http://schemas.microsoft.com/office/drawing/2014/main" id="{55030558-B464-C844-A375-B2DBE7151C68}"/>
              </a:ext>
            </a:extLst>
          </p:cNvPr>
          <p:cNvSpPr>
            <a:spLocks noGrp="1"/>
          </p:cNvSpPr>
          <p:nvPr>
            <p:ph type="body" sz="quarter" idx="11"/>
          </p:nvPr>
        </p:nvSpPr>
        <p:spPr>
          <a:xfrm>
            <a:off x="437980" y="983331"/>
            <a:ext cx="4644384" cy="3299045"/>
          </a:xfrm>
          <a:prstGeom prst="rect">
            <a:avLst/>
          </a:prstGeom>
        </p:spPr>
        <p:txBody>
          <a:bodyPr/>
          <a:lstStyle>
            <a:lvl1pPr marL="0" indent="0" algn="l">
              <a:buNone/>
              <a:defRPr sz="2100" b="1" i="0">
                <a:solidFill>
                  <a:schemeClr val="bg1"/>
                </a:solidFill>
                <a:effectLst>
                  <a:outerShdw blurRad="38100" dist="38100" dir="2700000" algn="tl">
                    <a:srgbClr val="000000">
                      <a:alpha val="43137"/>
                    </a:srgbClr>
                  </a:outerShdw>
                </a:effectLst>
                <a:latin typeface="Montserrat Semi Bold" pitchFamily="2" charset="77"/>
              </a:defRPr>
            </a:lvl1pPr>
          </a:lstStyle>
          <a:p>
            <a:pPr lvl="0"/>
            <a:r>
              <a:rPr lang="en-US"/>
              <a:t>Click to edit Master text styles</a:t>
            </a:r>
          </a:p>
        </p:txBody>
      </p:sp>
    </p:spTree>
    <p:extLst>
      <p:ext uri="{BB962C8B-B14F-4D97-AF65-F5344CB8AC3E}">
        <p14:creationId xmlns:p14="http://schemas.microsoft.com/office/powerpoint/2010/main" val="4429290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B3B0E5-2C31-F942-8129-8FB47129B6A9}"/>
              </a:ext>
            </a:extLst>
          </p:cNvPr>
          <p:cNvPicPr>
            <a:picLocks noChangeAspect="1"/>
          </p:cNvPicPr>
          <p:nvPr userDrawn="1"/>
        </p:nvPicPr>
        <p:blipFill>
          <a:blip r:embed="rId2"/>
          <a:srcRect/>
          <a:stretch/>
        </p:blipFill>
        <p:spPr>
          <a:xfrm>
            <a:off x="3" y="946"/>
            <a:ext cx="9143996" cy="5141608"/>
          </a:xfrm>
          <a:prstGeom prst="rect">
            <a:avLst/>
          </a:prstGeom>
        </p:spPr>
      </p:pic>
      <p:pic>
        <p:nvPicPr>
          <p:cNvPr id="4" name="Picture 3">
            <a:extLst>
              <a:ext uri="{FF2B5EF4-FFF2-40B4-BE49-F238E27FC236}">
                <a16:creationId xmlns:a16="http://schemas.microsoft.com/office/drawing/2014/main" id="{A343721F-98F0-C742-84B1-088C053FF677}"/>
              </a:ext>
            </a:extLst>
          </p:cNvPr>
          <p:cNvPicPr>
            <a:picLocks noChangeAspect="1"/>
          </p:cNvPicPr>
          <p:nvPr userDrawn="1"/>
        </p:nvPicPr>
        <p:blipFill>
          <a:blip r:embed="rId3"/>
          <a:srcRect/>
          <a:stretch/>
        </p:blipFill>
        <p:spPr>
          <a:xfrm>
            <a:off x="7795712" y="4462795"/>
            <a:ext cx="1090253" cy="499336"/>
          </a:xfrm>
          <a:prstGeom prst="rect">
            <a:avLst/>
          </a:prstGeom>
        </p:spPr>
      </p:pic>
      <p:sp>
        <p:nvSpPr>
          <p:cNvPr id="5" name="Text Placeholder 4">
            <a:extLst>
              <a:ext uri="{FF2B5EF4-FFF2-40B4-BE49-F238E27FC236}">
                <a16:creationId xmlns:a16="http://schemas.microsoft.com/office/drawing/2014/main" id="{55030558-B464-C844-A375-B2DBE7151C68}"/>
              </a:ext>
            </a:extLst>
          </p:cNvPr>
          <p:cNvSpPr>
            <a:spLocks noGrp="1"/>
          </p:cNvSpPr>
          <p:nvPr>
            <p:ph type="body" sz="quarter" idx="11"/>
          </p:nvPr>
        </p:nvSpPr>
        <p:spPr>
          <a:xfrm>
            <a:off x="3487482" y="2009557"/>
            <a:ext cx="5135119" cy="2408275"/>
          </a:xfrm>
          <a:prstGeom prst="rect">
            <a:avLst/>
          </a:prstGeom>
        </p:spPr>
        <p:txBody>
          <a:bodyPr/>
          <a:lstStyle>
            <a:lvl1pPr marL="0" indent="0" algn="r">
              <a:buNone/>
              <a:defRPr sz="2100" b="1" i="0">
                <a:solidFill>
                  <a:schemeClr val="bg1"/>
                </a:solidFill>
                <a:effectLst/>
                <a:latin typeface="Montserrat Semi Bold" pitchFamily="2" charset="77"/>
              </a:defRPr>
            </a:lvl1pPr>
          </a:lstStyle>
          <a:p>
            <a:pPr lvl="0"/>
            <a:r>
              <a:rPr lang="en-US"/>
              <a:t>Click to edit Master text styles</a:t>
            </a:r>
          </a:p>
        </p:txBody>
      </p:sp>
    </p:spTree>
    <p:extLst>
      <p:ext uri="{BB962C8B-B14F-4D97-AF65-F5344CB8AC3E}">
        <p14:creationId xmlns:p14="http://schemas.microsoft.com/office/powerpoint/2010/main" val="31269120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46087A-C2E9-0C41-BFE8-F4EFC18800B9}"/>
              </a:ext>
            </a:extLst>
          </p:cNvPr>
          <p:cNvPicPr>
            <a:picLocks noChangeAspect="1"/>
          </p:cNvPicPr>
          <p:nvPr userDrawn="1"/>
        </p:nvPicPr>
        <p:blipFill>
          <a:blip r:embed="rId2"/>
          <a:srcRect/>
          <a:stretch/>
        </p:blipFill>
        <p:spPr>
          <a:xfrm>
            <a:off x="0" y="1893"/>
            <a:ext cx="9144000" cy="5141609"/>
          </a:xfrm>
          <a:prstGeom prst="rect">
            <a:avLst/>
          </a:prstGeom>
        </p:spPr>
      </p:pic>
      <p:pic>
        <p:nvPicPr>
          <p:cNvPr id="5" name="Picture 4" descr="Text&#10;&#10;Description automatically generated">
            <a:extLst>
              <a:ext uri="{FF2B5EF4-FFF2-40B4-BE49-F238E27FC236}">
                <a16:creationId xmlns:a16="http://schemas.microsoft.com/office/drawing/2014/main" id="{6599BBA9-7CFF-C041-9937-BCF22E8AE645}"/>
              </a:ext>
            </a:extLst>
          </p:cNvPr>
          <p:cNvPicPr>
            <a:picLocks noChangeAspect="1"/>
          </p:cNvPicPr>
          <p:nvPr userDrawn="1"/>
        </p:nvPicPr>
        <p:blipFill>
          <a:blip r:embed="rId3"/>
          <a:stretch>
            <a:fillRect/>
          </a:stretch>
        </p:blipFill>
        <p:spPr>
          <a:xfrm>
            <a:off x="7711929" y="4462799"/>
            <a:ext cx="1090256" cy="499337"/>
          </a:xfrm>
          <a:prstGeom prst="rect">
            <a:avLst/>
          </a:prstGeom>
        </p:spPr>
      </p:pic>
      <p:sp>
        <p:nvSpPr>
          <p:cNvPr id="4" name="Text Placeholder 3">
            <a:extLst>
              <a:ext uri="{FF2B5EF4-FFF2-40B4-BE49-F238E27FC236}">
                <a16:creationId xmlns:a16="http://schemas.microsoft.com/office/drawing/2014/main" id="{59988BDC-193A-F84D-9915-2DC691541F47}"/>
              </a:ext>
            </a:extLst>
          </p:cNvPr>
          <p:cNvSpPr>
            <a:spLocks noGrp="1"/>
          </p:cNvSpPr>
          <p:nvPr>
            <p:ph type="body" sz="quarter" idx="10"/>
          </p:nvPr>
        </p:nvSpPr>
        <p:spPr>
          <a:xfrm>
            <a:off x="1196681" y="324186"/>
            <a:ext cx="7506071" cy="648697"/>
          </a:xfrm>
          <a:prstGeom prst="rect">
            <a:avLst/>
          </a:prstGeom>
        </p:spPr>
        <p:txBody>
          <a:bodyPr/>
          <a:lstStyle>
            <a:lvl1pPr marL="0" indent="0">
              <a:buNone/>
              <a:defRPr sz="1800" b="1" i="0">
                <a:solidFill>
                  <a:srgbClr val="1FB4BD"/>
                </a:solidFill>
                <a:latin typeface="Montserrat Semi Bold" pitchFamily="2" charset="77"/>
              </a:defRPr>
            </a:lvl1pPr>
          </a:lstStyle>
          <a:p>
            <a:pPr lvl="0"/>
            <a:r>
              <a:rPr lang="en-US"/>
              <a:t>Click to edit Master text styles</a:t>
            </a:r>
          </a:p>
        </p:txBody>
      </p:sp>
      <p:sp>
        <p:nvSpPr>
          <p:cNvPr id="7" name="Text Placeholder 6">
            <a:extLst>
              <a:ext uri="{FF2B5EF4-FFF2-40B4-BE49-F238E27FC236}">
                <a16:creationId xmlns:a16="http://schemas.microsoft.com/office/drawing/2014/main" id="{88C559BF-0614-1549-A2B2-9D3C799BD6C9}"/>
              </a:ext>
            </a:extLst>
          </p:cNvPr>
          <p:cNvSpPr>
            <a:spLocks noGrp="1"/>
          </p:cNvSpPr>
          <p:nvPr>
            <p:ph type="body" sz="quarter" idx="11"/>
          </p:nvPr>
        </p:nvSpPr>
        <p:spPr>
          <a:xfrm>
            <a:off x="1196977" y="1148430"/>
            <a:ext cx="3491871" cy="3391675"/>
          </a:xfrm>
          <a:prstGeom prst="rect">
            <a:avLst/>
          </a:prstGeom>
        </p:spPr>
        <p:txBody>
          <a:bodyPr/>
          <a:lstStyle>
            <a:lvl1pPr marL="0" indent="0">
              <a:buNone/>
              <a:defRPr sz="1050">
                <a:latin typeface="Montserrat" pitchFamily="2" charset="77"/>
              </a:defRPr>
            </a:lvl1pPr>
            <a:lvl2pPr>
              <a:defRPr sz="1050">
                <a:latin typeface="Montserrat" pitchFamily="2" charset="77"/>
              </a:defRPr>
            </a:lvl2pPr>
            <a:lvl3pPr>
              <a:defRPr sz="1050">
                <a:latin typeface="Montserrat" pitchFamily="2" charset="77"/>
              </a:defRPr>
            </a:lvl3pPr>
            <a:lvl4pPr>
              <a:defRPr sz="1050">
                <a:latin typeface="Montserrat" pitchFamily="2" charset="77"/>
              </a:defRPr>
            </a:lvl4pPr>
            <a:lvl5pPr>
              <a:defRPr sz="1050">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a:ext uri="{FF2B5EF4-FFF2-40B4-BE49-F238E27FC236}">
                <a16:creationId xmlns:a16="http://schemas.microsoft.com/office/drawing/2014/main" id="{87381F3E-BEB6-4E4A-953C-46DB83768AF7}"/>
              </a:ext>
            </a:extLst>
          </p:cNvPr>
          <p:cNvSpPr>
            <a:spLocks noGrp="1"/>
          </p:cNvSpPr>
          <p:nvPr>
            <p:ph type="pic" sz="quarter" idx="12"/>
          </p:nvPr>
        </p:nvSpPr>
        <p:spPr>
          <a:xfrm>
            <a:off x="4922873" y="1148426"/>
            <a:ext cx="3779875" cy="2780304"/>
          </a:xfrm>
          <a:prstGeom prst="rect">
            <a:avLst/>
          </a:prstGeom>
        </p:spPr>
        <p:txBody>
          <a:bodyPr/>
          <a:lstStyle/>
          <a:p>
            <a:r>
              <a:rPr lang="en-US"/>
              <a:t>Click icon to add picture</a:t>
            </a:r>
          </a:p>
        </p:txBody>
      </p:sp>
      <p:pic>
        <p:nvPicPr>
          <p:cNvPr id="8" name="Picture 7">
            <a:extLst>
              <a:ext uri="{FF2B5EF4-FFF2-40B4-BE49-F238E27FC236}">
                <a16:creationId xmlns:a16="http://schemas.microsoft.com/office/drawing/2014/main" id="{53C7F7E6-F50A-44C5-B520-38448483EE7C}"/>
              </a:ext>
            </a:extLst>
          </p:cNvPr>
          <p:cNvPicPr>
            <a:picLocks noChangeAspect="1"/>
          </p:cNvPicPr>
          <p:nvPr userDrawn="1"/>
        </p:nvPicPr>
        <p:blipFill>
          <a:blip r:embed="rId4">
            <a:alphaModFix amt="45000"/>
            <a:extLst>
              <a:ext uri="{BEBA8EAE-BF5A-486C-A8C5-ECC9F3942E4B}">
                <a14:imgProps xmlns:a14="http://schemas.microsoft.com/office/drawing/2010/main">
                  <a14:imgLayer r:embed="rId5">
                    <a14:imgEffect>
                      <a14:backgroundRemoval t="9313" b="97460" l="2857" r="90000">
                        <a14:foregroundMark x1="27566" y1="15334" x2="27566" y2="15334"/>
                        <a14:foregroundMark x1="18042" y1="9501" x2="18042" y2="9501"/>
                        <a14:foregroundMark x1="2910" y1="61054" x2="2910" y2="61054"/>
                        <a14:foregroundMark x1="4709" y1="97460" x2="4709" y2="96896"/>
                        <a14:foregroundMark x1="30370" y1="85136" x2="30370" y2="85136"/>
                        <a14:foregroundMark x1="39524" y1="82126" x2="39524" y2="82126"/>
                      </a14:backgroundRemoval>
                    </a14:imgEffect>
                  </a14:imgLayer>
                </a14:imgProps>
              </a:ext>
            </a:extLst>
          </a:blip>
          <a:srcRect/>
          <a:stretch/>
        </p:blipFill>
        <p:spPr>
          <a:xfrm>
            <a:off x="7811738" y="-213450"/>
            <a:ext cx="9143999" cy="5141609"/>
          </a:xfrm>
          <a:prstGeom prst="rect">
            <a:avLst/>
          </a:prstGeom>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B3B0E5-2C31-F942-8129-8FB47129B6A9}"/>
              </a:ext>
            </a:extLst>
          </p:cNvPr>
          <p:cNvPicPr>
            <a:picLocks noChangeAspect="1"/>
          </p:cNvPicPr>
          <p:nvPr userDrawn="1"/>
        </p:nvPicPr>
        <p:blipFill>
          <a:blip r:embed="rId2"/>
          <a:srcRect/>
          <a:stretch/>
        </p:blipFill>
        <p:spPr>
          <a:xfrm>
            <a:off x="2" y="1894"/>
            <a:ext cx="9143996" cy="5141607"/>
          </a:xfrm>
          <a:prstGeom prst="rect">
            <a:avLst/>
          </a:prstGeom>
        </p:spPr>
      </p:pic>
      <p:sp>
        <p:nvSpPr>
          <p:cNvPr id="5" name="Text Placeholder 4">
            <a:extLst>
              <a:ext uri="{FF2B5EF4-FFF2-40B4-BE49-F238E27FC236}">
                <a16:creationId xmlns:a16="http://schemas.microsoft.com/office/drawing/2014/main" id="{55030558-B464-C844-A375-B2DBE7151C68}"/>
              </a:ext>
            </a:extLst>
          </p:cNvPr>
          <p:cNvSpPr>
            <a:spLocks noGrp="1"/>
          </p:cNvSpPr>
          <p:nvPr>
            <p:ph type="body" sz="quarter" idx="11"/>
          </p:nvPr>
        </p:nvSpPr>
        <p:spPr>
          <a:xfrm>
            <a:off x="2461440" y="2137144"/>
            <a:ext cx="6161161" cy="2541182"/>
          </a:xfrm>
          <a:prstGeom prst="rect">
            <a:avLst/>
          </a:prstGeom>
        </p:spPr>
        <p:txBody>
          <a:bodyPr/>
          <a:lstStyle>
            <a:lvl1pPr marL="0" indent="0" algn="r">
              <a:buNone/>
              <a:defRPr sz="2100" b="1" i="0">
                <a:solidFill>
                  <a:schemeClr val="bg1"/>
                </a:solidFill>
                <a:effectLst/>
                <a:latin typeface="Montserrat Semi Bold" pitchFamily="2" charset="77"/>
              </a:defRPr>
            </a:lvl1pPr>
          </a:lstStyle>
          <a:p>
            <a:pPr lvl="0"/>
            <a:r>
              <a:rPr lang="en-US"/>
              <a:t>Click to edit Master text styles</a:t>
            </a:r>
          </a:p>
        </p:txBody>
      </p:sp>
      <p:pic>
        <p:nvPicPr>
          <p:cNvPr id="6" name="Picture 5">
            <a:extLst>
              <a:ext uri="{FF2B5EF4-FFF2-40B4-BE49-F238E27FC236}">
                <a16:creationId xmlns:a16="http://schemas.microsoft.com/office/drawing/2014/main" id="{74CD39B4-4DF5-4340-BAD5-000C19265DE0}"/>
              </a:ext>
            </a:extLst>
          </p:cNvPr>
          <p:cNvPicPr>
            <a:picLocks noChangeAspect="1"/>
          </p:cNvPicPr>
          <p:nvPr userDrawn="1"/>
        </p:nvPicPr>
        <p:blipFill>
          <a:blip r:embed="rId3"/>
          <a:srcRect/>
          <a:stretch/>
        </p:blipFill>
        <p:spPr>
          <a:xfrm>
            <a:off x="437980" y="4462795"/>
            <a:ext cx="1090253" cy="499336"/>
          </a:xfrm>
          <a:prstGeom prst="rect">
            <a:avLst/>
          </a:prstGeom>
        </p:spPr>
      </p:pic>
    </p:spTree>
    <p:extLst>
      <p:ext uri="{BB962C8B-B14F-4D97-AF65-F5344CB8AC3E}">
        <p14:creationId xmlns:p14="http://schemas.microsoft.com/office/powerpoint/2010/main" val="374556857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B3B0E5-2C31-F942-8129-8FB47129B6A9}"/>
              </a:ext>
            </a:extLst>
          </p:cNvPr>
          <p:cNvPicPr>
            <a:picLocks noChangeAspect="1"/>
          </p:cNvPicPr>
          <p:nvPr userDrawn="1"/>
        </p:nvPicPr>
        <p:blipFill>
          <a:blip r:embed="rId2"/>
          <a:srcRect/>
          <a:stretch/>
        </p:blipFill>
        <p:spPr>
          <a:xfrm>
            <a:off x="2" y="946"/>
            <a:ext cx="9143999" cy="5141608"/>
          </a:xfrm>
          <a:prstGeom prst="rect">
            <a:avLst/>
          </a:prstGeom>
        </p:spPr>
      </p:pic>
    </p:spTree>
    <p:extLst>
      <p:ext uri="{BB962C8B-B14F-4D97-AF65-F5344CB8AC3E}">
        <p14:creationId xmlns:p14="http://schemas.microsoft.com/office/powerpoint/2010/main" val="106437580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B3B0E5-2C31-F942-8129-8FB47129B6A9}"/>
              </a:ext>
            </a:extLst>
          </p:cNvPr>
          <p:cNvPicPr>
            <a:picLocks noChangeAspect="1"/>
          </p:cNvPicPr>
          <p:nvPr userDrawn="1"/>
        </p:nvPicPr>
        <p:blipFill>
          <a:blip r:embed="rId2"/>
          <a:srcRect/>
          <a:stretch/>
        </p:blipFill>
        <p:spPr>
          <a:xfrm>
            <a:off x="3" y="946"/>
            <a:ext cx="9143996" cy="5141608"/>
          </a:xfrm>
          <a:prstGeom prst="rect">
            <a:avLst/>
          </a:prstGeom>
        </p:spPr>
      </p:pic>
    </p:spTree>
    <p:extLst>
      <p:ext uri="{BB962C8B-B14F-4D97-AF65-F5344CB8AC3E}">
        <p14:creationId xmlns:p14="http://schemas.microsoft.com/office/powerpoint/2010/main" val="338244427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B3B0E5-2C31-F942-8129-8FB47129B6A9}"/>
              </a:ext>
            </a:extLst>
          </p:cNvPr>
          <p:cNvPicPr>
            <a:picLocks noChangeAspect="1"/>
          </p:cNvPicPr>
          <p:nvPr userDrawn="1"/>
        </p:nvPicPr>
        <p:blipFill>
          <a:blip r:embed="rId2"/>
          <a:srcRect/>
          <a:stretch/>
        </p:blipFill>
        <p:spPr>
          <a:xfrm>
            <a:off x="2" y="1894"/>
            <a:ext cx="9143996" cy="5141607"/>
          </a:xfrm>
          <a:prstGeom prst="rect">
            <a:avLst/>
          </a:prstGeom>
        </p:spPr>
      </p:pic>
    </p:spTree>
    <p:extLst>
      <p:ext uri="{BB962C8B-B14F-4D97-AF65-F5344CB8AC3E}">
        <p14:creationId xmlns:p14="http://schemas.microsoft.com/office/powerpoint/2010/main" val="244912954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Graph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2201BA5-0CE0-E798-938D-D4408F238ED3}"/>
              </a:ext>
            </a:extLst>
          </p:cNvPr>
          <p:cNvSpPr/>
          <p:nvPr userDrawn="1"/>
        </p:nvSpPr>
        <p:spPr>
          <a:xfrm>
            <a:off x="0" y="1"/>
            <a:ext cx="598082" cy="482451"/>
          </a:xfrm>
          <a:prstGeom prst="rect">
            <a:avLst/>
          </a:prstGeom>
          <a:solidFill>
            <a:srgbClr val="36BE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4" name="Picture 13">
            <a:extLst>
              <a:ext uri="{FF2B5EF4-FFF2-40B4-BE49-F238E27FC236}">
                <a16:creationId xmlns:a16="http://schemas.microsoft.com/office/drawing/2014/main" id="{23387A28-2250-7701-02D0-4FECFF1C68A0}"/>
              </a:ext>
            </a:extLst>
          </p:cNvPr>
          <p:cNvPicPr>
            <a:picLocks noChangeAspect="1"/>
          </p:cNvPicPr>
          <p:nvPr userDrawn="1"/>
        </p:nvPicPr>
        <p:blipFill>
          <a:blip r:embed="rId2"/>
          <a:stretch>
            <a:fillRect/>
          </a:stretch>
        </p:blipFill>
        <p:spPr>
          <a:xfrm>
            <a:off x="893645" y="4204734"/>
            <a:ext cx="988681" cy="456314"/>
          </a:xfrm>
          <a:prstGeom prst="rect">
            <a:avLst/>
          </a:prstGeom>
        </p:spPr>
      </p:pic>
      <p:pic>
        <p:nvPicPr>
          <p:cNvPr id="16" name="Picture 15">
            <a:extLst>
              <a:ext uri="{FF2B5EF4-FFF2-40B4-BE49-F238E27FC236}">
                <a16:creationId xmlns:a16="http://schemas.microsoft.com/office/drawing/2014/main" id="{3028B55F-E01B-268E-0F97-AD8F1E5BFDB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43566" y="121037"/>
            <a:ext cx="310948" cy="257552"/>
          </a:xfrm>
          <a:prstGeom prst="rect">
            <a:avLst/>
          </a:prstGeom>
        </p:spPr>
      </p:pic>
      <p:sp>
        <p:nvSpPr>
          <p:cNvPr id="21" name="Text Placeholder 20">
            <a:extLst>
              <a:ext uri="{FF2B5EF4-FFF2-40B4-BE49-F238E27FC236}">
                <a16:creationId xmlns:a16="http://schemas.microsoft.com/office/drawing/2014/main" id="{AB05198B-1E3F-058F-5A98-1452601497D1}"/>
              </a:ext>
            </a:extLst>
          </p:cNvPr>
          <p:cNvSpPr>
            <a:spLocks noGrp="1"/>
          </p:cNvSpPr>
          <p:nvPr>
            <p:ph type="body" sz="quarter" idx="11" hasCustomPrompt="1"/>
          </p:nvPr>
        </p:nvSpPr>
        <p:spPr>
          <a:xfrm>
            <a:off x="1195389" y="352745"/>
            <a:ext cx="6753223" cy="431027"/>
          </a:xfrm>
          <a:prstGeom prst="rect">
            <a:avLst/>
          </a:prstGeom>
        </p:spPr>
        <p:txBody>
          <a:bodyPr/>
          <a:lstStyle>
            <a:lvl1pPr marL="0" indent="0">
              <a:buFontTx/>
              <a:buNone/>
              <a:defRPr sz="2700" b="1" i="0">
                <a:solidFill>
                  <a:srgbClr val="42BFC5"/>
                </a:solidFill>
                <a:latin typeface="Proxima Nova Semibold" panose="02000506030000020004" pitchFamily="2"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GB"/>
              <a:t>Click to edit - heading</a:t>
            </a:r>
          </a:p>
        </p:txBody>
      </p:sp>
      <p:sp>
        <p:nvSpPr>
          <p:cNvPr id="31" name="Text Placeholder 30">
            <a:extLst>
              <a:ext uri="{FF2B5EF4-FFF2-40B4-BE49-F238E27FC236}">
                <a16:creationId xmlns:a16="http://schemas.microsoft.com/office/drawing/2014/main" id="{4B821257-E310-36DF-EEAA-2FCE043A1D8D}"/>
              </a:ext>
            </a:extLst>
          </p:cNvPr>
          <p:cNvSpPr>
            <a:spLocks noGrp="1"/>
          </p:cNvSpPr>
          <p:nvPr>
            <p:ph type="body" sz="quarter" idx="14" hasCustomPrompt="1"/>
          </p:nvPr>
        </p:nvSpPr>
        <p:spPr>
          <a:xfrm>
            <a:off x="1195389" y="783772"/>
            <a:ext cx="6753223" cy="431027"/>
          </a:xfrm>
          <a:prstGeom prst="rect">
            <a:avLst/>
          </a:prstGeom>
        </p:spPr>
        <p:txBody>
          <a:bodyPr/>
          <a:lstStyle>
            <a:lvl1pPr marL="0" indent="0">
              <a:buFontTx/>
              <a:buNone/>
              <a:defRPr b="1" i="0">
                <a:solidFill>
                  <a:schemeClr val="bg2">
                    <a:lumMod val="50000"/>
                  </a:schemeClr>
                </a:solidFill>
                <a:latin typeface="Proxima Nova Semibold" panose="02000506030000020004" pitchFamily="2" charset="0"/>
              </a:defRPr>
            </a:lvl1pPr>
            <a:lvl2pPr marL="342900" indent="0">
              <a:buFontTx/>
              <a:buNone/>
              <a:defRPr>
                <a:latin typeface="Proxima Nova Rg" panose="02000506030000020004" pitchFamily="2" charset="0"/>
              </a:defRPr>
            </a:lvl2pPr>
            <a:lvl3pPr marL="685800" indent="0">
              <a:buFontTx/>
              <a:buNone/>
              <a:defRPr>
                <a:latin typeface="Proxima Nova Rg" panose="02000506030000020004" pitchFamily="2" charset="0"/>
              </a:defRPr>
            </a:lvl3pPr>
            <a:lvl4pPr marL="1028700" indent="0">
              <a:buFontTx/>
              <a:buNone/>
              <a:defRPr>
                <a:latin typeface="Proxima Nova Rg" panose="02000506030000020004" pitchFamily="2" charset="0"/>
              </a:defRPr>
            </a:lvl4pPr>
            <a:lvl5pPr marL="1371600" indent="0">
              <a:buFontTx/>
              <a:buNone/>
              <a:defRPr>
                <a:latin typeface="Proxima Nova Rg" panose="02000506030000020004" pitchFamily="2" charset="0"/>
              </a:defRPr>
            </a:lvl5pPr>
          </a:lstStyle>
          <a:p>
            <a:pPr lvl="0"/>
            <a:r>
              <a:rPr lang="en-GB"/>
              <a:t>Click to edit - subheading</a:t>
            </a:r>
          </a:p>
        </p:txBody>
      </p:sp>
      <p:sp>
        <p:nvSpPr>
          <p:cNvPr id="3" name="Picture Placeholder 2">
            <a:extLst>
              <a:ext uri="{FF2B5EF4-FFF2-40B4-BE49-F238E27FC236}">
                <a16:creationId xmlns:a16="http://schemas.microsoft.com/office/drawing/2014/main" id="{06DEE664-E467-159A-18B5-8540DCC9F931}"/>
              </a:ext>
            </a:extLst>
          </p:cNvPr>
          <p:cNvSpPr>
            <a:spLocks noGrp="1"/>
          </p:cNvSpPr>
          <p:nvPr>
            <p:ph type="pic" sz="quarter" idx="15" hasCustomPrompt="1"/>
          </p:nvPr>
        </p:nvSpPr>
        <p:spPr>
          <a:xfrm>
            <a:off x="1195387" y="1322785"/>
            <a:ext cx="7168754" cy="3326606"/>
          </a:xfrm>
          <a:prstGeom prst="rect">
            <a:avLst/>
          </a:prstGeom>
        </p:spPr>
        <p:txBody>
          <a:bodyPr/>
          <a:lstStyle/>
          <a:p>
            <a:r>
              <a:rPr lang="en-US"/>
              <a:t>Graph</a:t>
            </a:r>
          </a:p>
        </p:txBody>
      </p:sp>
      <p:sp>
        <p:nvSpPr>
          <p:cNvPr id="2" name="Text Placeholder 22">
            <a:extLst>
              <a:ext uri="{FF2B5EF4-FFF2-40B4-BE49-F238E27FC236}">
                <a16:creationId xmlns:a16="http://schemas.microsoft.com/office/drawing/2014/main" id="{7715EECB-D33F-BD30-B4AA-B2E76CCCD0B2}"/>
              </a:ext>
            </a:extLst>
          </p:cNvPr>
          <p:cNvSpPr>
            <a:spLocks noGrp="1"/>
          </p:cNvSpPr>
          <p:nvPr>
            <p:ph type="body" sz="quarter" idx="12" hasCustomPrompt="1"/>
          </p:nvPr>
        </p:nvSpPr>
        <p:spPr>
          <a:xfrm rot="16200000">
            <a:off x="-1671341" y="2392012"/>
            <a:ext cx="3940377" cy="597695"/>
          </a:xfrm>
          <a:prstGeom prst="rect">
            <a:avLst/>
          </a:prstGeom>
        </p:spPr>
        <p:txBody>
          <a:bodyPr anchor="ctr"/>
          <a:lstStyle>
            <a:lvl1pPr marL="0" indent="0">
              <a:buFontTx/>
              <a:buNone/>
              <a:defRPr b="1" i="0">
                <a:solidFill>
                  <a:schemeClr val="bg1"/>
                </a:solidFill>
                <a:highlight>
                  <a:srgbClr val="000000"/>
                </a:highlight>
                <a:latin typeface="Proxima Nova Semibold" panose="02000506030000020004" pitchFamily="2"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GB"/>
              <a:t>Slide title</a:t>
            </a:r>
          </a:p>
        </p:txBody>
      </p:sp>
    </p:spTree>
    <p:extLst>
      <p:ext uri="{BB962C8B-B14F-4D97-AF65-F5344CB8AC3E}">
        <p14:creationId xmlns:p14="http://schemas.microsoft.com/office/powerpoint/2010/main" val="192646833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
        <p:nvSpPr>
          <p:cNvPr id="3" name="Text Placeholder 20">
            <a:extLst>
              <a:ext uri="{FF2B5EF4-FFF2-40B4-BE49-F238E27FC236}">
                <a16:creationId xmlns:a16="http://schemas.microsoft.com/office/drawing/2014/main" id="{02EBE8CB-B36D-5BF1-6701-0D97036D1C19}"/>
              </a:ext>
            </a:extLst>
          </p:cNvPr>
          <p:cNvSpPr>
            <a:spLocks noGrp="1"/>
          </p:cNvSpPr>
          <p:nvPr>
            <p:ph type="body" sz="quarter" idx="11" hasCustomPrompt="1"/>
          </p:nvPr>
        </p:nvSpPr>
        <p:spPr>
          <a:xfrm>
            <a:off x="1195389" y="352745"/>
            <a:ext cx="6753223" cy="431027"/>
          </a:xfrm>
          <a:prstGeom prst="rect">
            <a:avLst/>
          </a:prstGeom>
        </p:spPr>
        <p:txBody>
          <a:bodyPr/>
          <a:lstStyle>
            <a:lvl1pPr marL="0" indent="0">
              <a:buFontTx/>
              <a:buNone/>
              <a:defRPr sz="2700" b="1" i="0">
                <a:solidFill>
                  <a:srgbClr val="42BFC5"/>
                </a:solidFill>
                <a:latin typeface="Proxima Nova Semibold" panose="02000506030000020004" pitchFamily="2"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GB"/>
              <a:t>Click to edit - heading</a:t>
            </a:r>
          </a:p>
        </p:txBody>
      </p:sp>
      <p:sp>
        <p:nvSpPr>
          <p:cNvPr id="4" name="Text Placeholder 30">
            <a:extLst>
              <a:ext uri="{FF2B5EF4-FFF2-40B4-BE49-F238E27FC236}">
                <a16:creationId xmlns:a16="http://schemas.microsoft.com/office/drawing/2014/main" id="{595F4359-B8D2-E9AA-D5D7-0B85ABD06110}"/>
              </a:ext>
            </a:extLst>
          </p:cNvPr>
          <p:cNvSpPr>
            <a:spLocks noGrp="1"/>
          </p:cNvSpPr>
          <p:nvPr>
            <p:ph type="body" sz="quarter" idx="14" hasCustomPrompt="1"/>
          </p:nvPr>
        </p:nvSpPr>
        <p:spPr>
          <a:xfrm>
            <a:off x="1195389" y="783772"/>
            <a:ext cx="6753223" cy="431027"/>
          </a:xfrm>
          <a:prstGeom prst="rect">
            <a:avLst/>
          </a:prstGeom>
        </p:spPr>
        <p:txBody>
          <a:bodyPr/>
          <a:lstStyle>
            <a:lvl1pPr marL="0" indent="0">
              <a:buFontTx/>
              <a:buNone/>
              <a:defRPr b="1" i="0">
                <a:solidFill>
                  <a:schemeClr val="bg2">
                    <a:lumMod val="50000"/>
                  </a:schemeClr>
                </a:solidFill>
                <a:latin typeface="Proxima Nova Semibold" panose="02000506030000020004" pitchFamily="2" charset="0"/>
              </a:defRPr>
            </a:lvl1pPr>
            <a:lvl2pPr marL="342900" indent="0">
              <a:buFontTx/>
              <a:buNone/>
              <a:defRPr>
                <a:latin typeface="Proxima Nova Rg" panose="02000506030000020004" pitchFamily="2" charset="0"/>
              </a:defRPr>
            </a:lvl2pPr>
            <a:lvl3pPr marL="685800" indent="0">
              <a:buFontTx/>
              <a:buNone/>
              <a:defRPr>
                <a:latin typeface="Proxima Nova Rg" panose="02000506030000020004" pitchFamily="2" charset="0"/>
              </a:defRPr>
            </a:lvl3pPr>
            <a:lvl4pPr marL="1028700" indent="0">
              <a:buFontTx/>
              <a:buNone/>
              <a:defRPr>
                <a:latin typeface="Proxima Nova Rg" panose="02000506030000020004" pitchFamily="2" charset="0"/>
              </a:defRPr>
            </a:lvl4pPr>
            <a:lvl5pPr marL="1371600" indent="0">
              <a:buFontTx/>
              <a:buNone/>
              <a:defRPr>
                <a:latin typeface="Proxima Nova Rg" panose="02000506030000020004" pitchFamily="2" charset="0"/>
              </a:defRPr>
            </a:lvl5pPr>
          </a:lstStyle>
          <a:p>
            <a:pPr lvl="0"/>
            <a:r>
              <a:rPr lang="en-GB"/>
              <a:t>Click to edit - subheading</a:t>
            </a:r>
          </a:p>
        </p:txBody>
      </p:sp>
      <p:sp>
        <p:nvSpPr>
          <p:cNvPr id="8" name="Text Placeholder 7">
            <a:extLst>
              <a:ext uri="{FF2B5EF4-FFF2-40B4-BE49-F238E27FC236}">
                <a16:creationId xmlns:a16="http://schemas.microsoft.com/office/drawing/2014/main" id="{A7730359-058D-9426-23DF-53951390B90B}"/>
              </a:ext>
            </a:extLst>
          </p:cNvPr>
          <p:cNvSpPr>
            <a:spLocks noGrp="1"/>
          </p:cNvSpPr>
          <p:nvPr>
            <p:ph type="body" sz="quarter" idx="16"/>
          </p:nvPr>
        </p:nvSpPr>
        <p:spPr>
          <a:xfrm>
            <a:off x="1195389" y="1423987"/>
            <a:ext cx="6753223" cy="3237061"/>
          </a:xfrm>
          <a:prstGeom prst="rect">
            <a:avLst/>
          </a:prstGeom>
        </p:spPr>
        <p:txBody>
          <a:bodyPr/>
          <a:lstStyle>
            <a:lvl1pPr>
              <a:defRPr b="0" i="0">
                <a:solidFill>
                  <a:srgbClr val="333B40"/>
                </a:solidFill>
                <a:latin typeface="Proxima Nova Rg" panose="02000506030000020004" pitchFamily="2" charset="0"/>
              </a:defRPr>
            </a:lvl1pPr>
          </a:lstStyle>
          <a:p>
            <a:pPr lvl="0"/>
            <a:r>
              <a:rPr lang="en-GB"/>
              <a:t>Click to edit Master text styles</a:t>
            </a:r>
          </a:p>
        </p:txBody>
      </p:sp>
      <p:sp>
        <p:nvSpPr>
          <p:cNvPr id="2" name="Text Placeholder 22">
            <a:extLst>
              <a:ext uri="{FF2B5EF4-FFF2-40B4-BE49-F238E27FC236}">
                <a16:creationId xmlns:a16="http://schemas.microsoft.com/office/drawing/2014/main" id="{ADBD824E-B5C2-12D2-0EA2-65053FCF7796}"/>
              </a:ext>
            </a:extLst>
          </p:cNvPr>
          <p:cNvSpPr>
            <a:spLocks noGrp="1"/>
          </p:cNvSpPr>
          <p:nvPr>
            <p:ph type="body" sz="quarter" idx="12" hasCustomPrompt="1"/>
          </p:nvPr>
        </p:nvSpPr>
        <p:spPr>
          <a:xfrm rot="16200000">
            <a:off x="-1671341" y="2392012"/>
            <a:ext cx="3940377" cy="597695"/>
          </a:xfrm>
          <a:prstGeom prst="rect">
            <a:avLst/>
          </a:prstGeom>
        </p:spPr>
        <p:txBody>
          <a:bodyPr anchor="ctr"/>
          <a:lstStyle>
            <a:lvl1pPr marL="0" indent="0">
              <a:buFontTx/>
              <a:buNone/>
              <a:defRPr b="1" i="0">
                <a:solidFill>
                  <a:schemeClr val="bg1"/>
                </a:solidFill>
                <a:highlight>
                  <a:srgbClr val="000000"/>
                </a:highlight>
                <a:latin typeface="Proxima Nova Semibold" panose="02000506030000020004" pitchFamily="2"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GB"/>
              <a:t>Slide title</a:t>
            </a:r>
          </a:p>
        </p:txBody>
      </p:sp>
    </p:spTree>
    <p:extLst>
      <p:ext uri="{BB962C8B-B14F-4D97-AF65-F5344CB8AC3E}">
        <p14:creationId xmlns:p14="http://schemas.microsoft.com/office/powerpoint/2010/main" val="34699773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
        <p:nvSpPr>
          <p:cNvPr id="3" name="Text Placeholder 20">
            <a:extLst>
              <a:ext uri="{FF2B5EF4-FFF2-40B4-BE49-F238E27FC236}">
                <a16:creationId xmlns:a16="http://schemas.microsoft.com/office/drawing/2014/main" id="{02EBE8CB-B36D-5BF1-6701-0D97036D1C19}"/>
              </a:ext>
            </a:extLst>
          </p:cNvPr>
          <p:cNvSpPr>
            <a:spLocks noGrp="1"/>
          </p:cNvSpPr>
          <p:nvPr>
            <p:ph type="body" sz="quarter" idx="11" hasCustomPrompt="1"/>
          </p:nvPr>
        </p:nvSpPr>
        <p:spPr>
          <a:xfrm>
            <a:off x="1195389" y="352745"/>
            <a:ext cx="6753223" cy="431027"/>
          </a:xfrm>
          <a:prstGeom prst="rect">
            <a:avLst/>
          </a:prstGeom>
        </p:spPr>
        <p:txBody>
          <a:bodyPr/>
          <a:lstStyle>
            <a:lvl1pPr marL="0" indent="0">
              <a:buFontTx/>
              <a:buNone/>
              <a:defRPr sz="2700" b="1" i="0">
                <a:solidFill>
                  <a:srgbClr val="42BFC5"/>
                </a:solidFill>
                <a:latin typeface="Proxima Nova Semibold" panose="02000506030000020004" pitchFamily="2"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GB"/>
              <a:t>Click to edit - heading</a:t>
            </a:r>
          </a:p>
        </p:txBody>
      </p:sp>
      <p:sp>
        <p:nvSpPr>
          <p:cNvPr id="4" name="Text Placeholder 30">
            <a:extLst>
              <a:ext uri="{FF2B5EF4-FFF2-40B4-BE49-F238E27FC236}">
                <a16:creationId xmlns:a16="http://schemas.microsoft.com/office/drawing/2014/main" id="{595F4359-B8D2-E9AA-D5D7-0B85ABD06110}"/>
              </a:ext>
            </a:extLst>
          </p:cNvPr>
          <p:cNvSpPr>
            <a:spLocks noGrp="1"/>
          </p:cNvSpPr>
          <p:nvPr>
            <p:ph type="body" sz="quarter" idx="14" hasCustomPrompt="1"/>
          </p:nvPr>
        </p:nvSpPr>
        <p:spPr>
          <a:xfrm>
            <a:off x="1195389" y="783772"/>
            <a:ext cx="6753223" cy="431027"/>
          </a:xfrm>
          <a:prstGeom prst="rect">
            <a:avLst/>
          </a:prstGeom>
        </p:spPr>
        <p:txBody>
          <a:bodyPr/>
          <a:lstStyle>
            <a:lvl1pPr marL="0" indent="0">
              <a:buFontTx/>
              <a:buNone/>
              <a:defRPr b="1" i="0">
                <a:solidFill>
                  <a:schemeClr val="bg2">
                    <a:lumMod val="50000"/>
                  </a:schemeClr>
                </a:solidFill>
                <a:latin typeface="Proxima Nova Semibold" panose="02000506030000020004" pitchFamily="2" charset="0"/>
              </a:defRPr>
            </a:lvl1pPr>
            <a:lvl2pPr marL="342900" indent="0">
              <a:buFontTx/>
              <a:buNone/>
              <a:defRPr>
                <a:latin typeface="Proxima Nova Rg" panose="02000506030000020004" pitchFamily="2" charset="0"/>
              </a:defRPr>
            </a:lvl2pPr>
            <a:lvl3pPr marL="685800" indent="0">
              <a:buFontTx/>
              <a:buNone/>
              <a:defRPr>
                <a:latin typeface="Proxima Nova Rg" panose="02000506030000020004" pitchFamily="2" charset="0"/>
              </a:defRPr>
            </a:lvl3pPr>
            <a:lvl4pPr marL="1028700" indent="0">
              <a:buFontTx/>
              <a:buNone/>
              <a:defRPr>
                <a:latin typeface="Proxima Nova Rg" panose="02000506030000020004" pitchFamily="2" charset="0"/>
              </a:defRPr>
            </a:lvl4pPr>
            <a:lvl5pPr marL="1371600" indent="0">
              <a:buFontTx/>
              <a:buNone/>
              <a:defRPr>
                <a:latin typeface="Proxima Nova Rg" panose="02000506030000020004" pitchFamily="2" charset="0"/>
              </a:defRPr>
            </a:lvl5pPr>
          </a:lstStyle>
          <a:p>
            <a:pPr lvl="0"/>
            <a:r>
              <a:rPr lang="en-GB"/>
              <a:t>Click to edit - subheading</a:t>
            </a:r>
          </a:p>
        </p:txBody>
      </p:sp>
      <p:sp>
        <p:nvSpPr>
          <p:cNvPr id="8" name="Text Placeholder 7">
            <a:extLst>
              <a:ext uri="{FF2B5EF4-FFF2-40B4-BE49-F238E27FC236}">
                <a16:creationId xmlns:a16="http://schemas.microsoft.com/office/drawing/2014/main" id="{A7730359-058D-9426-23DF-53951390B90B}"/>
              </a:ext>
            </a:extLst>
          </p:cNvPr>
          <p:cNvSpPr>
            <a:spLocks noGrp="1"/>
          </p:cNvSpPr>
          <p:nvPr>
            <p:ph type="body" sz="quarter" idx="16"/>
          </p:nvPr>
        </p:nvSpPr>
        <p:spPr>
          <a:xfrm>
            <a:off x="1195389" y="1423987"/>
            <a:ext cx="6753223" cy="3237061"/>
          </a:xfrm>
          <a:prstGeom prst="rect">
            <a:avLst/>
          </a:prstGeom>
        </p:spPr>
        <p:txBody>
          <a:bodyPr/>
          <a:lstStyle>
            <a:lvl1pPr>
              <a:defRPr b="0" i="0">
                <a:solidFill>
                  <a:srgbClr val="333B40"/>
                </a:solidFill>
                <a:latin typeface="Proxima Nova Rg" panose="02000506030000020004" pitchFamily="2" charset="0"/>
              </a:defRPr>
            </a:lvl1pPr>
          </a:lstStyle>
          <a:p>
            <a:pPr lvl="0"/>
            <a:r>
              <a:rPr lang="en-GB"/>
              <a:t>Click to edit Master text styles</a:t>
            </a:r>
          </a:p>
        </p:txBody>
      </p:sp>
      <p:sp>
        <p:nvSpPr>
          <p:cNvPr id="2" name="Text Placeholder 22">
            <a:extLst>
              <a:ext uri="{FF2B5EF4-FFF2-40B4-BE49-F238E27FC236}">
                <a16:creationId xmlns:a16="http://schemas.microsoft.com/office/drawing/2014/main" id="{ADBD824E-B5C2-12D2-0EA2-65053FCF7796}"/>
              </a:ext>
            </a:extLst>
          </p:cNvPr>
          <p:cNvSpPr>
            <a:spLocks noGrp="1"/>
          </p:cNvSpPr>
          <p:nvPr>
            <p:ph type="body" sz="quarter" idx="12" hasCustomPrompt="1"/>
          </p:nvPr>
        </p:nvSpPr>
        <p:spPr>
          <a:xfrm rot="16200000">
            <a:off x="-1671341" y="2392012"/>
            <a:ext cx="3940377" cy="597695"/>
          </a:xfrm>
          <a:prstGeom prst="rect">
            <a:avLst/>
          </a:prstGeom>
        </p:spPr>
        <p:txBody>
          <a:bodyPr anchor="ctr"/>
          <a:lstStyle>
            <a:lvl1pPr marL="0" indent="0">
              <a:buFontTx/>
              <a:buNone/>
              <a:defRPr b="1" i="0">
                <a:solidFill>
                  <a:schemeClr val="bg1"/>
                </a:solidFill>
                <a:highlight>
                  <a:srgbClr val="000000"/>
                </a:highlight>
                <a:latin typeface="Proxima Nova Semibold" panose="02000506030000020004" pitchFamily="2"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GB"/>
              <a:t>Slide title</a:t>
            </a:r>
          </a:p>
        </p:txBody>
      </p:sp>
    </p:spTree>
    <p:extLst>
      <p:ext uri="{BB962C8B-B14F-4D97-AF65-F5344CB8AC3E}">
        <p14:creationId xmlns:p14="http://schemas.microsoft.com/office/powerpoint/2010/main" val="271956707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
        <p:nvSpPr>
          <p:cNvPr id="3" name="Text Placeholder 20">
            <a:extLst>
              <a:ext uri="{FF2B5EF4-FFF2-40B4-BE49-F238E27FC236}">
                <a16:creationId xmlns:a16="http://schemas.microsoft.com/office/drawing/2014/main" id="{02EBE8CB-B36D-5BF1-6701-0D97036D1C19}"/>
              </a:ext>
            </a:extLst>
          </p:cNvPr>
          <p:cNvSpPr>
            <a:spLocks noGrp="1"/>
          </p:cNvSpPr>
          <p:nvPr>
            <p:ph type="body" sz="quarter" idx="11" hasCustomPrompt="1"/>
          </p:nvPr>
        </p:nvSpPr>
        <p:spPr>
          <a:xfrm>
            <a:off x="1195389" y="352745"/>
            <a:ext cx="6753223" cy="431027"/>
          </a:xfrm>
          <a:prstGeom prst="rect">
            <a:avLst/>
          </a:prstGeom>
        </p:spPr>
        <p:txBody>
          <a:bodyPr/>
          <a:lstStyle>
            <a:lvl1pPr marL="0" indent="0">
              <a:buFontTx/>
              <a:buNone/>
              <a:defRPr sz="2700" b="1" i="0">
                <a:solidFill>
                  <a:srgbClr val="42BFC5"/>
                </a:solidFill>
                <a:latin typeface="Proxima Nova Semibold" panose="02000506030000020004" pitchFamily="2"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GB"/>
              <a:t>Click to edit - heading</a:t>
            </a:r>
          </a:p>
        </p:txBody>
      </p:sp>
      <p:sp>
        <p:nvSpPr>
          <p:cNvPr id="4" name="Text Placeholder 30">
            <a:extLst>
              <a:ext uri="{FF2B5EF4-FFF2-40B4-BE49-F238E27FC236}">
                <a16:creationId xmlns:a16="http://schemas.microsoft.com/office/drawing/2014/main" id="{595F4359-B8D2-E9AA-D5D7-0B85ABD06110}"/>
              </a:ext>
            </a:extLst>
          </p:cNvPr>
          <p:cNvSpPr>
            <a:spLocks noGrp="1"/>
          </p:cNvSpPr>
          <p:nvPr>
            <p:ph type="body" sz="quarter" idx="14" hasCustomPrompt="1"/>
          </p:nvPr>
        </p:nvSpPr>
        <p:spPr>
          <a:xfrm>
            <a:off x="1195389" y="783772"/>
            <a:ext cx="6753223" cy="431027"/>
          </a:xfrm>
          <a:prstGeom prst="rect">
            <a:avLst/>
          </a:prstGeom>
        </p:spPr>
        <p:txBody>
          <a:bodyPr/>
          <a:lstStyle>
            <a:lvl1pPr marL="0" indent="0">
              <a:buFontTx/>
              <a:buNone/>
              <a:defRPr b="1" i="0">
                <a:solidFill>
                  <a:schemeClr val="bg2">
                    <a:lumMod val="50000"/>
                  </a:schemeClr>
                </a:solidFill>
                <a:latin typeface="Proxima Nova Semibold" panose="02000506030000020004" pitchFamily="2" charset="0"/>
              </a:defRPr>
            </a:lvl1pPr>
            <a:lvl2pPr marL="342900" indent="0">
              <a:buFontTx/>
              <a:buNone/>
              <a:defRPr>
                <a:latin typeface="Proxima Nova Rg" panose="02000506030000020004" pitchFamily="2" charset="0"/>
              </a:defRPr>
            </a:lvl2pPr>
            <a:lvl3pPr marL="685800" indent="0">
              <a:buFontTx/>
              <a:buNone/>
              <a:defRPr>
                <a:latin typeface="Proxima Nova Rg" panose="02000506030000020004" pitchFamily="2" charset="0"/>
              </a:defRPr>
            </a:lvl3pPr>
            <a:lvl4pPr marL="1028700" indent="0">
              <a:buFontTx/>
              <a:buNone/>
              <a:defRPr>
                <a:latin typeface="Proxima Nova Rg" panose="02000506030000020004" pitchFamily="2" charset="0"/>
              </a:defRPr>
            </a:lvl4pPr>
            <a:lvl5pPr marL="1371600" indent="0">
              <a:buFontTx/>
              <a:buNone/>
              <a:defRPr>
                <a:latin typeface="Proxima Nova Rg" panose="02000506030000020004" pitchFamily="2" charset="0"/>
              </a:defRPr>
            </a:lvl5pPr>
          </a:lstStyle>
          <a:p>
            <a:pPr lvl="0"/>
            <a:r>
              <a:rPr lang="en-GB"/>
              <a:t>Click to edit - subheading</a:t>
            </a:r>
          </a:p>
        </p:txBody>
      </p:sp>
      <p:sp>
        <p:nvSpPr>
          <p:cNvPr id="8" name="Text Placeholder 7">
            <a:extLst>
              <a:ext uri="{FF2B5EF4-FFF2-40B4-BE49-F238E27FC236}">
                <a16:creationId xmlns:a16="http://schemas.microsoft.com/office/drawing/2014/main" id="{A7730359-058D-9426-23DF-53951390B90B}"/>
              </a:ext>
            </a:extLst>
          </p:cNvPr>
          <p:cNvSpPr>
            <a:spLocks noGrp="1"/>
          </p:cNvSpPr>
          <p:nvPr>
            <p:ph type="body" sz="quarter" idx="16"/>
          </p:nvPr>
        </p:nvSpPr>
        <p:spPr>
          <a:xfrm>
            <a:off x="1195389" y="1423987"/>
            <a:ext cx="6753223" cy="3237061"/>
          </a:xfrm>
          <a:prstGeom prst="rect">
            <a:avLst/>
          </a:prstGeom>
        </p:spPr>
        <p:txBody>
          <a:bodyPr/>
          <a:lstStyle>
            <a:lvl1pPr>
              <a:defRPr b="0" i="0">
                <a:solidFill>
                  <a:srgbClr val="333B40"/>
                </a:solidFill>
                <a:latin typeface="Proxima Nova Rg" panose="02000506030000020004" pitchFamily="2" charset="0"/>
              </a:defRPr>
            </a:lvl1pPr>
          </a:lstStyle>
          <a:p>
            <a:pPr lvl="0"/>
            <a:r>
              <a:rPr lang="en-GB"/>
              <a:t>Click to edit Master text styles</a:t>
            </a:r>
          </a:p>
        </p:txBody>
      </p:sp>
      <p:sp>
        <p:nvSpPr>
          <p:cNvPr id="2" name="Text Placeholder 22">
            <a:extLst>
              <a:ext uri="{FF2B5EF4-FFF2-40B4-BE49-F238E27FC236}">
                <a16:creationId xmlns:a16="http://schemas.microsoft.com/office/drawing/2014/main" id="{ADBD824E-B5C2-12D2-0EA2-65053FCF7796}"/>
              </a:ext>
            </a:extLst>
          </p:cNvPr>
          <p:cNvSpPr>
            <a:spLocks noGrp="1"/>
          </p:cNvSpPr>
          <p:nvPr>
            <p:ph type="body" sz="quarter" idx="12" hasCustomPrompt="1"/>
          </p:nvPr>
        </p:nvSpPr>
        <p:spPr>
          <a:xfrm rot="16200000">
            <a:off x="-1671341" y="2392012"/>
            <a:ext cx="3940377" cy="597695"/>
          </a:xfrm>
          <a:prstGeom prst="rect">
            <a:avLst/>
          </a:prstGeom>
        </p:spPr>
        <p:txBody>
          <a:bodyPr anchor="ctr"/>
          <a:lstStyle>
            <a:lvl1pPr marL="0" indent="0">
              <a:buFontTx/>
              <a:buNone/>
              <a:defRPr b="1" i="0">
                <a:solidFill>
                  <a:schemeClr val="bg1"/>
                </a:solidFill>
                <a:highlight>
                  <a:srgbClr val="000000"/>
                </a:highlight>
                <a:latin typeface="Proxima Nova Semibold" panose="02000506030000020004" pitchFamily="2"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GB"/>
              <a:t>Slide title</a:t>
            </a:r>
          </a:p>
        </p:txBody>
      </p:sp>
    </p:spTree>
    <p:extLst>
      <p:ext uri="{BB962C8B-B14F-4D97-AF65-F5344CB8AC3E}">
        <p14:creationId xmlns:p14="http://schemas.microsoft.com/office/powerpoint/2010/main" val="24227017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
        <p:nvSpPr>
          <p:cNvPr id="3" name="Text Placeholder 20">
            <a:extLst>
              <a:ext uri="{FF2B5EF4-FFF2-40B4-BE49-F238E27FC236}">
                <a16:creationId xmlns:a16="http://schemas.microsoft.com/office/drawing/2014/main" id="{02EBE8CB-B36D-5BF1-6701-0D97036D1C19}"/>
              </a:ext>
            </a:extLst>
          </p:cNvPr>
          <p:cNvSpPr>
            <a:spLocks noGrp="1"/>
          </p:cNvSpPr>
          <p:nvPr>
            <p:ph type="body" sz="quarter" idx="11" hasCustomPrompt="1"/>
          </p:nvPr>
        </p:nvSpPr>
        <p:spPr>
          <a:xfrm>
            <a:off x="1195389" y="352745"/>
            <a:ext cx="6753223" cy="431027"/>
          </a:xfrm>
          <a:prstGeom prst="rect">
            <a:avLst/>
          </a:prstGeom>
        </p:spPr>
        <p:txBody>
          <a:bodyPr/>
          <a:lstStyle>
            <a:lvl1pPr marL="0" indent="0">
              <a:buFontTx/>
              <a:buNone/>
              <a:defRPr sz="2700" b="1" i="0">
                <a:solidFill>
                  <a:srgbClr val="42BFC5"/>
                </a:solidFill>
                <a:latin typeface="Proxima Nova Semibold" panose="02000506030000020004" pitchFamily="2"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GB"/>
              <a:t>Click to edit - heading</a:t>
            </a:r>
          </a:p>
        </p:txBody>
      </p:sp>
      <p:sp>
        <p:nvSpPr>
          <p:cNvPr id="4" name="Text Placeholder 30">
            <a:extLst>
              <a:ext uri="{FF2B5EF4-FFF2-40B4-BE49-F238E27FC236}">
                <a16:creationId xmlns:a16="http://schemas.microsoft.com/office/drawing/2014/main" id="{595F4359-B8D2-E9AA-D5D7-0B85ABD06110}"/>
              </a:ext>
            </a:extLst>
          </p:cNvPr>
          <p:cNvSpPr>
            <a:spLocks noGrp="1"/>
          </p:cNvSpPr>
          <p:nvPr>
            <p:ph type="body" sz="quarter" idx="14" hasCustomPrompt="1"/>
          </p:nvPr>
        </p:nvSpPr>
        <p:spPr>
          <a:xfrm>
            <a:off x="1195389" y="783772"/>
            <a:ext cx="6753223" cy="431027"/>
          </a:xfrm>
          <a:prstGeom prst="rect">
            <a:avLst/>
          </a:prstGeom>
        </p:spPr>
        <p:txBody>
          <a:bodyPr/>
          <a:lstStyle>
            <a:lvl1pPr marL="0" indent="0">
              <a:buFontTx/>
              <a:buNone/>
              <a:defRPr b="1" i="0">
                <a:solidFill>
                  <a:schemeClr val="bg2">
                    <a:lumMod val="50000"/>
                  </a:schemeClr>
                </a:solidFill>
                <a:latin typeface="Proxima Nova Semibold" panose="02000506030000020004" pitchFamily="2" charset="0"/>
              </a:defRPr>
            </a:lvl1pPr>
            <a:lvl2pPr marL="342900" indent="0">
              <a:buFontTx/>
              <a:buNone/>
              <a:defRPr>
                <a:latin typeface="Proxima Nova Rg" panose="02000506030000020004" pitchFamily="2" charset="0"/>
              </a:defRPr>
            </a:lvl2pPr>
            <a:lvl3pPr marL="685800" indent="0">
              <a:buFontTx/>
              <a:buNone/>
              <a:defRPr>
                <a:latin typeface="Proxima Nova Rg" panose="02000506030000020004" pitchFamily="2" charset="0"/>
              </a:defRPr>
            </a:lvl3pPr>
            <a:lvl4pPr marL="1028700" indent="0">
              <a:buFontTx/>
              <a:buNone/>
              <a:defRPr>
                <a:latin typeface="Proxima Nova Rg" panose="02000506030000020004" pitchFamily="2" charset="0"/>
              </a:defRPr>
            </a:lvl4pPr>
            <a:lvl5pPr marL="1371600" indent="0">
              <a:buFontTx/>
              <a:buNone/>
              <a:defRPr>
                <a:latin typeface="Proxima Nova Rg" panose="02000506030000020004" pitchFamily="2" charset="0"/>
              </a:defRPr>
            </a:lvl5pPr>
          </a:lstStyle>
          <a:p>
            <a:pPr lvl="0"/>
            <a:r>
              <a:rPr lang="en-GB"/>
              <a:t>Click to edit - subheading</a:t>
            </a:r>
          </a:p>
        </p:txBody>
      </p:sp>
      <p:sp>
        <p:nvSpPr>
          <p:cNvPr id="8" name="Text Placeholder 7">
            <a:extLst>
              <a:ext uri="{FF2B5EF4-FFF2-40B4-BE49-F238E27FC236}">
                <a16:creationId xmlns:a16="http://schemas.microsoft.com/office/drawing/2014/main" id="{A7730359-058D-9426-23DF-53951390B90B}"/>
              </a:ext>
            </a:extLst>
          </p:cNvPr>
          <p:cNvSpPr>
            <a:spLocks noGrp="1"/>
          </p:cNvSpPr>
          <p:nvPr>
            <p:ph type="body" sz="quarter" idx="16"/>
          </p:nvPr>
        </p:nvSpPr>
        <p:spPr>
          <a:xfrm>
            <a:off x="1195389" y="1423987"/>
            <a:ext cx="6753223" cy="3237061"/>
          </a:xfrm>
          <a:prstGeom prst="rect">
            <a:avLst/>
          </a:prstGeom>
        </p:spPr>
        <p:txBody>
          <a:bodyPr/>
          <a:lstStyle>
            <a:lvl1pPr>
              <a:defRPr b="0" i="0">
                <a:solidFill>
                  <a:srgbClr val="333B40"/>
                </a:solidFill>
                <a:latin typeface="Proxima Nova Rg" panose="02000506030000020004" pitchFamily="2" charset="0"/>
              </a:defRPr>
            </a:lvl1pPr>
          </a:lstStyle>
          <a:p>
            <a:pPr lvl="0"/>
            <a:r>
              <a:rPr lang="en-GB"/>
              <a:t>Click to edit Master text styles</a:t>
            </a:r>
          </a:p>
        </p:txBody>
      </p:sp>
      <p:sp>
        <p:nvSpPr>
          <p:cNvPr id="2" name="Text Placeholder 22">
            <a:extLst>
              <a:ext uri="{FF2B5EF4-FFF2-40B4-BE49-F238E27FC236}">
                <a16:creationId xmlns:a16="http://schemas.microsoft.com/office/drawing/2014/main" id="{ADBD824E-B5C2-12D2-0EA2-65053FCF7796}"/>
              </a:ext>
            </a:extLst>
          </p:cNvPr>
          <p:cNvSpPr>
            <a:spLocks noGrp="1"/>
          </p:cNvSpPr>
          <p:nvPr>
            <p:ph type="body" sz="quarter" idx="12" hasCustomPrompt="1"/>
          </p:nvPr>
        </p:nvSpPr>
        <p:spPr>
          <a:xfrm rot="16200000">
            <a:off x="-1671341" y="2392012"/>
            <a:ext cx="3940377" cy="597695"/>
          </a:xfrm>
          <a:prstGeom prst="rect">
            <a:avLst/>
          </a:prstGeom>
        </p:spPr>
        <p:txBody>
          <a:bodyPr anchor="ctr"/>
          <a:lstStyle>
            <a:lvl1pPr marL="0" indent="0">
              <a:buFontTx/>
              <a:buNone/>
              <a:defRPr b="1" i="0">
                <a:solidFill>
                  <a:schemeClr val="bg1"/>
                </a:solidFill>
                <a:highlight>
                  <a:srgbClr val="000000"/>
                </a:highlight>
                <a:latin typeface="Proxima Nova Semibold" panose="02000506030000020004" pitchFamily="2"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GB"/>
              <a:t>Slide title</a:t>
            </a:r>
          </a:p>
        </p:txBody>
      </p:sp>
    </p:spTree>
    <p:extLst>
      <p:ext uri="{BB962C8B-B14F-4D97-AF65-F5344CB8AC3E}">
        <p14:creationId xmlns:p14="http://schemas.microsoft.com/office/powerpoint/2010/main" val="186134057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
        <p:nvSpPr>
          <p:cNvPr id="3" name="Text Placeholder 20">
            <a:extLst>
              <a:ext uri="{FF2B5EF4-FFF2-40B4-BE49-F238E27FC236}">
                <a16:creationId xmlns:a16="http://schemas.microsoft.com/office/drawing/2014/main" id="{02EBE8CB-B36D-5BF1-6701-0D97036D1C19}"/>
              </a:ext>
            </a:extLst>
          </p:cNvPr>
          <p:cNvSpPr>
            <a:spLocks noGrp="1"/>
          </p:cNvSpPr>
          <p:nvPr>
            <p:ph type="body" sz="quarter" idx="11" hasCustomPrompt="1"/>
          </p:nvPr>
        </p:nvSpPr>
        <p:spPr>
          <a:xfrm>
            <a:off x="1195389" y="352745"/>
            <a:ext cx="6753223" cy="431027"/>
          </a:xfrm>
          <a:prstGeom prst="rect">
            <a:avLst/>
          </a:prstGeom>
        </p:spPr>
        <p:txBody>
          <a:bodyPr/>
          <a:lstStyle>
            <a:lvl1pPr marL="0" indent="0">
              <a:buFontTx/>
              <a:buNone/>
              <a:defRPr sz="2700" b="1" i="0">
                <a:solidFill>
                  <a:srgbClr val="42BFC5"/>
                </a:solidFill>
                <a:latin typeface="Proxima Nova Semibold" panose="02000506030000020004" pitchFamily="2"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GB"/>
              <a:t>Click to edit - heading</a:t>
            </a:r>
          </a:p>
        </p:txBody>
      </p:sp>
      <p:sp>
        <p:nvSpPr>
          <p:cNvPr id="4" name="Text Placeholder 30">
            <a:extLst>
              <a:ext uri="{FF2B5EF4-FFF2-40B4-BE49-F238E27FC236}">
                <a16:creationId xmlns:a16="http://schemas.microsoft.com/office/drawing/2014/main" id="{595F4359-B8D2-E9AA-D5D7-0B85ABD06110}"/>
              </a:ext>
            </a:extLst>
          </p:cNvPr>
          <p:cNvSpPr>
            <a:spLocks noGrp="1"/>
          </p:cNvSpPr>
          <p:nvPr>
            <p:ph type="body" sz="quarter" idx="14" hasCustomPrompt="1"/>
          </p:nvPr>
        </p:nvSpPr>
        <p:spPr>
          <a:xfrm>
            <a:off x="1195389" y="783772"/>
            <a:ext cx="6753223" cy="431027"/>
          </a:xfrm>
          <a:prstGeom prst="rect">
            <a:avLst/>
          </a:prstGeom>
        </p:spPr>
        <p:txBody>
          <a:bodyPr/>
          <a:lstStyle>
            <a:lvl1pPr marL="0" indent="0">
              <a:buFontTx/>
              <a:buNone/>
              <a:defRPr b="1" i="0">
                <a:solidFill>
                  <a:schemeClr val="bg2">
                    <a:lumMod val="50000"/>
                  </a:schemeClr>
                </a:solidFill>
                <a:latin typeface="Proxima Nova Semibold" panose="02000506030000020004" pitchFamily="2" charset="0"/>
              </a:defRPr>
            </a:lvl1pPr>
            <a:lvl2pPr marL="342900" indent="0">
              <a:buFontTx/>
              <a:buNone/>
              <a:defRPr>
                <a:latin typeface="Proxima Nova Rg" panose="02000506030000020004" pitchFamily="2" charset="0"/>
              </a:defRPr>
            </a:lvl2pPr>
            <a:lvl3pPr marL="685800" indent="0">
              <a:buFontTx/>
              <a:buNone/>
              <a:defRPr>
                <a:latin typeface="Proxima Nova Rg" panose="02000506030000020004" pitchFamily="2" charset="0"/>
              </a:defRPr>
            </a:lvl3pPr>
            <a:lvl4pPr marL="1028700" indent="0">
              <a:buFontTx/>
              <a:buNone/>
              <a:defRPr>
                <a:latin typeface="Proxima Nova Rg" panose="02000506030000020004" pitchFamily="2" charset="0"/>
              </a:defRPr>
            </a:lvl4pPr>
            <a:lvl5pPr marL="1371600" indent="0">
              <a:buFontTx/>
              <a:buNone/>
              <a:defRPr>
                <a:latin typeface="Proxima Nova Rg" panose="02000506030000020004" pitchFamily="2" charset="0"/>
              </a:defRPr>
            </a:lvl5pPr>
          </a:lstStyle>
          <a:p>
            <a:pPr lvl="0"/>
            <a:r>
              <a:rPr lang="en-GB"/>
              <a:t>Click to edit - subheading</a:t>
            </a:r>
          </a:p>
        </p:txBody>
      </p:sp>
      <p:sp>
        <p:nvSpPr>
          <p:cNvPr id="8" name="Text Placeholder 7">
            <a:extLst>
              <a:ext uri="{FF2B5EF4-FFF2-40B4-BE49-F238E27FC236}">
                <a16:creationId xmlns:a16="http://schemas.microsoft.com/office/drawing/2014/main" id="{A7730359-058D-9426-23DF-53951390B90B}"/>
              </a:ext>
            </a:extLst>
          </p:cNvPr>
          <p:cNvSpPr>
            <a:spLocks noGrp="1"/>
          </p:cNvSpPr>
          <p:nvPr>
            <p:ph type="body" sz="quarter" idx="16"/>
          </p:nvPr>
        </p:nvSpPr>
        <p:spPr>
          <a:xfrm>
            <a:off x="1195389" y="1423987"/>
            <a:ext cx="6753223" cy="3237061"/>
          </a:xfrm>
          <a:prstGeom prst="rect">
            <a:avLst/>
          </a:prstGeom>
        </p:spPr>
        <p:txBody>
          <a:bodyPr/>
          <a:lstStyle>
            <a:lvl1pPr>
              <a:defRPr b="0" i="0">
                <a:solidFill>
                  <a:srgbClr val="333B40"/>
                </a:solidFill>
                <a:latin typeface="Proxima Nova Rg" panose="02000506030000020004" pitchFamily="2" charset="0"/>
              </a:defRPr>
            </a:lvl1pPr>
          </a:lstStyle>
          <a:p>
            <a:pPr lvl="0"/>
            <a:r>
              <a:rPr lang="en-GB"/>
              <a:t>Click to edit Master text styles</a:t>
            </a:r>
          </a:p>
        </p:txBody>
      </p:sp>
      <p:sp>
        <p:nvSpPr>
          <p:cNvPr id="2" name="Text Placeholder 22">
            <a:extLst>
              <a:ext uri="{FF2B5EF4-FFF2-40B4-BE49-F238E27FC236}">
                <a16:creationId xmlns:a16="http://schemas.microsoft.com/office/drawing/2014/main" id="{ADBD824E-B5C2-12D2-0EA2-65053FCF7796}"/>
              </a:ext>
            </a:extLst>
          </p:cNvPr>
          <p:cNvSpPr>
            <a:spLocks noGrp="1"/>
          </p:cNvSpPr>
          <p:nvPr>
            <p:ph type="body" sz="quarter" idx="12" hasCustomPrompt="1"/>
          </p:nvPr>
        </p:nvSpPr>
        <p:spPr>
          <a:xfrm rot="16200000">
            <a:off x="-1671341" y="2392012"/>
            <a:ext cx="3940377" cy="597695"/>
          </a:xfrm>
          <a:prstGeom prst="rect">
            <a:avLst/>
          </a:prstGeom>
        </p:spPr>
        <p:txBody>
          <a:bodyPr anchor="ctr"/>
          <a:lstStyle>
            <a:lvl1pPr marL="0" indent="0">
              <a:buFontTx/>
              <a:buNone/>
              <a:defRPr b="1" i="0">
                <a:solidFill>
                  <a:schemeClr val="bg1"/>
                </a:solidFill>
                <a:highlight>
                  <a:srgbClr val="000000"/>
                </a:highlight>
                <a:latin typeface="Proxima Nova Semibold" panose="02000506030000020004" pitchFamily="2"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GB"/>
              <a:t>Slide title</a:t>
            </a:r>
          </a:p>
        </p:txBody>
      </p:sp>
    </p:spTree>
    <p:extLst>
      <p:ext uri="{BB962C8B-B14F-4D97-AF65-F5344CB8AC3E}">
        <p14:creationId xmlns:p14="http://schemas.microsoft.com/office/powerpoint/2010/main" val="19801194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rcRect/>
          <a:stretch/>
        </p:blipFill>
        <p:spPr>
          <a:xfrm>
            <a:off x="3" y="946"/>
            <a:ext cx="9143999" cy="5141609"/>
          </a:xfrm>
          <a:prstGeom prst="rect">
            <a:avLst/>
          </a:prstGeom>
        </p:spPr>
      </p:pic>
    </p:spTree>
    <p:extLst>
      <p:ext uri="{BB962C8B-B14F-4D97-AF65-F5344CB8AC3E}">
        <p14:creationId xmlns:p14="http://schemas.microsoft.com/office/powerpoint/2010/main" val="26213457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Split-slide-paragraph">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3387A28-2250-7701-02D0-4FECFF1C68A0}"/>
              </a:ext>
            </a:extLst>
          </p:cNvPr>
          <p:cNvPicPr>
            <a:picLocks noChangeAspect="1"/>
          </p:cNvPicPr>
          <p:nvPr userDrawn="1"/>
        </p:nvPicPr>
        <p:blipFill>
          <a:blip r:embed="rId2"/>
          <a:stretch>
            <a:fillRect/>
          </a:stretch>
        </p:blipFill>
        <p:spPr>
          <a:xfrm>
            <a:off x="893645" y="4204734"/>
            <a:ext cx="988681" cy="456314"/>
          </a:xfrm>
          <a:prstGeom prst="rect">
            <a:avLst/>
          </a:prstGeom>
        </p:spPr>
      </p:pic>
      <p:sp>
        <p:nvSpPr>
          <p:cNvPr id="21" name="Text Placeholder 20">
            <a:extLst>
              <a:ext uri="{FF2B5EF4-FFF2-40B4-BE49-F238E27FC236}">
                <a16:creationId xmlns:a16="http://schemas.microsoft.com/office/drawing/2014/main" id="{AB05198B-1E3F-058F-5A98-1452601497D1}"/>
              </a:ext>
            </a:extLst>
          </p:cNvPr>
          <p:cNvSpPr>
            <a:spLocks noGrp="1"/>
          </p:cNvSpPr>
          <p:nvPr>
            <p:ph type="body" sz="quarter" idx="11" hasCustomPrompt="1"/>
          </p:nvPr>
        </p:nvSpPr>
        <p:spPr>
          <a:xfrm>
            <a:off x="5169694" y="677825"/>
            <a:ext cx="3608546" cy="650162"/>
          </a:xfrm>
          <a:prstGeom prst="rect">
            <a:avLst/>
          </a:prstGeom>
        </p:spPr>
        <p:txBody>
          <a:bodyPr/>
          <a:lstStyle>
            <a:lvl1pPr marL="0" indent="0">
              <a:buFontTx/>
              <a:buNone/>
              <a:defRPr sz="2700" b="1" i="0">
                <a:solidFill>
                  <a:srgbClr val="42BFC5"/>
                </a:solidFill>
                <a:latin typeface="Proxima Nova Semibold" panose="02000506030000020004" pitchFamily="2"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GB"/>
              <a:t>Click to edit - heading</a:t>
            </a:r>
          </a:p>
        </p:txBody>
      </p:sp>
      <p:sp>
        <p:nvSpPr>
          <p:cNvPr id="23" name="Text Placeholder 22">
            <a:extLst>
              <a:ext uri="{FF2B5EF4-FFF2-40B4-BE49-F238E27FC236}">
                <a16:creationId xmlns:a16="http://schemas.microsoft.com/office/drawing/2014/main" id="{2ABCC290-57F8-0D1C-DDF9-6E7867C93ADB}"/>
              </a:ext>
            </a:extLst>
          </p:cNvPr>
          <p:cNvSpPr>
            <a:spLocks noGrp="1"/>
          </p:cNvSpPr>
          <p:nvPr>
            <p:ph type="body" sz="quarter" idx="12" hasCustomPrompt="1"/>
          </p:nvPr>
        </p:nvSpPr>
        <p:spPr>
          <a:xfrm rot="16200000">
            <a:off x="-1671341" y="2392012"/>
            <a:ext cx="3940377" cy="597695"/>
          </a:xfrm>
          <a:prstGeom prst="rect">
            <a:avLst/>
          </a:prstGeom>
        </p:spPr>
        <p:txBody>
          <a:bodyPr anchor="ctr"/>
          <a:lstStyle>
            <a:lvl1pPr marL="0" indent="0">
              <a:buFontTx/>
              <a:buNone/>
              <a:defRPr b="1" i="0">
                <a:solidFill>
                  <a:schemeClr val="bg1"/>
                </a:solidFill>
                <a:highlight>
                  <a:srgbClr val="000000"/>
                </a:highlight>
                <a:latin typeface="Proxima Nova Semibold" panose="02000506030000020004" pitchFamily="2"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GB"/>
              <a:t>Slide title</a:t>
            </a:r>
          </a:p>
        </p:txBody>
      </p:sp>
      <p:sp>
        <p:nvSpPr>
          <p:cNvPr id="25" name="Picture Placeholder 24">
            <a:extLst>
              <a:ext uri="{FF2B5EF4-FFF2-40B4-BE49-F238E27FC236}">
                <a16:creationId xmlns:a16="http://schemas.microsoft.com/office/drawing/2014/main" id="{52872AA0-D95E-3525-40DC-9903243FD496}"/>
              </a:ext>
            </a:extLst>
          </p:cNvPr>
          <p:cNvSpPr>
            <a:spLocks noGrp="1"/>
          </p:cNvSpPr>
          <p:nvPr>
            <p:ph type="pic" sz="quarter" idx="13"/>
          </p:nvPr>
        </p:nvSpPr>
        <p:spPr>
          <a:xfrm>
            <a:off x="597694" y="0"/>
            <a:ext cx="3974306" cy="5143500"/>
          </a:xfrm>
          <a:prstGeom prst="rect">
            <a:avLst/>
          </a:prstGeom>
        </p:spPr>
        <p:txBody>
          <a:bodyPr/>
          <a:lstStyle/>
          <a:p>
            <a:endParaRPr lang="en-US"/>
          </a:p>
        </p:txBody>
      </p:sp>
      <p:sp>
        <p:nvSpPr>
          <p:cNvPr id="31" name="Text Placeholder 30">
            <a:extLst>
              <a:ext uri="{FF2B5EF4-FFF2-40B4-BE49-F238E27FC236}">
                <a16:creationId xmlns:a16="http://schemas.microsoft.com/office/drawing/2014/main" id="{4B821257-E310-36DF-EEAA-2FCE043A1D8D}"/>
              </a:ext>
            </a:extLst>
          </p:cNvPr>
          <p:cNvSpPr>
            <a:spLocks noGrp="1"/>
          </p:cNvSpPr>
          <p:nvPr>
            <p:ph type="body" sz="quarter" idx="14" hasCustomPrompt="1"/>
          </p:nvPr>
        </p:nvSpPr>
        <p:spPr>
          <a:xfrm>
            <a:off x="5169694" y="1327548"/>
            <a:ext cx="3608546" cy="650162"/>
          </a:xfrm>
          <a:prstGeom prst="rect">
            <a:avLst/>
          </a:prstGeom>
        </p:spPr>
        <p:txBody>
          <a:bodyPr/>
          <a:lstStyle>
            <a:lvl1pPr marL="0" indent="0">
              <a:buFontTx/>
              <a:buNone/>
              <a:defRPr b="1" i="0">
                <a:solidFill>
                  <a:schemeClr val="bg2">
                    <a:lumMod val="50000"/>
                  </a:schemeClr>
                </a:solidFill>
                <a:latin typeface="Proxima Nova Semibold" panose="02000506030000020004" pitchFamily="2" charset="0"/>
              </a:defRPr>
            </a:lvl1pPr>
            <a:lvl2pPr marL="342900" indent="0">
              <a:buFontTx/>
              <a:buNone/>
              <a:defRPr>
                <a:latin typeface="Proxima Nova Rg" panose="02000506030000020004" pitchFamily="2" charset="0"/>
              </a:defRPr>
            </a:lvl2pPr>
            <a:lvl3pPr marL="685800" indent="0">
              <a:buFontTx/>
              <a:buNone/>
              <a:defRPr>
                <a:latin typeface="Proxima Nova Rg" panose="02000506030000020004" pitchFamily="2" charset="0"/>
              </a:defRPr>
            </a:lvl3pPr>
            <a:lvl4pPr marL="1028700" indent="0">
              <a:buFontTx/>
              <a:buNone/>
              <a:defRPr>
                <a:latin typeface="Proxima Nova Rg" panose="02000506030000020004" pitchFamily="2" charset="0"/>
              </a:defRPr>
            </a:lvl4pPr>
            <a:lvl5pPr marL="1371600" indent="0">
              <a:buFontTx/>
              <a:buNone/>
              <a:defRPr>
                <a:latin typeface="Proxima Nova Rg" panose="02000506030000020004" pitchFamily="2" charset="0"/>
              </a:defRPr>
            </a:lvl5pPr>
          </a:lstStyle>
          <a:p>
            <a:pPr lvl="0"/>
            <a:r>
              <a:rPr lang="en-GB"/>
              <a:t>Click to edit- subheading</a:t>
            </a:r>
          </a:p>
        </p:txBody>
      </p:sp>
      <p:sp>
        <p:nvSpPr>
          <p:cNvPr id="33" name="Text Placeholder 32">
            <a:extLst>
              <a:ext uri="{FF2B5EF4-FFF2-40B4-BE49-F238E27FC236}">
                <a16:creationId xmlns:a16="http://schemas.microsoft.com/office/drawing/2014/main" id="{CAE62A92-5922-06BA-739F-3E09E0C303C4}"/>
              </a:ext>
            </a:extLst>
          </p:cNvPr>
          <p:cNvSpPr>
            <a:spLocks noGrp="1"/>
          </p:cNvSpPr>
          <p:nvPr>
            <p:ph type="body" sz="quarter" idx="15" hasCustomPrompt="1"/>
          </p:nvPr>
        </p:nvSpPr>
        <p:spPr>
          <a:xfrm>
            <a:off x="5169694" y="2121694"/>
            <a:ext cx="3608546" cy="2527697"/>
          </a:xfrm>
          <a:prstGeom prst="rect">
            <a:avLst/>
          </a:prstGeom>
        </p:spPr>
        <p:txBody>
          <a:bodyPr/>
          <a:lstStyle>
            <a:lvl1pPr marL="0" indent="0">
              <a:buFontTx/>
              <a:buNone/>
              <a:defRPr sz="1350">
                <a:solidFill>
                  <a:schemeClr val="tx1">
                    <a:lumMod val="85000"/>
                    <a:lumOff val="15000"/>
                  </a:schemeClr>
                </a:solidFill>
                <a:latin typeface="Proxima Nova Rg" panose="02000506030000020004" pitchFamily="2"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GB"/>
              <a:t>Click to edit- body</a:t>
            </a:r>
            <a:endParaRPr lang="en-US"/>
          </a:p>
        </p:txBody>
      </p:sp>
      <p:sp>
        <p:nvSpPr>
          <p:cNvPr id="35" name="Text Placeholder 34">
            <a:extLst>
              <a:ext uri="{FF2B5EF4-FFF2-40B4-BE49-F238E27FC236}">
                <a16:creationId xmlns:a16="http://schemas.microsoft.com/office/drawing/2014/main" id="{81C46C62-32BB-7FA1-4AF1-B679196729FC}"/>
              </a:ext>
            </a:extLst>
          </p:cNvPr>
          <p:cNvSpPr>
            <a:spLocks noGrp="1"/>
          </p:cNvSpPr>
          <p:nvPr>
            <p:ph type="body" sz="quarter" idx="16" hasCustomPrompt="1"/>
          </p:nvPr>
        </p:nvSpPr>
        <p:spPr>
          <a:xfrm>
            <a:off x="1090612" y="808436"/>
            <a:ext cx="2988469" cy="1498875"/>
          </a:xfrm>
          <a:prstGeom prst="rect">
            <a:avLst/>
          </a:prstGeom>
        </p:spPr>
        <p:txBody>
          <a:bodyPr/>
          <a:lstStyle>
            <a:lvl1pPr marL="0" indent="0">
              <a:buFontTx/>
              <a:buNone/>
              <a:defRPr sz="1800" b="1" i="0">
                <a:solidFill>
                  <a:schemeClr val="bg1"/>
                </a:solidFill>
                <a:highlight>
                  <a:srgbClr val="42BFC5"/>
                </a:highlight>
                <a:latin typeface="Proxima Nova Semibold" panose="02000506030000020004" pitchFamily="2"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GB"/>
              <a:t>Add tagline</a:t>
            </a:r>
            <a:endParaRPr lang="en-US"/>
          </a:p>
        </p:txBody>
      </p:sp>
    </p:spTree>
    <p:extLst>
      <p:ext uri="{BB962C8B-B14F-4D97-AF65-F5344CB8AC3E}">
        <p14:creationId xmlns:p14="http://schemas.microsoft.com/office/powerpoint/2010/main" val="238337156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339923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30_Custom Layout">
    <p:spTree>
      <p:nvGrpSpPr>
        <p:cNvPr id="1" name=""/>
        <p:cNvGrpSpPr/>
        <p:nvPr/>
      </p:nvGrpSpPr>
      <p:grpSpPr>
        <a:xfrm>
          <a:off x="0" y="0"/>
          <a:ext cx="0" cy="0"/>
          <a:chOff x="0" y="0"/>
          <a:chExt cx="0" cy="0"/>
        </a:xfrm>
      </p:grpSpPr>
      <p:sp>
        <p:nvSpPr>
          <p:cNvPr id="3" name="Text Placeholder 20">
            <a:extLst>
              <a:ext uri="{FF2B5EF4-FFF2-40B4-BE49-F238E27FC236}">
                <a16:creationId xmlns:a16="http://schemas.microsoft.com/office/drawing/2014/main" id="{02EBE8CB-B36D-5BF1-6701-0D97036D1C19}"/>
              </a:ext>
            </a:extLst>
          </p:cNvPr>
          <p:cNvSpPr>
            <a:spLocks noGrp="1"/>
          </p:cNvSpPr>
          <p:nvPr>
            <p:ph type="body" sz="quarter" idx="11" hasCustomPrompt="1"/>
          </p:nvPr>
        </p:nvSpPr>
        <p:spPr>
          <a:xfrm>
            <a:off x="1195389" y="352745"/>
            <a:ext cx="6753223" cy="431027"/>
          </a:xfrm>
          <a:prstGeom prst="rect">
            <a:avLst/>
          </a:prstGeom>
        </p:spPr>
        <p:txBody>
          <a:bodyPr/>
          <a:lstStyle>
            <a:lvl1pPr marL="0" indent="0">
              <a:buFontTx/>
              <a:buNone/>
              <a:defRPr sz="2700" b="1" i="0">
                <a:solidFill>
                  <a:srgbClr val="42BFC5"/>
                </a:solidFill>
                <a:latin typeface="Proxima Nova Semibold" panose="02000506030000020004" pitchFamily="2"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GB"/>
              <a:t>Click to edit - heading</a:t>
            </a:r>
          </a:p>
        </p:txBody>
      </p:sp>
      <p:sp>
        <p:nvSpPr>
          <p:cNvPr id="4" name="Text Placeholder 30">
            <a:extLst>
              <a:ext uri="{FF2B5EF4-FFF2-40B4-BE49-F238E27FC236}">
                <a16:creationId xmlns:a16="http://schemas.microsoft.com/office/drawing/2014/main" id="{595F4359-B8D2-E9AA-D5D7-0B85ABD06110}"/>
              </a:ext>
            </a:extLst>
          </p:cNvPr>
          <p:cNvSpPr>
            <a:spLocks noGrp="1"/>
          </p:cNvSpPr>
          <p:nvPr>
            <p:ph type="body" sz="quarter" idx="14" hasCustomPrompt="1"/>
          </p:nvPr>
        </p:nvSpPr>
        <p:spPr>
          <a:xfrm>
            <a:off x="1195389" y="783772"/>
            <a:ext cx="6753223" cy="431027"/>
          </a:xfrm>
          <a:prstGeom prst="rect">
            <a:avLst/>
          </a:prstGeom>
        </p:spPr>
        <p:txBody>
          <a:bodyPr/>
          <a:lstStyle>
            <a:lvl1pPr marL="0" indent="0">
              <a:buFontTx/>
              <a:buNone/>
              <a:defRPr b="1" i="0">
                <a:solidFill>
                  <a:schemeClr val="bg2">
                    <a:lumMod val="50000"/>
                  </a:schemeClr>
                </a:solidFill>
                <a:latin typeface="Proxima Nova Semibold" panose="02000506030000020004" pitchFamily="2" charset="0"/>
              </a:defRPr>
            </a:lvl1pPr>
            <a:lvl2pPr marL="342900" indent="0">
              <a:buFontTx/>
              <a:buNone/>
              <a:defRPr>
                <a:latin typeface="Proxima Nova Rg" panose="02000506030000020004" pitchFamily="2" charset="0"/>
              </a:defRPr>
            </a:lvl2pPr>
            <a:lvl3pPr marL="685800" indent="0">
              <a:buFontTx/>
              <a:buNone/>
              <a:defRPr>
                <a:latin typeface="Proxima Nova Rg" panose="02000506030000020004" pitchFamily="2" charset="0"/>
              </a:defRPr>
            </a:lvl3pPr>
            <a:lvl4pPr marL="1028700" indent="0">
              <a:buFontTx/>
              <a:buNone/>
              <a:defRPr>
                <a:latin typeface="Proxima Nova Rg" panose="02000506030000020004" pitchFamily="2" charset="0"/>
              </a:defRPr>
            </a:lvl4pPr>
            <a:lvl5pPr marL="1371600" indent="0">
              <a:buFontTx/>
              <a:buNone/>
              <a:defRPr>
                <a:latin typeface="Proxima Nova Rg" panose="02000506030000020004" pitchFamily="2" charset="0"/>
              </a:defRPr>
            </a:lvl5pPr>
          </a:lstStyle>
          <a:p>
            <a:pPr lvl="0"/>
            <a:r>
              <a:rPr lang="en-GB"/>
              <a:t>Click to edit - subheading</a:t>
            </a:r>
          </a:p>
        </p:txBody>
      </p:sp>
      <p:sp>
        <p:nvSpPr>
          <p:cNvPr id="8" name="Text Placeholder 7">
            <a:extLst>
              <a:ext uri="{FF2B5EF4-FFF2-40B4-BE49-F238E27FC236}">
                <a16:creationId xmlns:a16="http://schemas.microsoft.com/office/drawing/2014/main" id="{A7730359-058D-9426-23DF-53951390B90B}"/>
              </a:ext>
            </a:extLst>
          </p:cNvPr>
          <p:cNvSpPr>
            <a:spLocks noGrp="1"/>
          </p:cNvSpPr>
          <p:nvPr>
            <p:ph type="body" sz="quarter" idx="16"/>
          </p:nvPr>
        </p:nvSpPr>
        <p:spPr>
          <a:xfrm>
            <a:off x="1195389" y="1423987"/>
            <a:ext cx="6753223" cy="3237061"/>
          </a:xfrm>
          <a:prstGeom prst="rect">
            <a:avLst/>
          </a:prstGeom>
        </p:spPr>
        <p:txBody>
          <a:bodyPr/>
          <a:lstStyle>
            <a:lvl1pPr>
              <a:defRPr b="0" i="0">
                <a:solidFill>
                  <a:srgbClr val="333B40"/>
                </a:solidFill>
                <a:latin typeface="Proxima Nova Rg" panose="02000506030000020004" pitchFamily="2" charset="0"/>
              </a:defRPr>
            </a:lvl1pPr>
          </a:lstStyle>
          <a:p>
            <a:pPr lvl="0"/>
            <a:r>
              <a:rPr lang="en-GB"/>
              <a:t>Click to edit Master text styles</a:t>
            </a:r>
          </a:p>
        </p:txBody>
      </p:sp>
      <p:sp>
        <p:nvSpPr>
          <p:cNvPr id="2" name="Text Placeholder 22">
            <a:extLst>
              <a:ext uri="{FF2B5EF4-FFF2-40B4-BE49-F238E27FC236}">
                <a16:creationId xmlns:a16="http://schemas.microsoft.com/office/drawing/2014/main" id="{ADBD824E-B5C2-12D2-0EA2-65053FCF7796}"/>
              </a:ext>
            </a:extLst>
          </p:cNvPr>
          <p:cNvSpPr>
            <a:spLocks noGrp="1"/>
          </p:cNvSpPr>
          <p:nvPr>
            <p:ph type="body" sz="quarter" idx="12" hasCustomPrompt="1"/>
          </p:nvPr>
        </p:nvSpPr>
        <p:spPr>
          <a:xfrm rot="16200000">
            <a:off x="-1671341" y="2392012"/>
            <a:ext cx="3940377" cy="597695"/>
          </a:xfrm>
          <a:prstGeom prst="rect">
            <a:avLst/>
          </a:prstGeom>
        </p:spPr>
        <p:txBody>
          <a:bodyPr anchor="ctr"/>
          <a:lstStyle>
            <a:lvl1pPr marL="0" indent="0">
              <a:buFontTx/>
              <a:buNone/>
              <a:defRPr b="1" i="0">
                <a:solidFill>
                  <a:schemeClr val="bg1"/>
                </a:solidFill>
                <a:highlight>
                  <a:srgbClr val="000000"/>
                </a:highlight>
                <a:latin typeface="Proxima Nova Semibold" panose="02000506030000020004" pitchFamily="2"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GB"/>
              <a:t>Slide title</a:t>
            </a:r>
          </a:p>
        </p:txBody>
      </p:sp>
    </p:spTree>
    <p:extLst>
      <p:ext uri="{BB962C8B-B14F-4D97-AF65-F5344CB8AC3E}">
        <p14:creationId xmlns:p14="http://schemas.microsoft.com/office/powerpoint/2010/main" val="41939323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31_Custom Layout">
    <p:spTree>
      <p:nvGrpSpPr>
        <p:cNvPr id="1" name=""/>
        <p:cNvGrpSpPr/>
        <p:nvPr/>
      </p:nvGrpSpPr>
      <p:grpSpPr>
        <a:xfrm>
          <a:off x="0" y="0"/>
          <a:ext cx="0" cy="0"/>
          <a:chOff x="0" y="0"/>
          <a:chExt cx="0" cy="0"/>
        </a:xfrm>
      </p:grpSpPr>
      <p:sp>
        <p:nvSpPr>
          <p:cNvPr id="3" name="Text Placeholder 20">
            <a:extLst>
              <a:ext uri="{FF2B5EF4-FFF2-40B4-BE49-F238E27FC236}">
                <a16:creationId xmlns:a16="http://schemas.microsoft.com/office/drawing/2014/main" id="{02EBE8CB-B36D-5BF1-6701-0D97036D1C19}"/>
              </a:ext>
            </a:extLst>
          </p:cNvPr>
          <p:cNvSpPr>
            <a:spLocks noGrp="1"/>
          </p:cNvSpPr>
          <p:nvPr>
            <p:ph type="body" sz="quarter" idx="11" hasCustomPrompt="1"/>
          </p:nvPr>
        </p:nvSpPr>
        <p:spPr>
          <a:xfrm>
            <a:off x="1195389" y="352745"/>
            <a:ext cx="6753223" cy="431027"/>
          </a:xfrm>
          <a:prstGeom prst="rect">
            <a:avLst/>
          </a:prstGeom>
        </p:spPr>
        <p:txBody>
          <a:bodyPr/>
          <a:lstStyle>
            <a:lvl1pPr marL="0" indent="0">
              <a:buFontTx/>
              <a:buNone/>
              <a:defRPr sz="2700" b="1" i="0">
                <a:solidFill>
                  <a:srgbClr val="42BFC5"/>
                </a:solidFill>
                <a:latin typeface="Proxima Nova Semibold" panose="02000506030000020004" pitchFamily="2"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GB"/>
              <a:t>Click to edit - heading</a:t>
            </a:r>
          </a:p>
        </p:txBody>
      </p:sp>
      <p:sp>
        <p:nvSpPr>
          <p:cNvPr id="4" name="Text Placeholder 30">
            <a:extLst>
              <a:ext uri="{FF2B5EF4-FFF2-40B4-BE49-F238E27FC236}">
                <a16:creationId xmlns:a16="http://schemas.microsoft.com/office/drawing/2014/main" id="{595F4359-B8D2-E9AA-D5D7-0B85ABD06110}"/>
              </a:ext>
            </a:extLst>
          </p:cNvPr>
          <p:cNvSpPr>
            <a:spLocks noGrp="1"/>
          </p:cNvSpPr>
          <p:nvPr>
            <p:ph type="body" sz="quarter" idx="14" hasCustomPrompt="1"/>
          </p:nvPr>
        </p:nvSpPr>
        <p:spPr>
          <a:xfrm>
            <a:off x="1195389" y="783772"/>
            <a:ext cx="6753223" cy="431027"/>
          </a:xfrm>
          <a:prstGeom prst="rect">
            <a:avLst/>
          </a:prstGeom>
        </p:spPr>
        <p:txBody>
          <a:bodyPr/>
          <a:lstStyle>
            <a:lvl1pPr marL="0" indent="0">
              <a:buFontTx/>
              <a:buNone/>
              <a:defRPr b="1" i="0">
                <a:solidFill>
                  <a:schemeClr val="bg2">
                    <a:lumMod val="50000"/>
                  </a:schemeClr>
                </a:solidFill>
                <a:latin typeface="Proxima Nova Semibold" panose="02000506030000020004" pitchFamily="2" charset="0"/>
              </a:defRPr>
            </a:lvl1pPr>
            <a:lvl2pPr marL="342900" indent="0">
              <a:buFontTx/>
              <a:buNone/>
              <a:defRPr>
                <a:latin typeface="Proxima Nova Rg" panose="02000506030000020004" pitchFamily="2" charset="0"/>
              </a:defRPr>
            </a:lvl2pPr>
            <a:lvl3pPr marL="685800" indent="0">
              <a:buFontTx/>
              <a:buNone/>
              <a:defRPr>
                <a:latin typeface="Proxima Nova Rg" panose="02000506030000020004" pitchFamily="2" charset="0"/>
              </a:defRPr>
            </a:lvl3pPr>
            <a:lvl4pPr marL="1028700" indent="0">
              <a:buFontTx/>
              <a:buNone/>
              <a:defRPr>
                <a:latin typeface="Proxima Nova Rg" panose="02000506030000020004" pitchFamily="2" charset="0"/>
              </a:defRPr>
            </a:lvl4pPr>
            <a:lvl5pPr marL="1371600" indent="0">
              <a:buFontTx/>
              <a:buNone/>
              <a:defRPr>
                <a:latin typeface="Proxima Nova Rg" panose="02000506030000020004" pitchFamily="2" charset="0"/>
              </a:defRPr>
            </a:lvl5pPr>
          </a:lstStyle>
          <a:p>
            <a:pPr lvl="0"/>
            <a:r>
              <a:rPr lang="en-GB"/>
              <a:t>Click to edit - subheading</a:t>
            </a:r>
          </a:p>
        </p:txBody>
      </p:sp>
      <p:sp>
        <p:nvSpPr>
          <p:cNvPr id="8" name="Text Placeholder 7">
            <a:extLst>
              <a:ext uri="{FF2B5EF4-FFF2-40B4-BE49-F238E27FC236}">
                <a16:creationId xmlns:a16="http://schemas.microsoft.com/office/drawing/2014/main" id="{A7730359-058D-9426-23DF-53951390B90B}"/>
              </a:ext>
            </a:extLst>
          </p:cNvPr>
          <p:cNvSpPr>
            <a:spLocks noGrp="1"/>
          </p:cNvSpPr>
          <p:nvPr>
            <p:ph type="body" sz="quarter" idx="16"/>
          </p:nvPr>
        </p:nvSpPr>
        <p:spPr>
          <a:xfrm>
            <a:off x="1195389" y="1423987"/>
            <a:ext cx="6753223" cy="3237061"/>
          </a:xfrm>
          <a:prstGeom prst="rect">
            <a:avLst/>
          </a:prstGeom>
        </p:spPr>
        <p:txBody>
          <a:bodyPr/>
          <a:lstStyle>
            <a:lvl1pPr>
              <a:defRPr b="0" i="0">
                <a:solidFill>
                  <a:srgbClr val="333B40"/>
                </a:solidFill>
                <a:latin typeface="Proxima Nova Rg" panose="02000506030000020004" pitchFamily="2" charset="0"/>
              </a:defRPr>
            </a:lvl1pPr>
          </a:lstStyle>
          <a:p>
            <a:pPr lvl="0"/>
            <a:r>
              <a:rPr lang="en-GB"/>
              <a:t>Click to edit Master text styles</a:t>
            </a:r>
          </a:p>
        </p:txBody>
      </p:sp>
      <p:sp>
        <p:nvSpPr>
          <p:cNvPr id="2" name="Text Placeholder 22">
            <a:extLst>
              <a:ext uri="{FF2B5EF4-FFF2-40B4-BE49-F238E27FC236}">
                <a16:creationId xmlns:a16="http://schemas.microsoft.com/office/drawing/2014/main" id="{ADBD824E-B5C2-12D2-0EA2-65053FCF7796}"/>
              </a:ext>
            </a:extLst>
          </p:cNvPr>
          <p:cNvSpPr>
            <a:spLocks noGrp="1"/>
          </p:cNvSpPr>
          <p:nvPr>
            <p:ph type="body" sz="quarter" idx="12" hasCustomPrompt="1"/>
          </p:nvPr>
        </p:nvSpPr>
        <p:spPr>
          <a:xfrm rot="16200000">
            <a:off x="-1671341" y="2392012"/>
            <a:ext cx="3940377" cy="597695"/>
          </a:xfrm>
          <a:prstGeom prst="rect">
            <a:avLst/>
          </a:prstGeom>
        </p:spPr>
        <p:txBody>
          <a:bodyPr anchor="ctr"/>
          <a:lstStyle>
            <a:lvl1pPr marL="0" indent="0">
              <a:buFontTx/>
              <a:buNone/>
              <a:defRPr b="1" i="0">
                <a:solidFill>
                  <a:schemeClr val="bg1"/>
                </a:solidFill>
                <a:highlight>
                  <a:srgbClr val="000000"/>
                </a:highlight>
                <a:latin typeface="Proxima Nova Semibold" panose="02000506030000020004" pitchFamily="2"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GB"/>
              <a:t>Slide title</a:t>
            </a:r>
          </a:p>
        </p:txBody>
      </p:sp>
    </p:spTree>
    <p:extLst>
      <p:ext uri="{BB962C8B-B14F-4D97-AF65-F5344CB8AC3E}">
        <p14:creationId xmlns:p14="http://schemas.microsoft.com/office/powerpoint/2010/main" val="327954996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32_Custom Layout">
    <p:spTree>
      <p:nvGrpSpPr>
        <p:cNvPr id="1" name=""/>
        <p:cNvGrpSpPr/>
        <p:nvPr/>
      </p:nvGrpSpPr>
      <p:grpSpPr>
        <a:xfrm>
          <a:off x="0" y="0"/>
          <a:ext cx="0" cy="0"/>
          <a:chOff x="0" y="0"/>
          <a:chExt cx="0" cy="0"/>
        </a:xfrm>
      </p:grpSpPr>
      <p:sp>
        <p:nvSpPr>
          <p:cNvPr id="3" name="Text Placeholder 20">
            <a:extLst>
              <a:ext uri="{FF2B5EF4-FFF2-40B4-BE49-F238E27FC236}">
                <a16:creationId xmlns:a16="http://schemas.microsoft.com/office/drawing/2014/main" id="{02EBE8CB-B36D-5BF1-6701-0D97036D1C19}"/>
              </a:ext>
            </a:extLst>
          </p:cNvPr>
          <p:cNvSpPr>
            <a:spLocks noGrp="1"/>
          </p:cNvSpPr>
          <p:nvPr>
            <p:ph type="body" sz="quarter" idx="11" hasCustomPrompt="1"/>
          </p:nvPr>
        </p:nvSpPr>
        <p:spPr>
          <a:xfrm>
            <a:off x="1195389" y="352745"/>
            <a:ext cx="6753223" cy="431027"/>
          </a:xfrm>
          <a:prstGeom prst="rect">
            <a:avLst/>
          </a:prstGeom>
        </p:spPr>
        <p:txBody>
          <a:bodyPr/>
          <a:lstStyle>
            <a:lvl1pPr marL="0" indent="0">
              <a:buFontTx/>
              <a:buNone/>
              <a:defRPr sz="2700" b="1" i="0">
                <a:solidFill>
                  <a:srgbClr val="42BFC5"/>
                </a:solidFill>
                <a:latin typeface="Proxima Nova Semibold" panose="02000506030000020004" pitchFamily="2"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GB"/>
              <a:t>Click to edit - heading</a:t>
            </a:r>
          </a:p>
        </p:txBody>
      </p:sp>
      <p:sp>
        <p:nvSpPr>
          <p:cNvPr id="4" name="Text Placeholder 30">
            <a:extLst>
              <a:ext uri="{FF2B5EF4-FFF2-40B4-BE49-F238E27FC236}">
                <a16:creationId xmlns:a16="http://schemas.microsoft.com/office/drawing/2014/main" id="{595F4359-B8D2-E9AA-D5D7-0B85ABD06110}"/>
              </a:ext>
            </a:extLst>
          </p:cNvPr>
          <p:cNvSpPr>
            <a:spLocks noGrp="1"/>
          </p:cNvSpPr>
          <p:nvPr>
            <p:ph type="body" sz="quarter" idx="14" hasCustomPrompt="1"/>
          </p:nvPr>
        </p:nvSpPr>
        <p:spPr>
          <a:xfrm>
            <a:off x="1195389" y="783772"/>
            <a:ext cx="6753223" cy="431027"/>
          </a:xfrm>
          <a:prstGeom prst="rect">
            <a:avLst/>
          </a:prstGeom>
        </p:spPr>
        <p:txBody>
          <a:bodyPr/>
          <a:lstStyle>
            <a:lvl1pPr marL="0" indent="0">
              <a:buFontTx/>
              <a:buNone/>
              <a:defRPr b="1" i="0">
                <a:solidFill>
                  <a:schemeClr val="bg2">
                    <a:lumMod val="50000"/>
                  </a:schemeClr>
                </a:solidFill>
                <a:latin typeface="Proxima Nova Semibold" panose="02000506030000020004" pitchFamily="2" charset="0"/>
              </a:defRPr>
            </a:lvl1pPr>
            <a:lvl2pPr marL="342900" indent="0">
              <a:buFontTx/>
              <a:buNone/>
              <a:defRPr>
                <a:latin typeface="Proxima Nova Rg" panose="02000506030000020004" pitchFamily="2" charset="0"/>
              </a:defRPr>
            </a:lvl2pPr>
            <a:lvl3pPr marL="685800" indent="0">
              <a:buFontTx/>
              <a:buNone/>
              <a:defRPr>
                <a:latin typeface="Proxima Nova Rg" panose="02000506030000020004" pitchFamily="2" charset="0"/>
              </a:defRPr>
            </a:lvl3pPr>
            <a:lvl4pPr marL="1028700" indent="0">
              <a:buFontTx/>
              <a:buNone/>
              <a:defRPr>
                <a:latin typeface="Proxima Nova Rg" panose="02000506030000020004" pitchFamily="2" charset="0"/>
              </a:defRPr>
            </a:lvl4pPr>
            <a:lvl5pPr marL="1371600" indent="0">
              <a:buFontTx/>
              <a:buNone/>
              <a:defRPr>
                <a:latin typeface="Proxima Nova Rg" panose="02000506030000020004" pitchFamily="2" charset="0"/>
              </a:defRPr>
            </a:lvl5pPr>
          </a:lstStyle>
          <a:p>
            <a:pPr lvl="0"/>
            <a:r>
              <a:rPr lang="en-GB"/>
              <a:t>Click to edit - subheading</a:t>
            </a:r>
          </a:p>
        </p:txBody>
      </p:sp>
      <p:sp>
        <p:nvSpPr>
          <p:cNvPr id="8" name="Text Placeholder 7">
            <a:extLst>
              <a:ext uri="{FF2B5EF4-FFF2-40B4-BE49-F238E27FC236}">
                <a16:creationId xmlns:a16="http://schemas.microsoft.com/office/drawing/2014/main" id="{A7730359-058D-9426-23DF-53951390B90B}"/>
              </a:ext>
            </a:extLst>
          </p:cNvPr>
          <p:cNvSpPr>
            <a:spLocks noGrp="1"/>
          </p:cNvSpPr>
          <p:nvPr>
            <p:ph type="body" sz="quarter" idx="16"/>
          </p:nvPr>
        </p:nvSpPr>
        <p:spPr>
          <a:xfrm>
            <a:off x="1195389" y="1423987"/>
            <a:ext cx="6753223" cy="3237061"/>
          </a:xfrm>
          <a:prstGeom prst="rect">
            <a:avLst/>
          </a:prstGeom>
        </p:spPr>
        <p:txBody>
          <a:bodyPr/>
          <a:lstStyle>
            <a:lvl1pPr>
              <a:defRPr b="0" i="0">
                <a:solidFill>
                  <a:srgbClr val="333B40"/>
                </a:solidFill>
                <a:latin typeface="Proxima Nova Rg" panose="02000506030000020004" pitchFamily="2" charset="0"/>
              </a:defRPr>
            </a:lvl1pPr>
          </a:lstStyle>
          <a:p>
            <a:pPr lvl="0"/>
            <a:r>
              <a:rPr lang="en-GB"/>
              <a:t>Click to edit Master text styles</a:t>
            </a:r>
          </a:p>
        </p:txBody>
      </p:sp>
      <p:sp>
        <p:nvSpPr>
          <p:cNvPr id="2" name="Text Placeholder 22">
            <a:extLst>
              <a:ext uri="{FF2B5EF4-FFF2-40B4-BE49-F238E27FC236}">
                <a16:creationId xmlns:a16="http://schemas.microsoft.com/office/drawing/2014/main" id="{ADBD824E-B5C2-12D2-0EA2-65053FCF7796}"/>
              </a:ext>
            </a:extLst>
          </p:cNvPr>
          <p:cNvSpPr>
            <a:spLocks noGrp="1"/>
          </p:cNvSpPr>
          <p:nvPr>
            <p:ph type="body" sz="quarter" idx="12" hasCustomPrompt="1"/>
          </p:nvPr>
        </p:nvSpPr>
        <p:spPr>
          <a:xfrm rot="16200000">
            <a:off x="-1671341" y="2392012"/>
            <a:ext cx="3940377" cy="597695"/>
          </a:xfrm>
          <a:prstGeom prst="rect">
            <a:avLst/>
          </a:prstGeom>
        </p:spPr>
        <p:txBody>
          <a:bodyPr anchor="ctr"/>
          <a:lstStyle>
            <a:lvl1pPr marL="0" indent="0">
              <a:buFontTx/>
              <a:buNone/>
              <a:defRPr b="1" i="0">
                <a:solidFill>
                  <a:schemeClr val="bg1"/>
                </a:solidFill>
                <a:highlight>
                  <a:srgbClr val="000000"/>
                </a:highlight>
                <a:latin typeface="Proxima Nova Semibold" panose="02000506030000020004" pitchFamily="2"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GB"/>
              <a:t>Slide title</a:t>
            </a:r>
          </a:p>
        </p:txBody>
      </p:sp>
    </p:spTree>
    <p:extLst>
      <p:ext uri="{BB962C8B-B14F-4D97-AF65-F5344CB8AC3E}">
        <p14:creationId xmlns:p14="http://schemas.microsoft.com/office/powerpoint/2010/main" val="105087868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18FD89-FC39-EE44-BCF3-4BE0F98E1A4F}"/>
              </a:ext>
            </a:extLst>
          </p:cNvPr>
          <p:cNvSpPr>
            <a:spLocks noGrp="1"/>
          </p:cNvSpPr>
          <p:nvPr>
            <p:ph type="dt" sz="half" idx="10"/>
          </p:nvPr>
        </p:nvSpPr>
        <p:spPr/>
        <p:txBody>
          <a:bodyPr/>
          <a:lstStyle/>
          <a:p>
            <a:fld id="{D04E83F9-E454-BC44-8AF3-28936AC6E79C}" type="datetimeFigureOut">
              <a:rPr lang="en-US" smtClean="0"/>
              <a:t>9/6/2023</a:t>
            </a:fld>
            <a:endParaRPr lang="en-US"/>
          </a:p>
        </p:txBody>
      </p:sp>
      <p:sp>
        <p:nvSpPr>
          <p:cNvPr id="3" name="Footer Placeholder 2">
            <a:extLst>
              <a:ext uri="{FF2B5EF4-FFF2-40B4-BE49-F238E27FC236}">
                <a16:creationId xmlns:a16="http://schemas.microsoft.com/office/drawing/2014/main" id="{79A38922-B512-7241-BC19-1D0DFAEF3FD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EC16FE2-8309-E34C-B9EC-2EBFD279A57E}"/>
              </a:ext>
            </a:extLst>
          </p:cNvPr>
          <p:cNvSpPr>
            <a:spLocks noGrp="1"/>
          </p:cNvSpPr>
          <p:nvPr>
            <p:ph type="sldNum" sz="quarter" idx="12"/>
          </p:nvPr>
        </p:nvSpPr>
        <p:spPr/>
        <p:txBody>
          <a:bodyPr/>
          <a:lstStyle/>
          <a:p>
            <a:fld id="{D8069094-24CE-8948-9215-CA6A498BAFBF}" type="slidenum">
              <a:rPr lang="en-US" smtClean="0"/>
              <a:t>‹#›</a:t>
            </a:fld>
            <a:endParaRPr lang="en-US"/>
          </a:p>
        </p:txBody>
      </p:sp>
    </p:spTree>
    <p:extLst>
      <p:ext uri="{BB962C8B-B14F-4D97-AF65-F5344CB8AC3E}">
        <p14:creationId xmlns:p14="http://schemas.microsoft.com/office/powerpoint/2010/main" val="78839479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33_Custom Layout">
    <p:spTree>
      <p:nvGrpSpPr>
        <p:cNvPr id="1" name=""/>
        <p:cNvGrpSpPr/>
        <p:nvPr/>
      </p:nvGrpSpPr>
      <p:grpSpPr>
        <a:xfrm>
          <a:off x="0" y="0"/>
          <a:ext cx="0" cy="0"/>
          <a:chOff x="0" y="0"/>
          <a:chExt cx="0" cy="0"/>
        </a:xfrm>
      </p:grpSpPr>
      <p:sp>
        <p:nvSpPr>
          <p:cNvPr id="3" name="Text Placeholder 20">
            <a:extLst>
              <a:ext uri="{FF2B5EF4-FFF2-40B4-BE49-F238E27FC236}">
                <a16:creationId xmlns:a16="http://schemas.microsoft.com/office/drawing/2014/main" id="{02EBE8CB-B36D-5BF1-6701-0D97036D1C19}"/>
              </a:ext>
            </a:extLst>
          </p:cNvPr>
          <p:cNvSpPr>
            <a:spLocks noGrp="1"/>
          </p:cNvSpPr>
          <p:nvPr>
            <p:ph type="body" sz="quarter" idx="11" hasCustomPrompt="1"/>
          </p:nvPr>
        </p:nvSpPr>
        <p:spPr>
          <a:xfrm>
            <a:off x="1195389" y="352745"/>
            <a:ext cx="6753223" cy="431027"/>
          </a:xfrm>
          <a:prstGeom prst="rect">
            <a:avLst/>
          </a:prstGeom>
        </p:spPr>
        <p:txBody>
          <a:bodyPr/>
          <a:lstStyle>
            <a:lvl1pPr marL="0" indent="0">
              <a:buFontTx/>
              <a:buNone/>
              <a:defRPr sz="2700" b="1" i="0">
                <a:solidFill>
                  <a:srgbClr val="42BFC5"/>
                </a:solidFill>
                <a:latin typeface="Proxima Nova Semibold" panose="02000506030000020004" pitchFamily="2"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GB"/>
              <a:t>Click to edit - heading</a:t>
            </a:r>
          </a:p>
        </p:txBody>
      </p:sp>
      <p:sp>
        <p:nvSpPr>
          <p:cNvPr id="4" name="Text Placeholder 30">
            <a:extLst>
              <a:ext uri="{FF2B5EF4-FFF2-40B4-BE49-F238E27FC236}">
                <a16:creationId xmlns:a16="http://schemas.microsoft.com/office/drawing/2014/main" id="{595F4359-B8D2-E9AA-D5D7-0B85ABD06110}"/>
              </a:ext>
            </a:extLst>
          </p:cNvPr>
          <p:cNvSpPr>
            <a:spLocks noGrp="1"/>
          </p:cNvSpPr>
          <p:nvPr>
            <p:ph type="body" sz="quarter" idx="14" hasCustomPrompt="1"/>
          </p:nvPr>
        </p:nvSpPr>
        <p:spPr>
          <a:xfrm>
            <a:off x="1195389" y="783772"/>
            <a:ext cx="6753223" cy="431027"/>
          </a:xfrm>
          <a:prstGeom prst="rect">
            <a:avLst/>
          </a:prstGeom>
        </p:spPr>
        <p:txBody>
          <a:bodyPr/>
          <a:lstStyle>
            <a:lvl1pPr marL="0" indent="0">
              <a:buFontTx/>
              <a:buNone/>
              <a:defRPr b="1" i="0">
                <a:solidFill>
                  <a:schemeClr val="bg2">
                    <a:lumMod val="50000"/>
                  </a:schemeClr>
                </a:solidFill>
                <a:latin typeface="Proxima Nova Semibold" panose="02000506030000020004" pitchFamily="2" charset="0"/>
              </a:defRPr>
            </a:lvl1pPr>
            <a:lvl2pPr marL="342900" indent="0">
              <a:buFontTx/>
              <a:buNone/>
              <a:defRPr>
                <a:latin typeface="Proxima Nova Rg" panose="02000506030000020004" pitchFamily="2" charset="0"/>
              </a:defRPr>
            </a:lvl2pPr>
            <a:lvl3pPr marL="685800" indent="0">
              <a:buFontTx/>
              <a:buNone/>
              <a:defRPr>
                <a:latin typeface="Proxima Nova Rg" panose="02000506030000020004" pitchFamily="2" charset="0"/>
              </a:defRPr>
            </a:lvl3pPr>
            <a:lvl4pPr marL="1028700" indent="0">
              <a:buFontTx/>
              <a:buNone/>
              <a:defRPr>
                <a:latin typeface="Proxima Nova Rg" panose="02000506030000020004" pitchFamily="2" charset="0"/>
              </a:defRPr>
            </a:lvl4pPr>
            <a:lvl5pPr marL="1371600" indent="0">
              <a:buFontTx/>
              <a:buNone/>
              <a:defRPr>
                <a:latin typeface="Proxima Nova Rg" panose="02000506030000020004" pitchFamily="2" charset="0"/>
              </a:defRPr>
            </a:lvl5pPr>
          </a:lstStyle>
          <a:p>
            <a:pPr lvl="0"/>
            <a:r>
              <a:rPr lang="en-GB"/>
              <a:t>Click to edit - subheading</a:t>
            </a:r>
          </a:p>
        </p:txBody>
      </p:sp>
      <p:sp>
        <p:nvSpPr>
          <p:cNvPr id="8" name="Text Placeholder 7">
            <a:extLst>
              <a:ext uri="{FF2B5EF4-FFF2-40B4-BE49-F238E27FC236}">
                <a16:creationId xmlns:a16="http://schemas.microsoft.com/office/drawing/2014/main" id="{A7730359-058D-9426-23DF-53951390B90B}"/>
              </a:ext>
            </a:extLst>
          </p:cNvPr>
          <p:cNvSpPr>
            <a:spLocks noGrp="1"/>
          </p:cNvSpPr>
          <p:nvPr>
            <p:ph type="body" sz="quarter" idx="16"/>
          </p:nvPr>
        </p:nvSpPr>
        <p:spPr>
          <a:xfrm>
            <a:off x="1195389" y="1423987"/>
            <a:ext cx="6753223" cy="3237061"/>
          </a:xfrm>
          <a:prstGeom prst="rect">
            <a:avLst/>
          </a:prstGeom>
        </p:spPr>
        <p:txBody>
          <a:bodyPr/>
          <a:lstStyle>
            <a:lvl1pPr>
              <a:defRPr b="0" i="0">
                <a:solidFill>
                  <a:srgbClr val="333B40"/>
                </a:solidFill>
                <a:latin typeface="Proxima Nova Rg" panose="02000506030000020004" pitchFamily="2" charset="0"/>
              </a:defRPr>
            </a:lvl1pPr>
          </a:lstStyle>
          <a:p>
            <a:pPr lvl="0"/>
            <a:r>
              <a:rPr lang="en-GB"/>
              <a:t>Click to edit Master text styles</a:t>
            </a:r>
          </a:p>
        </p:txBody>
      </p:sp>
      <p:sp>
        <p:nvSpPr>
          <p:cNvPr id="2" name="Text Placeholder 22">
            <a:extLst>
              <a:ext uri="{FF2B5EF4-FFF2-40B4-BE49-F238E27FC236}">
                <a16:creationId xmlns:a16="http://schemas.microsoft.com/office/drawing/2014/main" id="{ADBD824E-B5C2-12D2-0EA2-65053FCF7796}"/>
              </a:ext>
            </a:extLst>
          </p:cNvPr>
          <p:cNvSpPr>
            <a:spLocks noGrp="1"/>
          </p:cNvSpPr>
          <p:nvPr>
            <p:ph type="body" sz="quarter" idx="12" hasCustomPrompt="1"/>
          </p:nvPr>
        </p:nvSpPr>
        <p:spPr>
          <a:xfrm rot="16200000">
            <a:off x="-1671341" y="2392012"/>
            <a:ext cx="3940377" cy="597695"/>
          </a:xfrm>
          <a:prstGeom prst="rect">
            <a:avLst/>
          </a:prstGeom>
        </p:spPr>
        <p:txBody>
          <a:bodyPr anchor="ctr"/>
          <a:lstStyle>
            <a:lvl1pPr marL="0" indent="0">
              <a:buFontTx/>
              <a:buNone/>
              <a:defRPr b="1" i="0">
                <a:solidFill>
                  <a:schemeClr val="bg1"/>
                </a:solidFill>
                <a:highlight>
                  <a:srgbClr val="000000"/>
                </a:highlight>
                <a:latin typeface="Proxima Nova Semibold" panose="02000506030000020004" pitchFamily="2"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GB"/>
              <a:t>Slide title</a:t>
            </a:r>
          </a:p>
        </p:txBody>
      </p:sp>
    </p:spTree>
    <p:extLst>
      <p:ext uri="{BB962C8B-B14F-4D97-AF65-F5344CB8AC3E}">
        <p14:creationId xmlns:p14="http://schemas.microsoft.com/office/powerpoint/2010/main" val="9827541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34_Custom Layout">
    <p:spTree>
      <p:nvGrpSpPr>
        <p:cNvPr id="1" name=""/>
        <p:cNvGrpSpPr/>
        <p:nvPr/>
      </p:nvGrpSpPr>
      <p:grpSpPr>
        <a:xfrm>
          <a:off x="0" y="0"/>
          <a:ext cx="0" cy="0"/>
          <a:chOff x="0" y="0"/>
          <a:chExt cx="0" cy="0"/>
        </a:xfrm>
      </p:grpSpPr>
      <p:sp>
        <p:nvSpPr>
          <p:cNvPr id="3" name="Text Placeholder 20">
            <a:extLst>
              <a:ext uri="{FF2B5EF4-FFF2-40B4-BE49-F238E27FC236}">
                <a16:creationId xmlns:a16="http://schemas.microsoft.com/office/drawing/2014/main" id="{02EBE8CB-B36D-5BF1-6701-0D97036D1C19}"/>
              </a:ext>
            </a:extLst>
          </p:cNvPr>
          <p:cNvSpPr>
            <a:spLocks noGrp="1"/>
          </p:cNvSpPr>
          <p:nvPr>
            <p:ph type="body" sz="quarter" idx="11" hasCustomPrompt="1"/>
          </p:nvPr>
        </p:nvSpPr>
        <p:spPr>
          <a:xfrm>
            <a:off x="1195389" y="352745"/>
            <a:ext cx="6753223" cy="431027"/>
          </a:xfrm>
          <a:prstGeom prst="rect">
            <a:avLst/>
          </a:prstGeom>
        </p:spPr>
        <p:txBody>
          <a:bodyPr/>
          <a:lstStyle>
            <a:lvl1pPr marL="0" indent="0">
              <a:buFontTx/>
              <a:buNone/>
              <a:defRPr sz="2700" b="1" i="0">
                <a:solidFill>
                  <a:srgbClr val="42BFC5"/>
                </a:solidFill>
                <a:latin typeface="Proxima Nova Semibold" panose="02000506030000020004" pitchFamily="2"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GB"/>
              <a:t>Click to edit - heading</a:t>
            </a:r>
          </a:p>
        </p:txBody>
      </p:sp>
      <p:sp>
        <p:nvSpPr>
          <p:cNvPr id="4" name="Text Placeholder 30">
            <a:extLst>
              <a:ext uri="{FF2B5EF4-FFF2-40B4-BE49-F238E27FC236}">
                <a16:creationId xmlns:a16="http://schemas.microsoft.com/office/drawing/2014/main" id="{595F4359-B8D2-E9AA-D5D7-0B85ABD06110}"/>
              </a:ext>
            </a:extLst>
          </p:cNvPr>
          <p:cNvSpPr>
            <a:spLocks noGrp="1"/>
          </p:cNvSpPr>
          <p:nvPr>
            <p:ph type="body" sz="quarter" idx="14" hasCustomPrompt="1"/>
          </p:nvPr>
        </p:nvSpPr>
        <p:spPr>
          <a:xfrm>
            <a:off x="1195389" y="783772"/>
            <a:ext cx="6753223" cy="431027"/>
          </a:xfrm>
          <a:prstGeom prst="rect">
            <a:avLst/>
          </a:prstGeom>
        </p:spPr>
        <p:txBody>
          <a:bodyPr/>
          <a:lstStyle>
            <a:lvl1pPr marL="0" indent="0">
              <a:buFontTx/>
              <a:buNone/>
              <a:defRPr b="1" i="0">
                <a:solidFill>
                  <a:schemeClr val="bg2">
                    <a:lumMod val="50000"/>
                  </a:schemeClr>
                </a:solidFill>
                <a:latin typeface="Proxima Nova Semibold" panose="02000506030000020004" pitchFamily="2" charset="0"/>
              </a:defRPr>
            </a:lvl1pPr>
            <a:lvl2pPr marL="342900" indent="0">
              <a:buFontTx/>
              <a:buNone/>
              <a:defRPr>
                <a:latin typeface="Proxima Nova Rg" panose="02000506030000020004" pitchFamily="2" charset="0"/>
              </a:defRPr>
            </a:lvl2pPr>
            <a:lvl3pPr marL="685800" indent="0">
              <a:buFontTx/>
              <a:buNone/>
              <a:defRPr>
                <a:latin typeface="Proxima Nova Rg" panose="02000506030000020004" pitchFamily="2" charset="0"/>
              </a:defRPr>
            </a:lvl3pPr>
            <a:lvl4pPr marL="1028700" indent="0">
              <a:buFontTx/>
              <a:buNone/>
              <a:defRPr>
                <a:latin typeface="Proxima Nova Rg" panose="02000506030000020004" pitchFamily="2" charset="0"/>
              </a:defRPr>
            </a:lvl4pPr>
            <a:lvl5pPr marL="1371600" indent="0">
              <a:buFontTx/>
              <a:buNone/>
              <a:defRPr>
                <a:latin typeface="Proxima Nova Rg" panose="02000506030000020004" pitchFamily="2" charset="0"/>
              </a:defRPr>
            </a:lvl5pPr>
          </a:lstStyle>
          <a:p>
            <a:pPr lvl="0"/>
            <a:r>
              <a:rPr lang="en-GB"/>
              <a:t>Click to edit - subheading</a:t>
            </a:r>
          </a:p>
        </p:txBody>
      </p:sp>
      <p:sp>
        <p:nvSpPr>
          <p:cNvPr id="8" name="Text Placeholder 7">
            <a:extLst>
              <a:ext uri="{FF2B5EF4-FFF2-40B4-BE49-F238E27FC236}">
                <a16:creationId xmlns:a16="http://schemas.microsoft.com/office/drawing/2014/main" id="{A7730359-058D-9426-23DF-53951390B90B}"/>
              </a:ext>
            </a:extLst>
          </p:cNvPr>
          <p:cNvSpPr>
            <a:spLocks noGrp="1"/>
          </p:cNvSpPr>
          <p:nvPr>
            <p:ph type="body" sz="quarter" idx="16"/>
          </p:nvPr>
        </p:nvSpPr>
        <p:spPr>
          <a:xfrm>
            <a:off x="1195389" y="1423987"/>
            <a:ext cx="6753223" cy="3237061"/>
          </a:xfrm>
          <a:prstGeom prst="rect">
            <a:avLst/>
          </a:prstGeom>
        </p:spPr>
        <p:txBody>
          <a:bodyPr/>
          <a:lstStyle>
            <a:lvl1pPr>
              <a:defRPr b="0" i="0">
                <a:solidFill>
                  <a:srgbClr val="333B40"/>
                </a:solidFill>
                <a:latin typeface="Proxima Nova Rg" panose="02000506030000020004" pitchFamily="2" charset="0"/>
              </a:defRPr>
            </a:lvl1pPr>
          </a:lstStyle>
          <a:p>
            <a:pPr lvl="0"/>
            <a:r>
              <a:rPr lang="en-GB"/>
              <a:t>Click to edit Master text styles</a:t>
            </a:r>
          </a:p>
        </p:txBody>
      </p:sp>
      <p:sp>
        <p:nvSpPr>
          <p:cNvPr id="2" name="Text Placeholder 22">
            <a:extLst>
              <a:ext uri="{FF2B5EF4-FFF2-40B4-BE49-F238E27FC236}">
                <a16:creationId xmlns:a16="http://schemas.microsoft.com/office/drawing/2014/main" id="{ADBD824E-B5C2-12D2-0EA2-65053FCF7796}"/>
              </a:ext>
            </a:extLst>
          </p:cNvPr>
          <p:cNvSpPr>
            <a:spLocks noGrp="1"/>
          </p:cNvSpPr>
          <p:nvPr>
            <p:ph type="body" sz="quarter" idx="12" hasCustomPrompt="1"/>
          </p:nvPr>
        </p:nvSpPr>
        <p:spPr>
          <a:xfrm rot="16200000">
            <a:off x="-1671341" y="2392012"/>
            <a:ext cx="3940377" cy="597695"/>
          </a:xfrm>
          <a:prstGeom prst="rect">
            <a:avLst/>
          </a:prstGeom>
        </p:spPr>
        <p:txBody>
          <a:bodyPr anchor="ctr"/>
          <a:lstStyle>
            <a:lvl1pPr marL="0" indent="0">
              <a:buFontTx/>
              <a:buNone/>
              <a:defRPr b="1" i="0">
                <a:solidFill>
                  <a:schemeClr val="bg1"/>
                </a:solidFill>
                <a:highlight>
                  <a:srgbClr val="000000"/>
                </a:highlight>
                <a:latin typeface="Proxima Nova Semibold" panose="02000506030000020004" pitchFamily="2"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GB"/>
              <a:t>Slide title</a:t>
            </a:r>
          </a:p>
        </p:txBody>
      </p:sp>
    </p:spTree>
    <p:extLst>
      <p:ext uri="{BB962C8B-B14F-4D97-AF65-F5344CB8AC3E}">
        <p14:creationId xmlns:p14="http://schemas.microsoft.com/office/powerpoint/2010/main" val="175484445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
        <p:nvSpPr>
          <p:cNvPr id="3" name="Text Placeholder 20">
            <a:extLst>
              <a:ext uri="{FF2B5EF4-FFF2-40B4-BE49-F238E27FC236}">
                <a16:creationId xmlns:a16="http://schemas.microsoft.com/office/drawing/2014/main" id="{02EBE8CB-B36D-5BF1-6701-0D97036D1C19}"/>
              </a:ext>
            </a:extLst>
          </p:cNvPr>
          <p:cNvSpPr>
            <a:spLocks noGrp="1"/>
          </p:cNvSpPr>
          <p:nvPr>
            <p:ph type="body" sz="quarter" idx="11" hasCustomPrompt="1"/>
          </p:nvPr>
        </p:nvSpPr>
        <p:spPr>
          <a:xfrm>
            <a:off x="1195389" y="352745"/>
            <a:ext cx="6753223" cy="431027"/>
          </a:xfrm>
          <a:prstGeom prst="rect">
            <a:avLst/>
          </a:prstGeom>
        </p:spPr>
        <p:txBody>
          <a:bodyPr/>
          <a:lstStyle>
            <a:lvl1pPr marL="0" indent="0">
              <a:buFontTx/>
              <a:buNone/>
              <a:defRPr sz="2700" b="1" i="0">
                <a:solidFill>
                  <a:srgbClr val="42BFC5"/>
                </a:solidFill>
                <a:latin typeface="Proxima Nova Semibold" panose="02000506030000020004" pitchFamily="2"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GB"/>
              <a:t>Click to edit - heading</a:t>
            </a:r>
          </a:p>
        </p:txBody>
      </p:sp>
      <p:sp>
        <p:nvSpPr>
          <p:cNvPr id="4" name="Text Placeholder 30">
            <a:extLst>
              <a:ext uri="{FF2B5EF4-FFF2-40B4-BE49-F238E27FC236}">
                <a16:creationId xmlns:a16="http://schemas.microsoft.com/office/drawing/2014/main" id="{595F4359-B8D2-E9AA-D5D7-0B85ABD06110}"/>
              </a:ext>
            </a:extLst>
          </p:cNvPr>
          <p:cNvSpPr>
            <a:spLocks noGrp="1"/>
          </p:cNvSpPr>
          <p:nvPr>
            <p:ph type="body" sz="quarter" idx="14" hasCustomPrompt="1"/>
          </p:nvPr>
        </p:nvSpPr>
        <p:spPr>
          <a:xfrm>
            <a:off x="1195389" y="783772"/>
            <a:ext cx="6753223" cy="431027"/>
          </a:xfrm>
          <a:prstGeom prst="rect">
            <a:avLst/>
          </a:prstGeom>
        </p:spPr>
        <p:txBody>
          <a:bodyPr/>
          <a:lstStyle>
            <a:lvl1pPr marL="0" indent="0">
              <a:buFontTx/>
              <a:buNone/>
              <a:defRPr b="1" i="0">
                <a:solidFill>
                  <a:schemeClr val="bg2">
                    <a:lumMod val="50000"/>
                  </a:schemeClr>
                </a:solidFill>
                <a:latin typeface="Proxima Nova Semibold" panose="02000506030000020004" pitchFamily="2" charset="0"/>
              </a:defRPr>
            </a:lvl1pPr>
            <a:lvl2pPr marL="342900" indent="0">
              <a:buFontTx/>
              <a:buNone/>
              <a:defRPr>
                <a:latin typeface="Proxima Nova Rg" panose="02000506030000020004" pitchFamily="2" charset="0"/>
              </a:defRPr>
            </a:lvl2pPr>
            <a:lvl3pPr marL="685800" indent="0">
              <a:buFontTx/>
              <a:buNone/>
              <a:defRPr>
                <a:latin typeface="Proxima Nova Rg" panose="02000506030000020004" pitchFamily="2" charset="0"/>
              </a:defRPr>
            </a:lvl3pPr>
            <a:lvl4pPr marL="1028700" indent="0">
              <a:buFontTx/>
              <a:buNone/>
              <a:defRPr>
                <a:latin typeface="Proxima Nova Rg" panose="02000506030000020004" pitchFamily="2" charset="0"/>
              </a:defRPr>
            </a:lvl4pPr>
            <a:lvl5pPr marL="1371600" indent="0">
              <a:buFontTx/>
              <a:buNone/>
              <a:defRPr>
                <a:latin typeface="Proxima Nova Rg" panose="02000506030000020004" pitchFamily="2" charset="0"/>
              </a:defRPr>
            </a:lvl5pPr>
          </a:lstStyle>
          <a:p>
            <a:pPr lvl="0"/>
            <a:r>
              <a:rPr lang="en-GB"/>
              <a:t>Click to edit - subheading</a:t>
            </a:r>
          </a:p>
        </p:txBody>
      </p:sp>
      <p:sp>
        <p:nvSpPr>
          <p:cNvPr id="8" name="Text Placeholder 7">
            <a:extLst>
              <a:ext uri="{FF2B5EF4-FFF2-40B4-BE49-F238E27FC236}">
                <a16:creationId xmlns:a16="http://schemas.microsoft.com/office/drawing/2014/main" id="{A7730359-058D-9426-23DF-53951390B90B}"/>
              </a:ext>
            </a:extLst>
          </p:cNvPr>
          <p:cNvSpPr>
            <a:spLocks noGrp="1"/>
          </p:cNvSpPr>
          <p:nvPr>
            <p:ph type="body" sz="quarter" idx="16"/>
          </p:nvPr>
        </p:nvSpPr>
        <p:spPr>
          <a:xfrm>
            <a:off x="1195389" y="1423987"/>
            <a:ext cx="6753223" cy="3237061"/>
          </a:xfrm>
          <a:prstGeom prst="rect">
            <a:avLst/>
          </a:prstGeom>
        </p:spPr>
        <p:txBody>
          <a:bodyPr/>
          <a:lstStyle>
            <a:lvl1pPr>
              <a:defRPr b="0" i="0">
                <a:solidFill>
                  <a:srgbClr val="333B40"/>
                </a:solidFill>
                <a:latin typeface="Proxima Nova Rg" panose="02000506030000020004" pitchFamily="2" charset="0"/>
              </a:defRPr>
            </a:lvl1pPr>
          </a:lstStyle>
          <a:p>
            <a:pPr lvl="0"/>
            <a:r>
              <a:rPr lang="en-GB"/>
              <a:t>Click to edit Master text styles</a:t>
            </a:r>
          </a:p>
        </p:txBody>
      </p:sp>
      <p:sp>
        <p:nvSpPr>
          <p:cNvPr id="2" name="Text Placeholder 22">
            <a:extLst>
              <a:ext uri="{FF2B5EF4-FFF2-40B4-BE49-F238E27FC236}">
                <a16:creationId xmlns:a16="http://schemas.microsoft.com/office/drawing/2014/main" id="{ADBD824E-B5C2-12D2-0EA2-65053FCF7796}"/>
              </a:ext>
            </a:extLst>
          </p:cNvPr>
          <p:cNvSpPr>
            <a:spLocks noGrp="1"/>
          </p:cNvSpPr>
          <p:nvPr>
            <p:ph type="body" sz="quarter" idx="12" hasCustomPrompt="1"/>
          </p:nvPr>
        </p:nvSpPr>
        <p:spPr>
          <a:xfrm rot="16200000">
            <a:off x="-1671341" y="2392012"/>
            <a:ext cx="3940377" cy="597695"/>
          </a:xfrm>
          <a:prstGeom prst="rect">
            <a:avLst/>
          </a:prstGeom>
        </p:spPr>
        <p:txBody>
          <a:bodyPr anchor="ctr"/>
          <a:lstStyle>
            <a:lvl1pPr marL="0" indent="0">
              <a:buFontTx/>
              <a:buNone/>
              <a:defRPr b="1" i="0">
                <a:solidFill>
                  <a:schemeClr val="bg1"/>
                </a:solidFill>
                <a:highlight>
                  <a:srgbClr val="000000"/>
                </a:highlight>
                <a:latin typeface="Proxima Nova Semibold" panose="02000506030000020004" pitchFamily="2"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GB"/>
              <a:t>Slide title</a:t>
            </a:r>
          </a:p>
        </p:txBody>
      </p:sp>
    </p:spTree>
    <p:extLst>
      <p:ext uri="{BB962C8B-B14F-4D97-AF65-F5344CB8AC3E}">
        <p14:creationId xmlns:p14="http://schemas.microsoft.com/office/powerpoint/2010/main" val="109586908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BA065-B64F-034F-851B-C4A2651F8FD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647ADD4-82FA-5D4F-BE60-3DC960DB43F4}"/>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17850BA-96A0-1A49-AA87-6D0F0DED7DFB}"/>
              </a:ext>
            </a:extLst>
          </p:cNvPr>
          <p:cNvSpPr>
            <a:spLocks noGrp="1"/>
          </p:cNvSpPr>
          <p:nvPr>
            <p:ph type="dt" sz="half" idx="10"/>
          </p:nvPr>
        </p:nvSpPr>
        <p:spPr/>
        <p:txBody>
          <a:bodyPr/>
          <a:lstStyle/>
          <a:p>
            <a:fld id="{D04E83F9-E454-BC44-8AF3-28936AC6E79C}" type="datetimeFigureOut">
              <a:rPr lang="en-US" smtClean="0"/>
              <a:t>9/6/2023</a:t>
            </a:fld>
            <a:endParaRPr lang="en-US"/>
          </a:p>
        </p:txBody>
      </p:sp>
      <p:sp>
        <p:nvSpPr>
          <p:cNvPr id="5" name="Footer Placeholder 4">
            <a:extLst>
              <a:ext uri="{FF2B5EF4-FFF2-40B4-BE49-F238E27FC236}">
                <a16:creationId xmlns:a16="http://schemas.microsoft.com/office/drawing/2014/main" id="{BC2CF47F-D28D-0A44-A18D-CE1FAFDF4A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03BABD-20DC-6E4F-84F2-BD02F2874552}"/>
              </a:ext>
            </a:extLst>
          </p:cNvPr>
          <p:cNvSpPr>
            <a:spLocks noGrp="1"/>
          </p:cNvSpPr>
          <p:nvPr>
            <p:ph type="sldNum" sz="quarter" idx="12"/>
          </p:nvPr>
        </p:nvSpPr>
        <p:spPr/>
        <p:txBody>
          <a:bodyPr/>
          <a:lstStyle/>
          <a:p>
            <a:fld id="{D8069094-24CE-8948-9215-CA6A498BAFBF}" type="slidenum">
              <a:rPr lang="en-US" smtClean="0"/>
              <a:t>‹#›</a:t>
            </a:fld>
            <a:endParaRPr lang="en-US"/>
          </a:p>
        </p:txBody>
      </p:sp>
    </p:spTree>
    <p:extLst>
      <p:ext uri="{BB962C8B-B14F-4D97-AF65-F5344CB8AC3E}">
        <p14:creationId xmlns:p14="http://schemas.microsoft.com/office/powerpoint/2010/main" val="11672494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rcRect/>
          <a:stretch/>
        </p:blipFill>
        <p:spPr>
          <a:xfrm>
            <a:off x="3" y="946"/>
            <a:ext cx="9143999" cy="5141609"/>
          </a:xfrm>
          <a:prstGeom prst="rect">
            <a:avLst/>
          </a:prstGeom>
        </p:spPr>
      </p:pic>
    </p:spTree>
    <p:extLst>
      <p:ext uri="{BB962C8B-B14F-4D97-AF65-F5344CB8AC3E}">
        <p14:creationId xmlns:p14="http://schemas.microsoft.com/office/powerpoint/2010/main" val="284776777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plit-slide-paragraph">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3387A28-2250-7701-02D0-4FECFF1C68A0}"/>
              </a:ext>
            </a:extLst>
          </p:cNvPr>
          <p:cNvPicPr>
            <a:picLocks noChangeAspect="1"/>
          </p:cNvPicPr>
          <p:nvPr userDrawn="1"/>
        </p:nvPicPr>
        <p:blipFill>
          <a:blip r:embed="rId2"/>
          <a:stretch>
            <a:fillRect/>
          </a:stretch>
        </p:blipFill>
        <p:spPr>
          <a:xfrm>
            <a:off x="893645" y="4204734"/>
            <a:ext cx="988681" cy="456314"/>
          </a:xfrm>
          <a:prstGeom prst="rect">
            <a:avLst/>
          </a:prstGeom>
        </p:spPr>
      </p:pic>
      <p:sp>
        <p:nvSpPr>
          <p:cNvPr id="21" name="Text Placeholder 20">
            <a:extLst>
              <a:ext uri="{FF2B5EF4-FFF2-40B4-BE49-F238E27FC236}">
                <a16:creationId xmlns:a16="http://schemas.microsoft.com/office/drawing/2014/main" id="{AB05198B-1E3F-058F-5A98-1452601497D1}"/>
              </a:ext>
            </a:extLst>
          </p:cNvPr>
          <p:cNvSpPr>
            <a:spLocks noGrp="1"/>
          </p:cNvSpPr>
          <p:nvPr>
            <p:ph type="body" sz="quarter" idx="11" hasCustomPrompt="1"/>
          </p:nvPr>
        </p:nvSpPr>
        <p:spPr>
          <a:xfrm>
            <a:off x="5169694" y="677825"/>
            <a:ext cx="3608546" cy="650162"/>
          </a:xfrm>
          <a:prstGeom prst="rect">
            <a:avLst/>
          </a:prstGeom>
        </p:spPr>
        <p:txBody>
          <a:bodyPr/>
          <a:lstStyle>
            <a:lvl1pPr marL="0" indent="0">
              <a:buFontTx/>
              <a:buNone/>
              <a:defRPr sz="2700" b="1" i="0">
                <a:solidFill>
                  <a:srgbClr val="42BFC5"/>
                </a:solidFill>
                <a:latin typeface="Proxima Nova Semibold" panose="02000506030000020004" pitchFamily="2"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GB"/>
              <a:t>Click to edit - heading</a:t>
            </a:r>
          </a:p>
        </p:txBody>
      </p:sp>
      <p:sp>
        <p:nvSpPr>
          <p:cNvPr id="23" name="Text Placeholder 22">
            <a:extLst>
              <a:ext uri="{FF2B5EF4-FFF2-40B4-BE49-F238E27FC236}">
                <a16:creationId xmlns:a16="http://schemas.microsoft.com/office/drawing/2014/main" id="{2ABCC290-57F8-0D1C-DDF9-6E7867C93ADB}"/>
              </a:ext>
            </a:extLst>
          </p:cNvPr>
          <p:cNvSpPr>
            <a:spLocks noGrp="1"/>
          </p:cNvSpPr>
          <p:nvPr>
            <p:ph type="body" sz="quarter" idx="12" hasCustomPrompt="1"/>
          </p:nvPr>
        </p:nvSpPr>
        <p:spPr>
          <a:xfrm rot="16200000">
            <a:off x="-1671341" y="2392012"/>
            <a:ext cx="3940377" cy="597695"/>
          </a:xfrm>
          <a:prstGeom prst="rect">
            <a:avLst/>
          </a:prstGeom>
        </p:spPr>
        <p:txBody>
          <a:bodyPr anchor="ctr"/>
          <a:lstStyle>
            <a:lvl1pPr marL="0" indent="0">
              <a:buFontTx/>
              <a:buNone/>
              <a:defRPr b="1" i="0">
                <a:solidFill>
                  <a:schemeClr val="bg1"/>
                </a:solidFill>
                <a:highlight>
                  <a:srgbClr val="000000"/>
                </a:highlight>
                <a:latin typeface="Proxima Nova Semibold" panose="02000506030000020004" pitchFamily="2"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GB"/>
              <a:t>Slide title</a:t>
            </a:r>
          </a:p>
        </p:txBody>
      </p:sp>
      <p:sp>
        <p:nvSpPr>
          <p:cNvPr id="25" name="Picture Placeholder 24">
            <a:extLst>
              <a:ext uri="{FF2B5EF4-FFF2-40B4-BE49-F238E27FC236}">
                <a16:creationId xmlns:a16="http://schemas.microsoft.com/office/drawing/2014/main" id="{52872AA0-D95E-3525-40DC-9903243FD496}"/>
              </a:ext>
            </a:extLst>
          </p:cNvPr>
          <p:cNvSpPr>
            <a:spLocks noGrp="1"/>
          </p:cNvSpPr>
          <p:nvPr>
            <p:ph type="pic" sz="quarter" idx="13"/>
          </p:nvPr>
        </p:nvSpPr>
        <p:spPr>
          <a:xfrm>
            <a:off x="597694" y="0"/>
            <a:ext cx="3974306" cy="5143500"/>
          </a:xfrm>
          <a:prstGeom prst="rect">
            <a:avLst/>
          </a:prstGeom>
        </p:spPr>
        <p:txBody>
          <a:bodyPr/>
          <a:lstStyle/>
          <a:p>
            <a:endParaRPr lang="en-US"/>
          </a:p>
        </p:txBody>
      </p:sp>
      <p:sp>
        <p:nvSpPr>
          <p:cNvPr id="31" name="Text Placeholder 30">
            <a:extLst>
              <a:ext uri="{FF2B5EF4-FFF2-40B4-BE49-F238E27FC236}">
                <a16:creationId xmlns:a16="http://schemas.microsoft.com/office/drawing/2014/main" id="{4B821257-E310-36DF-EEAA-2FCE043A1D8D}"/>
              </a:ext>
            </a:extLst>
          </p:cNvPr>
          <p:cNvSpPr>
            <a:spLocks noGrp="1"/>
          </p:cNvSpPr>
          <p:nvPr>
            <p:ph type="body" sz="quarter" idx="14" hasCustomPrompt="1"/>
          </p:nvPr>
        </p:nvSpPr>
        <p:spPr>
          <a:xfrm>
            <a:off x="5169694" y="1327548"/>
            <a:ext cx="3608546" cy="650162"/>
          </a:xfrm>
          <a:prstGeom prst="rect">
            <a:avLst/>
          </a:prstGeom>
        </p:spPr>
        <p:txBody>
          <a:bodyPr/>
          <a:lstStyle>
            <a:lvl1pPr marL="0" indent="0">
              <a:buFontTx/>
              <a:buNone/>
              <a:defRPr b="1" i="0">
                <a:solidFill>
                  <a:schemeClr val="bg2">
                    <a:lumMod val="50000"/>
                  </a:schemeClr>
                </a:solidFill>
                <a:latin typeface="Proxima Nova Semibold" panose="02000506030000020004" pitchFamily="2" charset="0"/>
              </a:defRPr>
            </a:lvl1pPr>
            <a:lvl2pPr marL="342900" indent="0">
              <a:buFontTx/>
              <a:buNone/>
              <a:defRPr>
                <a:latin typeface="Proxima Nova Rg" panose="02000506030000020004" pitchFamily="2" charset="0"/>
              </a:defRPr>
            </a:lvl2pPr>
            <a:lvl3pPr marL="685800" indent="0">
              <a:buFontTx/>
              <a:buNone/>
              <a:defRPr>
                <a:latin typeface="Proxima Nova Rg" panose="02000506030000020004" pitchFamily="2" charset="0"/>
              </a:defRPr>
            </a:lvl3pPr>
            <a:lvl4pPr marL="1028700" indent="0">
              <a:buFontTx/>
              <a:buNone/>
              <a:defRPr>
                <a:latin typeface="Proxima Nova Rg" panose="02000506030000020004" pitchFamily="2" charset="0"/>
              </a:defRPr>
            </a:lvl4pPr>
            <a:lvl5pPr marL="1371600" indent="0">
              <a:buFontTx/>
              <a:buNone/>
              <a:defRPr>
                <a:latin typeface="Proxima Nova Rg" panose="02000506030000020004" pitchFamily="2" charset="0"/>
              </a:defRPr>
            </a:lvl5pPr>
          </a:lstStyle>
          <a:p>
            <a:pPr lvl="0"/>
            <a:r>
              <a:rPr lang="en-GB"/>
              <a:t>Click to edit- subheading</a:t>
            </a:r>
          </a:p>
        </p:txBody>
      </p:sp>
      <p:sp>
        <p:nvSpPr>
          <p:cNvPr id="33" name="Text Placeholder 32">
            <a:extLst>
              <a:ext uri="{FF2B5EF4-FFF2-40B4-BE49-F238E27FC236}">
                <a16:creationId xmlns:a16="http://schemas.microsoft.com/office/drawing/2014/main" id="{CAE62A92-5922-06BA-739F-3E09E0C303C4}"/>
              </a:ext>
            </a:extLst>
          </p:cNvPr>
          <p:cNvSpPr>
            <a:spLocks noGrp="1"/>
          </p:cNvSpPr>
          <p:nvPr>
            <p:ph type="body" sz="quarter" idx="15" hasCustomPrompt="1"/>
          </p:nvPr>
        </p:nvSpPr>
        <p:spPr>
          <a:xfrm>
            <a:off x="5169694" y="2121694"/>
            <a:ext cx="3608546" cy="2527697"/>
          </a:xfrm>
          <a:prstGeom prst="rect">
            <a:avLst/>
          </a:prstGeom>
        </p:spPr>
        <p:txBody>
          <a:bodyPr/>
          <a:lstStyle>
            <a:lvl1pPr marL="0" indent="0">
              <a:buFontTx/>
              <a:buNone/>
              <a:defRPr sz="1350">
                <a:solidFill>
                  <a:schemeClr val="tx1">
                    <a:lumMod val="85000"/>
                    <a:lumOff val="15000"/>
                  </a:schemeClr>
                </a:solidFill>
                <a:latin typeface="Proxima Nova Rg" panose="02000506030000020004" pitchFamily="2"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GB"/>
              <a:t>Click to edit- body</a:t>
            </a:r>
            <a:endParaRPr lang="en-US"/>
          </a:p>
        </p:txBody>
      </p:sp>
      <p:sp>
        <p:nvSpPr>
          <p:cNvPr id="35" name="Text Placeholder 34">
            <a:extLst>
              <a:ext uri="{FF2B5EF4-FFF2-40B4-BE49-F238E27FC236}">
                <a16:creationId xmlns:a16="http://schemas.microsoft.com/office/drawing/2014/main" id="{81C46C62-32BB-7FA1-4AF1-B679196729FC}"/>
              </a:ext>
            </a:extLst>
          </p:cNvPr>
          <p:cNvSpPr>
            <a:spLocks noGrp="1"/>
          </p:cNvSpPr>
          <p:nvPr>
            <p:ph type="body" sz="quarter" idx="16" hasCustomPrompt="1"/>
          </p:nvPr>
        </p:nvSpPr>
        <p:spPr>
          <a:xfrm>
            <a:off x="1090612" y="808436"/>
            <a:ext cx="2988469" cy="1498875"/>
          </a:xfrm>
          <a:prstGeom prst="rect">
            <a:avLst/>
          </a:prstGeom>
        </p:spPr>
        <p:txBody>
          <a:bodyPr/>
          <a:lstStyle>
            <a:lvl1pPr marL="0" indent="0">
              <a:buFontTx/>
              <a:buNone/>
              <a:defRPr sz="1800" b="1" i="0">
                <a:solidFill>
                  <a:schemeClr val="bg1"/>
                </a:solidFill>
                <a:highlight>
                  <a:srgbClr val="42BFC5"/>
                </a:highlight>
                <a:latin typeface="Proxima Nova Semibold" panose="02000506030000020004" pitchFamily="2"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GB"/>
              <a:t>Add tagline</a:t>
            </a:r>
            <a:endParaRPr lang="en-US"/>
          </a:p>
        </p:txBody>
      </p:sp>
    </p:spTree>
    <p:extLst>
      <p:ext uri="{BB962C8B-B14F-4D97-AF65-F5344CB8AC3E}">
        <p14:creationId xmlns:p14="http://schemas.microsoft.com/office/powerpoint/2010/main" val="101913768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Points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3387A28-2250-7701-02D0-4FECFF1C68A0}"/>
              </a:ext>
            </a:extLst>
          </p:cNvPr>
          <p:cNvPicPr>
            <a:picLocks noChangeAspect="1"/>
          </p:cNvPicPr>
          <p:nvPr userDrawn="1"/>
        </p:nvPicPr>
        <p:blipFill>
          <a:blip r:embed="rId2"/>
          <a:stretch>
            <a:fillRect/>
          </a:stretch>
        </p:blipFill>
        <p:spPr>
          <a:xfrm>
            <a:off x="893645" y="4204734"/>
            <a:ext cx="988681" cy="456314"/>
          </a:xfrm>
          <a:prstGeom prst="rect">
            <a:avLst/>
          </a:prstGeom>
        </p:spPr>
      </p:pic>
      <p:sp>
        <p:nvSpPr>
          <p:cNvPr id="21" name="Text Placeholder 20">
            <a:extLst>
              <a:ext uri="{FF2B5EF4-FFF2-40B4-BE49-F238E27FC236}">
                <a16:creationId xmlns:a16="http://schemas.microsoft.com/office/drawing/2014/main" id="{AB05198B-1E3F-058F-5A98-1452601497D1}"/>
              </a:ext>
            </a:extLst>
          </p:cNvPr>
          <p:cNvSpPr>
            <a:spLocks noGrp="1"/>
          </p:cNvSpPr>
          <p:nvPr>
            <p:ph type="body" sz="quarter" idx="11" hasCustomPrompt="1"/>
          </p:nvPr>
        </p:nvSpPr>
        <p:spPr>
          <a:xfrm>
            <a:off x="5169694" y="677825"/>
            <a:ext cx="3569358" cy="988146"/>
          </a:xfrm>
          <a:prstGeom prst="rect">
            <a:avLst/>
          </a:prstGeom>
        </p:spPr>
        <p:txBody>
          <a:bodyPr/>
          <a:lstStyle>
            <a:lvl1pPr marL="0" indent="0">
              <a:buFontTx/>
              <a:buNone/>
              <a:defRPr sz="2700" b="1" i="0">
                <a:solidFill>
                  <a:srgbClr val="42BFC5"/>
                </a:solidFill>
                <a:latin typeface="Proxima Nova Semibold" panose="02000506030000020004" pitchFamily="2"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GB"/>
              <a:t>Click to edit - heading</a:t>
            </a:r>
          </a:p>
        </p:txBody>
      </p:sp>
      <p:sp>
        <p:nvSpPr>
          <p:cNvPr id="25" name="Picture Placeholder 24">
            <a:extLst>
              <a:ext uri="{FF2B5EF4-FFF2-40B4-BE49-F238E27FC236}">
                <a16:creationId xmlns:a16="http://schemas.microsoft.com/office/drawing/2014/main" id="{52872AA0-D95E-3525-40DC-9903243FD496}"/>
              </a:ext>
            </a:extLst>
          </p:cNvPr>
          <p:cNvSpPr>
            <a:spLocks noGrp="1"/>
          </p:cNvSpPr>
          <p:nvPr>
            <p:ph type="pic" sz="quarter" idx="13"/>
          </p:nvPr>
        </p:nvSpPr>
        <p:spPr>
          <a:xfrm>
            <a:off x="597694" y="0"/>
            <a:ext cx="3974306" cy="5143500"/>
          </a:xfrm>
          <a:prstGeom prst="rect">
            <a:avLst/>
          </a:prstGeom>
        </p:spPr>
        <p:txBody>
          <a:bodyPr/>
          <a:lstStyle/>
          <a:p>
            <a:endParaRPr lang="en-US"/>
          </a:p>
        </p:txBody>
      </p:sp>
      <p:sp>
        <p:nvSpPr>
          <p:cNvPr id="33" name="Text Placeholder 32">
            <a:extLst>
              <a:ext uri="{FF2B5EF4-FFF2-40B4-BE49-F238E27FC236}">
                <a16:creationId xmlns:a16="http://schemas.microsoft.com/office/drawing/2014/main" id="{CAE62A92-5922-06BA-739F-3E09E0C303C4}"/>
              </a:ext>
            </a:extLst>
          </p:cNvPr>
          <p:cNvSpPr>
            <a:spLocks noGrp="1"/>
          </p:cNvSpPr>
          <p:nvPr>
            <p:ph type="body" sz="quarter" idx="15"/>
          </p:nvPr>
        </p:nvSpPr>
        <p:spPr>
          <a:xfrm>
            <a:off x="5719083" y="2121694"/>
            <a:ext cx="710293" cy="650162"/>
          </a:xfrm>
          <a:prstGeom prst="rect">
            <a:avLst/>
          </a:prstGeom>
        </p:spPr>
        <p:txBody>
          <a:bodyPr/>
          <a:lstStyle>
            <a:lvl1pPr marL="0" indent="0">
              <a:buFontTx/>
              <a:buNone/>
              <a:defRPr sz="1350" b="1" i="0">
                <a:solidFill>
                  <a:srgbClr val="F25929"/>
                </a:solidFill>
                <a:latin typeface="Proxima Nova Semibold" panose="02000506030000020004" pitchFamily="2"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GB"/>
              <a:t>Click to edit</a:t>
            </a:r>
            <a:endParaRPr lang="en-US"/>
          </a:p>
        </p:txBody>
      </p:sp>
      <p:sp>
        <p:nvSpPr>
          <p:cNvPr id="2" name="Text Placeholder 32">
            <a:extLst>
              <a:ext uri="{FF2B5EF4-FFF2-40B4-BE49-F238E27FC236}">
                <a16:creationId xmlns:a16="http://schemas.microsoft.com/office/drawing/2014/main" id="{30693853-6903-6962-A7E8-A28CC09145C9}"/>
              </a:ext>
            </a:extLst>
          </p:cNvPr>
          <p:cNvSpPr>
            <a:spLocks noGrp="1"/>
          </p:cNvSpPr>
          <p:nvPr>
            <p:ph type="body" sz="quarter" idx="16"/>
          </p:nvPr>
        </p:nvSpPr>
        <p:spPr>
          <a:xfrm>
            <a:off x="7417254" y="2121694"/>
            <a:ext cx="710293" cy="650162"/>
          </a:xfrm>
          <a:prstGeom prst="rect">
            <a:avLst/>
          </a:prstGeom>
        </p:spPr>
        <p:txBody>
          <a:bodyPr/>
          <a:lstStyle>
            <a:lvl1pPr marL="0" indent="0">
              <a:buFontTx/>
              <a:buNone/>
              <a:defRPr sz="1350" b="1" i="0">
                <a:solidFill>
                  <a:srgbClr val="F25929"/>
                </a:solidFill>
                <a:latin typeface="Proxima Nova Semibold" panose="02000506030000020004" pitchFamily="2"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GB"/>
              <a:t>Click to edit</a:t>
            </a:r>
            <a:endParaRPr lang="en-US"/>
          </a:p>
        </p:txBody>
      </p:sp>
      <p:sp>
        <p:nvSpPr>
          <p:cNvPr id="3" name="Text Placeholder 32">
            <a:extLst>
              <a:ext uri="{FF2B5EF4-FFF2-40B4-BE49-F238E27FC236}">
                <a16:creationId xmlns:a16="http://schemas.microsoft.com/office/drawing/2014/main" id="{18BA8DE7-A72C-8857-FE8B-83C897B22C35}"/>
              </a:ext>
            </a:extLst>
          </p:cNvPr>
          <p:cNvSpPr>
            <a:spLocks noGrp="1"/>
          </p:cNvSpPr>
          <p:nvPr>
            <p:ph type="body" sz="quarter" idx="17"/>
          </p:nvPr>
        </p:nvSpPr>
        <p:spPr>
          <a:xfrm>
            <a:off x="5745956" y="3490433"/>
            <a:ext cx="710293" cy="650162"/>
          </a:xfrm>
          <a:prstGeom prst="rect">
            <a:avLst/>
          </a:prstGeom>
        </p:spPr>
        <p:txBody>
          <a:bodyPr/>
          <a:lstStyle>
            <a:lvl1pPr marL="0" indent="0">
              <a:buFontTx/>
              <a:buNone/>
              <a:defRPr sz="1350" b="1" i="0">
                <a:solidFill>
                  <a:srgbClr val="F25929"/>
                </a:solidFill>
                <a:latin typeface="Proxima Nova Semibold" panose="02000506030000020004" pitchFamily="2"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GB"/>
              <a:t>Click to edit</a:t>
            </a:r>
            <a:endParaRPr lang="en-US"/>
          </a:p>
        </p:txBody>
      </p:sp>
      <p:sp>
        <p:nvSpPr>
          <p:cNvPr id="4" name="Text Placeholder 32">
            <a:extLst>
              <a:ext uri="{FF2B5EF4-FFF2-40B4-BE49-F238E27FC236}">
                <a16:creationId xmlns:a16="http://schemas.microsoft.com/office/drawing/2014/main" id="{864B8ACA-D639-A735-8B05-45BF81FAE170}"/>
              </a:ext>
            </a:extLst>
          </p:cNvPr>
          <p:cNvSpPr>
            <a:spLocks noGrp="1"/>
          </p:cNvSpPr>
          <p:nvPr>
            <p:ph type="body" sz="quarter" idx="18"/>
          </p:nvPr>
        </p:nvSpPr>
        <p:spPr>
          <a:xfrm>
            <a:off x="7444127" y="3490433"/>
            <a:ext cx="710293" cy="650162"/>
          </a:xfrm>
          <a:prstGeom prst="rect">
            <a:avLst/>
          </a:prstGeom>
        </p:spPr>
        <p:txBody>
          <a:bodyPr/>
          <a:lstStyle>
            <a:lvl1pPr marL="0" indent="0">
              <a:buFontTx/>
              <a:buNone/>
              <a:defRPr sz="1350" b="1" i="0">
                <a:solidFill>
                  <a:srgbClr val="F25929"/>
                </a:solidFill>
                <a:latin typeface="Proxima Nova Semibold" panose="02000506030000020004" pitchFamily="2"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GB"/>
              <a:t>Click to edit</a:t>
            </a:r>
            <a:endParaRPr lang="en-US"/>
          </a:p>
        </p:txBody>
      </p:sp>
      <p:sp>
        <p:nvSpPr>
          <p:cNvPr id="6" name="Content Placeholder 5">
            <a:extLst>
              <a:ext uri="{FF2B5EF4-FFF2-40B4-BE49-F238E27FC236}">
                <a16:creationId xmlns:a16="http://schemas.microsoft.com/office/drawing/2014/main" id="{BC2C5FCE-59AF-DE47-D006-18A1AA31D711}"/>
              </a:ext>
            </a:extLst>
          </p:cNvPr>
          <p:cNvSpPr>
            <a:spLocks noGrp="1"/>
          </p:cNvSpPr>
          <p:nvPr>
            <p:ph sz="quarter" idx="19"/>
          </p:nvPr>
        </p:nvSpPr>
        <p:spPr>
          <a:xfrm>
            <a:off x="4957763" y="2121694"/>
            <a:ext cx="654844" cy="650081"/>
          </a:xfrm>
          <a:prstGeom prst="rect">
            <a:avLst/>
          </a:prstGeom>
        </p:spPr>
        <p:txBody>
          <a:bodyPr/>
          <a:lstStyle>
            <a:lvl1pPr>
              <a:defRPr sz="600"/>
            </a:lvl1pPr>
            <a:lvl2pPr>
              <a:defRPr sz="600"/>
            </a:lvl2pPr>
            <a:lvl3pPr>
              <a:defRPr sz="600"/>
            </a:lvl3pPr>
            <a:lvl4pPr>
              <a:defRPr sz="600"/>
            </a:lvl4pPr>
            <a:lvl5pPr>
              <a:defRPr sz="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Content Placeholder 5">
            <a:extLst>
              <a:ext uri="{FF2B5EF4-FFF2-40B4-BE49-F238E27FC236}">
                <a16:creationId xmlns:a16="http://schemas.microsoft.com/office/drawing/2014/main" id="{9F0C5240-D099-1526-1FB8-DBE60EDD0C5B}"/>
              </a:ext>
            </a:extLst>
          </p:cNvPr>
          <p:cNvSpPr>
            <a:spLocks noGrp="1"/>
          </p:cNvSpPr>
          <p:nvPr>
            <p:ph sz="quarter" idx="20"/>
          </p:nvPr>
        </p:nvSpPr>
        <p:spPr>
          <a:xfrm>
            <a:off x="6613142" y="2121694"/>
            <a:ext cx="654844" cy="650081"/>
          </a:xfrm>
          <a:prstGeom prst="rect">
            <a:avLst/>
          </a:prstGeom>
        </p:spPr>
        <p:txBody>
          <a:bodyPr/>
          <a:lstStyle>
            <a:lvl1pPr>
              <a:defRPr sz="600"/>
            </a:lvl1pPr>
            <a:lvl2pPr>
              <a:defRPr sz="600"/>
            </a:lvl2pPr>
            <a:lvl3pPr>
              <a:defRPr sz="600"/>
            </a:lvl3pPr>
            <a:lvl4pPr>
              <a:defRPr sz="600"/>
            </a:lvl4pPr>
            <a:lvl5pPr>
              <a:defRPr sz="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Content Placeholder 5">
            <a:extLst>
              <a:ext uri="{FF2B5EF4-FFF2-40B4-BE49-F238E27FC236}">
                <a16:creationId xmlns:a16="http://schemas.microsoft.com/office/drawing/2014/main" id="{7970416B-B6C3-5886-6B76-A6DCB2371265}"/>
              </a:ext>
            </a:extLst>
          </p:cNvPr>
          <p:cNvSpPr>
            <a:spLocks noGrp="1"/>
          </p:cNvSpPr>
          <p:nvPr>
            <p:ph sz="quarter" idx="21"/>
          </p:nvPr>
        </p:nvSpPr>
        <p:spPr>
          <a:xfrm>
            <a:off x="4957763" y="3477529"/>
            <a:ext cx="654844" cy="650081"/>
          </a:xfrm>
          <a:prstGeom prst="rect">
            <a:avLst/>
          </a:prstGeom>
        </p:spPr>
        <p:txBody>
          <a:bodyPr/>
          <a:lstStyle>
            <a:lvl1pPr>
              <a:defRPr sz="600"/>
            </a:lvl1pPr>
            <a:lvl2pPr>
              <a:defRPr sz="600"/>
            </a:lvl2pPr>
            <a:lvl3pPr>
              <a:defRPr sz="600"/>
            </a:lvl3pPr>
            <a:lvl4pPr>
              <a:defRPr sz="600"/>
            </a:lvl4pPr>
            <a:lvl5pPr>
              <a:defRPr sz="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Content Placeholder 5">
            <a:extLst>
              <a:ext uri="{FF2B5EF4-FFF2-40B4-BE49-F238E27FC236}">
                <a16:creationId xmlns:a16="http://schemas.microsoft.com/office/drawing/2014/main" id="{73483A10-647D-1B72-543E-25A8757095A2}"/>
              </a:ext>
            </a:extLst>
          </p:cNvPr>
          <p:cNvSpPr>
            <a:spLocks noGrp="1"/>
          </p:cNvSpPr>
          <p:nvPr>
            <p:ph sz="quarter" idx="22"/>
          </p:nvPr>
        </p:nvSpPr>
        <p:spPr>
          <a:xfrm>
            <a:off x="6613142" y="3477529"/>
            <a:ext cx="654844" cy="650081"/>
          </a:xfrm>
          <a:prstGeom prst="rect">
            <a:avLst/>
          </a:prstGeom>
        </p:spPr>
        <p:txBody>
          <a:bodyPr/>
          <a:lstStyle>
            <a:lvl1pPr>
              <a:defRPr sz="600"/>
            </a:lvl1pPr>
            <a:lvl2pPr>
              <a:defRPr sz="600"/>
            </a:lvl2pPr>
            <a:lvl3pPr>
              <a:defRPr sz="600"/>
            </a:lvl3pPr>
            <a:lvl4pPr>
              <a:defRPr sz="600"/>
            </a:lvl4pPr>
            <a:lvl5pPr>
              <a:defRPr sz="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22">
            <a:extLst>
              <a:ext uri="{FF2B5EF4-FFF2-40B4-BE49-F238E27FC236}">
                <a16:creationId xmlns:a16="http://schemas.microsoft.com/office/drawing/2014/main" id="{4CC5F3C7-00B0-EB52-A767-86A95B7084EE}"/>
              </a:ext>
            </a:extLst>
          </p:cNvPr>
          <p:cNvSpPr>
            <a:spLocks noGrp="1"/>
          </p:cNvSpPr>
          <p:nvPr>
            <p:ph type="body" sz="quarter" idx="12" hasCustomPrompt="1"/>
          </p:nvPr>
        </p:nvSpPr>
        <p:spPr>
          <a:xfrm rot="16200000">
            <a:off x="-1671341" y="2392012"/>
            <a:ext cx="3940377" cy="597695"/>
          </a:xfrm>
          <a:prstGeom prst="rect">
            <a:avLst/>
          </a:prstGeom>
        </p:spPr>
        <p:txBody>
          <a:bodyPr anchor="ctr"/>
          <a:lstStyle>
            <a:lvl1pPr marL="0" indent="0">
              <a:buFontTx/>
              <a:buNone/>
              <a:defRPr b="1" i="0">
                <a:solidFill>
                  <a:schemeClr val="bg1"/>
                </a:solidFill>
                <a:highlight>
                  <a:srgbClr val="000000"/>
                </a:highlight>
                <a:latin typeface="Proxima Nova Semibold" panose="02000506030000020004" pitchFamily="2"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GB"/>
              <a:t>Slide title</a:t>
            </a:r>
          </a:p>
        </p:txBody>
      </p:sp>
    </p:spTree>
    <p:extLst>
      <p:ext uri="{BB962C8B-B14F-4D97-AF65-F5344CB8AC3E}">
        <p14:creationId xmlns:p14="http://schemas.microsoft.com/office/powerpoint/2010/main" val="16690250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Quote1">
    <p:spTree>
      <p:nvGrpSpPr>
        <p:cNvPr id="1" name=""/>
        <p:cNvGrpSpPr/>
        <p:nvPr/>
      </p:nvGrpSpPr>
      <p:grpSpPr>
        <a:xfrm>
          <a:off x="0" y="0"/>
          <a:ext cx="0" cy="0"/>
          <a:chOff x="0" y="0"/>
          <a:chExt cx="0" cy="0"/>
        </a:xfrm>
      </p:grpSpPr>
      <p:sp>
        <p:nvSpPr>
          <p:cNvPr id="7" name="Round Single Corner of Rectangle 6">
            <a:extLst>
              <a:ext uri="{FF2B5EF4-FFF2-40B4-BE49-F238E27FC236}">
                <a16:creationId xmlns:a16="http://schemas.microsoft.com/office/drawing/2014/main" id="{709CDC97-7AF2-DC2B-CE4A-BB432713B7A1}"/>
              </a:ext>
            </a:extLst>
          </p:cNvPr>
          <p:cNvSpPr/>
          <p:nvPr userDrawn="1"/>
        </p:nvSpPr>
        <p:spPr>
          <a:xfrm>
            <a:off x="5067300" y="482454"/>
            <a:ext cx="3584945" cy="4178594"/>
          </a:xfrm>
          <a:prstGeom prst="round1Rect">
            <a:avLst/>
          </a:prstGeom>
          <a:solidFill>
            <a:srgbClr val="E1E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4" name="Picture 13">
            <a:extLst>
              <a:ext uri="{FF2B5EF4-FFF2-40B4-BE49-F238E27FC236}">
                <a16:creationId xmlns:a16="http://schemas.microsoft.com/office/drawing/2014/main" id="{23387A28-2250-7701-02D0-4FECFF1C68A0}"/>
              </a:ext>
            </a:extLst>
          </p:cNvPr>
          <p:cNvPicPr>
            <a:picLocks noChangeAspect="1"/>
          </p:cNvPicPr>
          <p:nvPr userDrawn="1"/>
        </p:nvPicPr>
        <p:blipFill>
          <a:blip r:embed="rId2"/>
          <a:stretch>
            <a:fillRect/>
          </a:stretch>
        </p:blipFill>
        <p:spPr>
          <a:xfrm>
            <a:off x="893645" y="4204734"/>
            <a:ext cx="988681" cy="456314"/>
          </a:xfrm>
          <a:prstGeom prst="rect">
            <a:avLst/>
          </a:prstGeom>
        </p:spPr>
      </p:pic>
      <p:sp>
        <p:nvSpPr>
          <p:cNvPr id="21" name="Text Placeholder 20">
            <a:extLst>
              <a:ext uri="{FF2B5EF4-FFF2-40B4-BE49-F238E27FC236}">
                <a16:creationId xmlns:a16="http://schemas.microsoft.com/office/drawing/2014/main" id="{AB05198B-1E3F-058F-5A98-1452601497D1}"/>
              </a:ext>
            </a:extLst>
          </p:cNvPr>
          <p:cNvSpPr>
            <a:spLocks noGrp="1"/>
          </p:cNvSpPr>
          <p:nvPr>
            <p:ph type="body" sz="quarter" idx="11"/>
          </p:nvPr>
        </p:nvSpPr>
        <p:spPr>
          <a:xfrm>
            <a:off x="5431036" y="1027599"/>
            <a:ext cx="2853928" cy="3295390"/>
          </a:xfrm>
          <a:prstGeom prst="rect">
            <a:avLst/>
          </a:prstGeom>
        </p:spPr>
        <p:txBody>
          <a:bodyPr/>
          <a:lstStyle>
            <a:lvl1pPr marL="0" indent="0">
              <a:buFontTx/>
              <a:buNone/>
              <a:defRPr b="1" i="0">
                <a:solidFill>
                  <a:srgbClr val="F25929"/>
                </a:solidFill>
                <a:latin typeface="Proxima Nova Semibold" panose="02000506030000020004" pitchFamily="2"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GB"/>
              <a:t>Click to edit</a:t>
            </a:r>
          </a:p>
        </p:txBody>
      </p:sp>
      <p:sp>
        <p:nvSpPr>
          <p:cNvPr id="25" name="Picture Placeholder 24">
            <a:extLst>
              <a:ext uri="{FF2B5EF4-FFF2-40B4-BE49-F238E27FC236}">
                <a16:creationId xmlns:a16="http://schemas.microsoft.com/office/drawing/2014/main" id="{52872AA0-D95E-3525-40DC-9903243FD496}"/>
              </a:ext>
            </a:extLst>
          </p:cNvPr>
          <p:cNvSpPr>
            <a:spLocks noGrp="1"/>
          </p:cNvSpPr>
          <p:nvPr>
            <p:ph type="pic" sz="quarter" idx="13"/>
          </p:nvPr>
        </p:nvSpPr>
        <p:spPr>
          <a:xfrm>
            <a:off x="597694" y="0"/>
            <a:ext cx="3974306" cy="5143500"/>
          </a:xfrm>
          <a:prstGeom prst="rect">
            <a:avLst/>
          </a:prstGeom>
        </p:spPr>
        <p:txBody>
          <a:bodyPr/>
          <a:lstStyle/>
          <a:p>
            <a:endParaRPr lang="en-US"/>
          </a:p>
        </p:txBody>
      </p:sp>
      <p:sp>
        <p:nvSpPr>
          <p:cNvPr id="2" name="Text Placeholder 22">
            <a:extLst>
              <a:ext uri="{FF2B5EF4-FFF2-40B4-BE49-F238E27FC236}">
                <a16:creationId xmlns:a16="http://schemas.microsoft.com/office/drawing/2014/main" id="{85139C03-9BFD-6D85-FBAB-777D55D86FD5}"/>
              </a:ext>
            </a:extLst>
          </p:cNvPr>
          <p:cNvSpPr>
            <a:spLocks noGrp="1"/>
          </p:cNvSpPr>
          <p:nvPr>
            <p:ph type="body" sz="quarter" idx="12" hasCustomPrompt="1"/>
          </p:nvPr>
        </p:nvSpPr>
        <p:spPr>
          <a:xfrm rot="16200000">
            <a:off x="-1671341" y="2392012"/>
            <a:ext cx="3940377" cy="597695"/>
          </a:xfrm>
          <a:prstGeom prst="rect">
            <a:avLst/>
          </a:prstGeom>
        </p:spPr>
        <p:txBody>
          <a:bodyPr anchor="ctr"/>
          <a:lstStyle>
            <a:lvl1pPr marL="0" indent="0">
              <a:buFontTx/>
              <a:buNone/>
              <a:defRPr b="1" i="0">
                <a:solidFill>
                  <a:schemeClr val="bg1"/>
                </a:solidFill>
                <a:highlight>
                  <a:srgbClr val="000000"/>
                </a:highlight>
                <a:latin typeface="Proxima Nova Semibold" panose="02000506030000020004" pitchFamily="2"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GB"/>
              <a:t>Slide title</a:t>
            </a:r>
          </a:p>
        </p:txBody>
      </p:sp>
    </p:spTree>
    <p:extLst>
      <p:ext uri="{BB962C8B-B14F-4D97-AF65-F5344CB8AC3E}">
        <p14:creationId xmlns:p14="http://schemas.microsoft.com/office/powerpoint/2010/main" val="78833588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Generic-blank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45FD687-2324-DED6-747B-5907D6F774A0}"/>
              </a:ext>
            </a:extLst>
          </p:cNvPr>
          <p:cNvSpPr/>
          <p:nvPr userDrawn="1"/>
        </p:nvSpPr>
        <p:spPr>
          <a:xfrm>
            <a:off x="0" y="1"/>
            <a:ext cx="598082" cy="494414"/>
          </a:xfrm>
          <a:prstGeom prst="rect">
            <a:avLst/>
          </a:prstGeom>
          <a:solidFill>
            <a:srgbClr val="36BE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3" name="Picture 12">
            <a:extLst>
              <a:ext uri="{FF2B5EF4-FFF2-40B4-BE49-F238E27FC236}">
                <a16:creationId xmlns:a16="http://schemas.microsoft.com/office/drawing/2014/main" id="{15F94238-4197-0904-3845-1F502A1BED7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3566" y="121037"/>
            <a:ext cx="310948" cy="257552"/>
          </a:xfrm>
          <a:prstGeom prst="rect">
            <a:avLst/>
          </a:prstGeom>
        </p:spPr>
      </p:pic>
      <p:sp>
        <p:nvSpPr>
          <p:cNvPr id="14" name="Text Placeholder 20">
            <a:extLst>
              <a:ext uri="{FF2B5EF4-FFF2-40B4-BE49-F238E27FC236}">
                <a16:creationId xmlns:a16="http://schemas.microsoft.com/office/drawing/2014/main" id="{6CB9FCE3-9ADA-031C-C449-A410FC12DD59}"/>
              </a:ext>
            </a:extLst>
          </p:cNvPr>
          <p:cNvSpPr>
            <a:spLocks noGrp="1"/>
          </p:cNvSpPr>
          <p:nvPr>
            <p:ph type="body" sz="quarter" idx="11"/>
          </p:nvPr>
        </p:nvSpPr>
        <p:spPr>
          <a:xfrm>
            <a:off x="1548493" y="1007020"/>
            <a:ext cx="6643007" cy="3260180"/>
          </a:xfrm>
          <a:prstGeom prst="rect">
            <a:avLst/>
          </a:prstGeom>
        </p:spPr>
        <p:txBody>
          <a:bodyPr/>
          <a:lstStyle>
            <a:lvl1pPr marL="0" indent="0">
              <a:buFontTx/>
              <a:buNone/>
              <a:defRPr b="1" i="0">
                <a:solidFill>
                  <a:srgbClr val="F25929"/>
                </a:solidFill>
                <a:latin typeface="Proxima Nova Semibold" panose="02000506030000020004" pitchFamily="2"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GB"/>
              <a:t>Click to edit </a:t>
            </a:r>
          </a:p>
        </p:txBody>
      </p:sp>
      <p:sp>
        <p:nvSpPr>
          <p:cNvPr id="2" name="Text Placeholder 22">
            <a:extLst>
              <a:ext uri="{FF2B5EF4-FFF2-40B4-BE49-F238E27FC236}">
                <a16:creationId xmlns:a16="http://schemas.microsoft.com/office/drawing/2014/main" id="{CC20EEA3-192F-B658-76BA-9D6C24613E1A}"/>
              </a:ext>
            </a:extLst>
          </p:cNvPr>
          <p:cNvSpPr>
            <a:spLocks noGrp="1"/>
          </p:cNvSpPr>
          <p:nvPr>
            <p:ph type="body" sz="quarter" idx="12" hasCustomPrompt="1"/>
          </p:nvPr>
        </p:nvSpPr>
        <p:spPr>
          <a:xfrm rot="16200000">
            <a:off x="-1671341" y="2392012"/>
            <a:ext cx="3940377" cy="597695"/>
          </a:xfrm>
          <a:prstGeom prst="rect">
            <a:avLst/>
          </a:prstGeom>
        </p:spPr>
        <p:txBody>
          <a:bodyPr anchor="ctr"/>
          <a:lstStyle>
            <a:lvl1pPr marL="0" indent="0">
              <a:buFontTx/>
              <a:buNone/>
              <a:defRPr b="1" i="0">
                <a:solidFill>
                  <a:schemeClr val="bg1"/>
                </a:solidFill>
                <a:highlight>
                  <a:srgbClr val="000000"/>
                </a:highlight>
                <a:latin typeface="Proxima Nova Semibold" panose="02000506030000020004" pitchFamily="2"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GB"/>
              <a:t>Slide title</a:t>
            </a:r>
          </a:p>
        </p:txBody>
      </p:sp>
    </p:spTree>
    <p:extLst>
      <p:ext uri="{BB962C8B-B14F-4D97-AF65-F5344CB8AC3E}">
        <p14:creationId xmlns:p14="http://schemas.microsoft.com/office/powerpoint/2010/main" val="381005548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ext Placeholder 20">
            <a:extLst>
              <a:ext uri="{FF2B5EF4-FFF2-40B4-BE49-F238E27FC236}">
                <a16:creationId xmlns:a16="http://schemas.microsoft.com/office/drawing/2014/main" id="{02EBE8CB-B36D-5BF1-6701-0D97036D1C19}"/>
              </a:ext>
            </a:extLst>
          </p:cNvPr>
          <p:cNvSpPr>
            <a:spLocks noGrp="1"/>
          </p:cNvSpPr>
          <p:nvPr>
            <p:ph type="body" sz="quarter" idx="11" hasCustomPrompt="1"/>
          </p:nvPr>
        </p:nvSpPr>
        <p:spPr>
          <a:xfrm>
            <a:off x="1195389" y="352745"/>
            <a:ext cx="6753223" cy="431027"/>
          </a:xfrm>
          <a:prstGeom prst="rect">
            <a:avLst/>
          </a:prstGeom>
        </p:spPr>
        <p:txBody>
          <a:bodyPr/>
          <a:lstStyle>
            <a:lvl1pPr marL="0" indent="0">
              <a:buFontTx/>
              <a:buNone/>
              <a:defRPr sz="2700" b="1" i="0">
                <a:solidFill>
                  <a:srgbClr val="42BFC5"/>
                </a:solidFill>
                <a:latin typeface="Proxima Nova Semibold" panose="02000506030000020004" pitchFamily="2"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GB"/>
              <a:t>Click to edit - heading</a:t>
            </a:r>
          </a:p>
        </p:txBody>
      </p:sp>
      <p:sp>
        <p:nvSpPr>
          <p:cNvPr id="4" name="Text Placeholder 30">
            <a:extLst>
              <a:ext uri="{FF2B5EF4-FFF2-40B4-BE49-F238E27FC236}">
                <a16:creationId xmlns:a16="http://schemas.microsoft.com/office/drawing/2014/main" id="{595F4359-B8D2-E9AA-D5D7-0B85ABD06110}"/>
              </a:ext>
            </a:extLst>
          </p:cNvPr>
          <p:cNvSpPr>
            <a:spLocks noGrp="1"/>
          </p:cNvSpPr>
          <p:nvPr>
            <p:ph type="body" sz="quarter" idx="14" hasCustomPrompt="1"/>
          </p:nvPr>
        </p:nvSpPr>
        <p:spPr>
          <a:xfrm>
            <a:off x="1195389" y="783772"/>
            <a:ext cx="6753223" cy="431027"/>
          </a:xfrm>
          <a:prstGeom prst="rect">
            <a:avLst/>
          </a:prstGeom>
        </p:spPr>
        <p:txBody>
          <a:bodyPr/>
          <a:lstStyle>
            <a:lvl1pPr marL="0" indent="0">
              <a:buFontTx/>
              <a:buNone/>
              <a:defRPr b="1" i="0">
                <a:solidFill>
                  <a:schemeClr val="bg2">
                    <a:lumMod val="50000"/>
                  </a:schemeClr>
                </a:solidFill>
                <a:latin typeface="Proxima Nova Semibold" panose="02000506030000020004" pitchFamily="2" charset="0"/>
              </a:defRPr>
            </a:lvl1pPr>
            <a:lvl2pPr marL="342900" indent="0">
              <a:buFontTx/>
              <a:buNone/>
              <a:defRPr>
                <a:latin typeface="Proxima Nova Rg" panose="02000506030000020004" pitchFamily="2" charset="0"/>
              </a:defRPr>
            </a:lvl2pPr>
            <a:lvl3pPr marL="685800" indent="0">
              <a:buFontTx/>
              <a:buNone/>
              <a:defRPr>
                <a:latin typeface="Proxima Nova Rg" panose="02000506030000020004" pitchFamily="2" charset="0"/>
              </a:defRPr>
            </a:lvl3pPr>
            <a:lvl4pPr marL="1028700" indent="0">
              <a:buFontTx/>
              <a:buNone/>
              <a:defRPr>
                <a:latin typeface="Proxima Nova Rg" panose="02000506030000020004" pitchFamily="2" charset="0"/>
              </a:defRPr>
            </a:lvl4pPr>
            <a:lvl5pPr marL="1371600" indent="0">
              <a:buFontTx/>
              <a:buNone/>
              <a:defRPr>
                <a:latin typeface="Proxima Nova Rg" panose="02000506030000020004" pitchFamily="2" charset="0"/>
              </a:defRPr>
            </a:lvl5pPr>
          </a:lstStyle>
          <a:p>
            <a:pPr lvl="0"/>
            <a:r>
              <a:rPr lang="en-GB"/>
              <a:t>Click to edit - subheading</a:t>
            </a:r>
          </a:p>
        </p:txBody>
      </p:sp>
      <p:sp>
        <p:nvSpPr>
          <p:cNvPr id="8" name="Text Placeholder 7">
            <a:extLst>
              <a:ext uri="{FF2B5EF4-FFF2-40B4-BE49-F238E27FC236}">
                <a16:creationId xmlns:a16="http://schemas.microsoft.com/office/drawing/2014/main" id="{A7730359-058D-9426-23DF-53951390B90B}"/>
              </a:ext>
            </a:extLst>
          </p:cNvPr>
          <p:cNvSpPr>
            <a:spLocks noGrp="1"/>
          </p:cNvSpPr>
          <p:nvPr>
            <p:ph type="body" sz="quarter" idx="16"/>
          </p:nvPr>
        </p:nvSpPr>
        <p:spPr>
          <a:xfrm>
            <a:off x="1195389" y="1423987"/>
            <a:ext cx="6753223" cy="3237061"/>
          </a:xfrm>
          <a:prstGeom prst="rect">
            <a:avLst/>
          </a:prstGeom>
        </p:spPr>
        <p:txBody>
          <a:bodyPr/>
          <a:lstStyle>
            <a:lvl1pPr>
              <a:defRPr b="0" i="0">
                <a:solidFill>
                  <a:srgbClr val="333B40"/>
                </a:solidFill>
                <a:latin typeface="Proxima Nova Rg" panose="02000506030000020004" pitchFamily="2" charset="0"/>
              </a:defRPr>
            </a:lvl1pPr>
          </a:lstStyle>
          <a:p>
            <a:pPr lvl="0"/>
            <a:r>
              <a:rPr lang="en-GB"/>
              <a:t>Click to edit Master text styles</a:t>
            </a:r>
          </a:p>
        </p:txBody>
      </p:sp>
      <p:sp>
        <p:nvSpPr>
          <p:cNvPr id="2" name="Text Placeholder 22">
            <a:extLst>
              <a:ext uri="{FF2B5EF4-FFF2-40B4-BE49-F238E27FC236}">
                <a16:creationId xmlns:a16="http://schemas.microsoft.com/office/drawing/2014/main" id="{ADBD824E-B5C2-12D2-0EA2-65053FCF7796}"/>
              </a:ext>
            </a:extLst>
          </p:cNvPr>
          <p:cNvSpPr>
            <a:spLocks noGrp="1"/>
          </p:cNvSpPr>
          <p:nvPr>
            <p:ph type="body" sz="quarter" idx="12" hasCustomPrompt="1"/>
          </p:nvPr>
        </p:nvSpPr>
        <p:spPr>
          <a:xfrm rot="16200000">
            <a:off x="-1671341" y="2392012"/>
            <a:ext cx="3940377" cy="597695"/>
          </a:xfrm>
          <a:prstGeom prst="rect">
            <a:avLst/>
          </a:prstGeom>
        </p:spPr>
        <p:txBody>
          <a:bodyPr anchor="ctr"/>
          <a:lstStyle>
            <a:lvl1pPr marL="0" indent="0">
              <a:buFontTx/>
              <a:buNone/>
              <a:defRPr b="1" i="0">
                <a:solidFill>
                  <a:schemeClr val="bg1"/>
                </a:solidFill>
                <a:highlight>
                  <a:srgbClr val="000000"/>
                </a:highlight>
                <a:latin typeface="Proxima Nova Semibold" panose="02000506030000020004" pitchFamily="2"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GB"/>
              <a:t>Slide title</a:t>
            </a:r>
          </a:p>
        </p:txBody>
      </p:sp>
    </p:spTree>
    <p:extLst>
      <p:ext uri="{BB962C8B-B14F-4D97-AF65-F5344CB8AC3E}">
        <p14:creationId xmlns:p14="http://schemas.microsoft.com/office/powerpoint/2010/main" val="45351944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Recommendations">
    <p:spTree>
      <p:nvGrpSpPr>
        <p:cNvPr id="1" name=""/>
        <p:cNvGrpSpPr/>
        <p:nvPr/>
      </p:nvGrpSpPr>
      <p:grpSpPr>
        <a:xfrm>
          <a:off x="0" y="0"/>
          <a:ext cx="0" cy="0"/>
          <a:chOff x="0" y="0"/>
          <a:chExt cx="0" cy="0"/>
        </a:xfrm>
      </p:grpSpPr>
      <p:sp>
        <p:nvSpPr>
          <p:cNvPr id="56" name="Picture Placeholder 55">
            <a:extLst>
              <a:ext uri="{FF2B5EF4-FFF2-40B4-BE49-F238E27FC236}">
                <a16:creationId xmlns:a16="http://schemas.microsoft.com/office/drawing/2014/main" id="{666B20E8-DDE1-19D9-20FA-5E7D641B2E32}"/>
              </a:ext>
            </a:extLst>
          </p:cNvPr>
          <p:cNvSpPr>
            <a:spLocks noGrp="1"/>
          </p:cNvSpPr>
          <p:nvPr>
            <p:ph type="pic" sz="quarter" idx="13"/>
          </p:nvPr>
        </p:nvSpPr>
        <p:spPr>
          <a:xfrm>
            <a:off x="599704" y="0"/>
            <a:ext cx="4246616" cy="5143500"/>
          </a:xfrm>
          <a:custGeom>
            <a:avLst/>
            <a:gdLst>
              <a:gd name="connsiteX0" fmla="*/ 0 w 3499653"/>
              <a:gd name="connsiteY0" fmla="*/ 0 h 6858000"/>
              <a:gd name="connsiteX1" fmla="*/ 3499653 w 3499653"/>
              <a:gd name="connsiteY1" fmla="*/ 0 h 6858000"/>
              <a:gd name="connsiteX2" fmla="*/ 3499653 w 3499653"/>
              <a:gd name="connsiteY2" fmla="*/ 1381760 h 6858000"/>
              <a:gd name="connsiteX3" fmla="*/ 2211982 w 3499653"/>
              <a:gd name="connsiteY3" fmla="*/ 1381760 h 6858000"/>
              <a:gd name="connsiteX4" fmla="*/ 2211982 w 3499653"/>
              <a:gd name="connsiteY4" fmla="*/ 6309360 h 6858000"/>
              <a:gd name="connsiteX5" fmla="*/ 3499653 w 3499653"/>
              <a:gd name="connsiteY5" fmla="*/ 6309360 h 6858000"/>
              <a:gd name="connsiteX6" fmla="*/ 3499653 w 3499653"/>
              <a:gd name="connsiteY6" fmla="*/ 6858000 h 6858000"/>
              <a:gd name="connsiteX7" fmla="*/ 0 w 3499653"/>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99653" h="6858000">
                <a:moveTo>
                  <a:pt x="0" y="0"/>
                </a:moveTo>
                <a:lnTo>
                  <a:pt x="3499653" y="0"/>
                </a:lnTo>
                <a:lnTo>
                  <a:pt x="3499653" y="1381760"/>
                </a:lnTo>
                <a:lnTo>
                  <a:pt x="2211982" y="1381760"/>
                </a:lnTo>
                <a:lnTo>
                  <a:pt x="2211982" y="6309360"/>
                </a:lnTo>
                <a:lnTo>
                  <a:pt x="3499653" y="6309360"/>
                </a:lnTo>
                <a:lnTo>
                  <a:pt x="3499653" y="6858000"/>
                </a:lnTo>
                <a:lnTo>
                  <a:pt x="0" y="6858000"/>
                </a:lnTo>
                <a:close/>
              </a:path>
            </a:pathLst>
          </a:custGeom>
        </p:spPr>
        <p:txBody>
          <a:bodyPr wrap="square">
            <a:noAutofit/>
          </a:bodyPr>
          <a:lstStyle/>
          <a:p>
            <a:endParaRPr lang="en-US"/>
          </a:p>
        </p:txBody>
      </p:sp>
      <p:pic>
        <p:nvPicPr>
          <p:cNvPr id="14" name="Picture 13">
            <a:extLst>
              <a:ext uri="{FF2B5EF4-FFF2-40B4-BE49-F238E27FC236}">
                <a16:creationId xmlns:a16="http://schemas.microsoft.com/office/drawing/2014/main" id="{23387A28-2250-7701-02D0-4FECFF1C68A0}"/>
              </a:ext>
            </a:extLst>
          </p:cNvPr>
          <p:cNvPicPr>
            <a:picLocks noChangeAspect="1"/>
          </p:cNvPicPr>
          <p:nvPr userDrawn="1"/>
        </p:nvPicPr>
        <p:blipFill>
          <a:blip r:embed="rId2"/>
          <a:stretch>
            <a:fillRect/>
          </a:stretch>
        </p:blipFill>
        <p:spPr>
          <a:xfrm>
            <a:off x="893645" y="4204734"/>
            <a:ext cx="988681" cy="456314"/>
          </a:xfrm>
          <a:prstGeom prst="rect">
            <a:avLst/>
          </a:prstGeom>
        </p:spPr>
      </p:pic>
      <p:sp>
        <p:nvSpPr>
          <p:cNvPr id="21" name="Text Placeholder 20">
            <a:extLst>
              <a:ext uri="{FF2B5EF4-FFF2-40B4-BE49-F238E27FC236}">
                <a16:creationId xmlns:a16="http://schemas.microsoft.com/office/drawing/2014/main" id="{AB05198B-1E3F-058F-5A98-1452601497D1}"/>
              </a:ext>
            </a:extLst>
          </p:cNvPr>
          <p:cNvSpPr>
            <a:spLocks noGrp="1"/>
          </p:cNvSpPr>
          <p:nvPr>
            <p:ph type="body" sz="quarter" idx="11" hasCustomPrompt="1"/>
          </p:nvPr>
        </p:nvSpPr>
        <p:spPr>
          <a:xfrm>
            <a:off x="5070281" y="511901"/>
            <a:ext cx="3681834" cy="437921"/>
          </a:xfrm>
          <a:prstGeom prst="rect">
            <a:avLst/>
          </a:prstGeom>
        </p:spPr>
        <p:txBody>
          <a:bodyPr/>
          <a:lstStyle>
            <a:lvl1pPr marL="0" indent="0">
              <a:buFontTx/>
              <a:buNone/>
              <a:defRPr sz="2700" b="1" i="0">
                <a:solidFill>
                  <a:srgbClr val="42BFC5"/>
                </a:solidFill>
                <a:latin typeface="Proxima Nova Semibold" panose="02000506030000020004" pitchFamily="2"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GB"/>
              <a:t>Click to edit - heading</a:t>
            </a:r>
          </a:p>
        </p:txBody>
      </p:sp>
      <p:sp>
        <p:nvSpPr>
          <p:cNvPr id="33" name="Text Placeholder 32">
            <a:extLst>
              <a:ext uri="{FF2B5EF4-FFF2-40B4-BE49-F238E27FC236}">
                <a16:creationId xmlns:a16="http://schemas.microsoft.com/office/drawing/2014/main" id="{CAE62A92-5922-06BA-739F-3E09E0C303C4}"/>
              </a:ext>
            </a:extLst>
          </p:cNvPr>
          <p:cNvSpPr>
            <a:spLocks noGrp="1"/>
          </p:cNvSpPr>
          <p:nvPr>
            <p:ph type="body" sz="quarter" idx="15"/>
          </p:nvPr>
        </p:nvSpPr>
        <p:spPr>
          <a:xfrm>
            <a:off x="3477614" y="1198960"/>
            <a:ext cx="1033794" cy="274193"/>
          </a:xfrm>
          <a:prstGeom prst="rect">
            <a:avLst/>
          </a:prstGeom>
        </p:spPr>
        <p:txBody>
          <a:bodyPr/>
          <a:lstStyle>
            <a:lvl1pPr marL="0" indent="0">
              <a:buFontTx/>
              <a:buNone/>
              <a:defRPr sz="1200" b="1" i="0">
                <a:solidFill>
                  <a:srgbClr val="F25929"/>
                </a:solidFill>
                <a:latin typeface="Proxima Nova Semibold" panose="02000506030000020004" pitchFamily="2"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GB"/>
              <a:t>Click to edit</a:t>
            </a:r>
            <a:endParaRPr lang="en-US"/>
          </a:p>
        </p:txBody>
      </p:sp>
      <p:sp>
        <p:nvSpPr>
          <p:cNvPr id="7" name="Text Placeholder 6">
            <a:extLst>
              <a:ext uri="{FF2B5EF4-FFF2-40B4-BE49-F238E27FC236}">
                <a16:creationId xmlns:a16="http://schemas.microsoft.com/office/drawing/2014/main" id="{4EF59E57-12B0-3EF4-CA62-35499A6C8E6B}"/>
              </a:ext>
            </a:extLst>
          </p:cNvPr>
          <p:cNvSpPr>
            <a:spLocks noGrp="1"/>
          </p:cNvSpPr>
          <p:nvPr>
            <p:ph type="body" sz="quarter" idx="19" hasCustomPrompt="1"/>
          </p:nvPr>
        </p:nvSpPr>
        <p:spPr>
          <a:xfrm>
            <a:off x="5070193" y="232607"/>
            <a:ext cx="3244454" cy="291963"/>
          </a:xfrm>
          <a:prstGeom prst="rect">
            <a:avLst/>
          </a:prstGeom>
        </p:spPr>
        <p:txBody>
          <a:bodyPr/>
          <a:lstStyle>
            <a:lvl1pPr marL="0" indent="0">
              <a:buFontTx/>
              <a:buNone/>
              <a:defRPr sz="1200" b="1" i="0">
                <a:solidFill>
                  <a:schemeClr val="bg2">
                    <a:lumMod val="75000"/>
                  </a:schemeClr>
                </a:solidFill>
                <a:latin typeface="Proxima Nova Semibold" panose="02000506030000020004" pitchFamily="2"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GB"/>
              <a:t>Click to edit - category</a:t>
            </a:r>
            <a:endParaRPr lang="en-US"/>
          </a:p>
        </p:txBody>
      </p:sp>
      <p:sp>
        <p:nvSpPr>
          <p:cNvPr id="8" name="Text Placeholder 32">
            <a:extLst>
              <a:ext uri="{FF2B5EF4-FFF2-40B4-BE49-F238E27FC236}">
                <a16:creationId xmlns:a16="http://schemas.microsoft.com/office/drawing/2014/main" id="{73E39655-2083-5693-FCB8-2AEAEC03C2C3}"/>
              </a:ext>
            </a:extLst>
          </p:cNvPr>
          <p:cNvSpPr>
            <a:spLocks noGrp="1"/>
          </p:cNvSpPr>
          <p:nvPr>
            <p:ph type="body" sz="quarter" idx="20"/>
          </p:nvPr>
        </p:nvSpPr>
        <p:spPr>
          <a:xfrm>
            <a:off x="3477614" y="1536425"/>
            <a:ext cx="1033794" cy="655304"/>
          </a:xfrm>
          <a:prstGeom prst="rect">
            <a:avLst/>
          </a:prstGeom>
        </p:spPr>
        <p:txBody>
          <a:bodyPr/>
          <a:lstStyle>
            <a:lvl1pPr marL="0" indent="0">
              <a:buFontTx/>
              <a:buNone/>
              <a:defRPr sz="900" b="0" i="0">
                <a:solidFill>
                  <a:schemeClr val="tx1">
                    <a:lumMod val="65000"/>
                    <a:lumOff val="35000"/>
                  </a:schemeClr>
                </a:solidFill>
                <a:latin typeface="Proxima Nova Semibold" panose="02000506030000020004" pitchFamily="2"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GB"/>
              <a:t>Click to edit</a:t>
            </a:r>
            <a:endParaRPr lang="en-US"/>
          </a:p>
        </p:txBody>
      </p:sp>
      <p:sp>
        <p:nvSpPr>
          <p:cNvPr id="9" name="Text Placeholder 32">
            <a:extLst>
              <a:ext uri="{FF2B5EF4-FFF2-40B4-BE49-F238E27FC236}">
                <a16:creationId xmlns:a16="http://schemas.microsoft.com/office/drawing/2014/main" id="{65694A62-5417-A35C-1A2D-550A24BC99B4}"/>
              </a:ext>
            </a:extLst>
          </p:cNvPr>
          <p:cNvSpPr>
            <a:spLocks noGrp="1"/>
          </p:cNvSpPr>
          <p:nvPr>
            <p:ph type="body" sz="quarter" idx="21"/>
          </p:nvPr>
        </p:nvSpPr>
        <p:spPr>
          <a:xfrm>
            <a:off x="4677936" y="1198960"/>
            <a:ext cx="1033794" cy="274193"/>
          </a:xfrm>
          <a:prstGeom prst="rect">
            <a:avLst/>
          </a:prstGeom>
        </p:spPr>
        <p:txBody>
          <a:bodyPr/>
          <a:lstStyle>
            <a:lvl1pPr marL="0" indent="0">
              <a:buFontTx/>
              <a:buNone/>
              <a:defRPr sz="1200" b="1" i="0">
                <a:solidFill>
                  <a:srgbClr val="F25929"/>
                </a:solidFill>
                <a:latin typeface="Proxima Nova Semibold" panose="02000506030000020004" pitchFamily="2"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GB"/>
              <a:t>Click to edit</a:t>
            </a:r>
            <a:endParaRPr lang="en-US"/>
          </a:p>
        </p:txBody>
      </p:sp>
      <p:sp>
        <p:nvSpPr>
          <p:cNvPr id="10" name="Text Placeholder 32">
            <a:extLst>
              <a:ext uri="{FF2B5EF4-FFF2-40B4-BE49-F238E27FC236}">
                <a16:creationId xmlns:a16="http://schemas.microsoft.com/office/drawing/2014/main" id="{AFF5486B-FF52-B505-A285-A47C64A15648}"/>
              </a:ext>
            </a:extLst>
          </p:cNvPr>
          <p:cNvSpPr>
            <a:spLocks noGrp="1"/>
          </p:cNvSpPr>
          <p:nvPr>
            <p:ph type="body" sz="quarter" idx="22"/>
          </p:nvPr>
        </p:nvSpPr>
        <p:spPr>
          <a:xfrm>
            <a:off x="4677936" y="1536425"/>
            <a:ext cx="1033794" cy="655304"/>
          </a:xfrm>
          <a:prstGeom prst="rect">
            <a:avLst/>
          </a:prstGeom>
        </p:spPr>
        <p:txBody>
          <a:bodyPr/>
          <a:lstStyle>
            <a:lvl1pPr marL="0" indent="0">
              <a:buFontTx/>
              <a:buNone/>
              <a:defRPr sz="900" b="0" i="0">
                <a:solidFill>
                  <a:schemeClr val="tx1">
                    <a:lumMod val="65000"/>
                    <a:lumOff val="35000"/>
                  </a:schemeClr>
                </a:solidFill>
                <a:latin typeface="Proxima Nova Semibold" panose="02000506030000020004" pitchFamily="2"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GB"/>
              <a:t>Click to edit</a:t>
            </a:r>
            <a:endParaRPr lang="en-US"/>
          </a:p>
        </p:txBody>
      </p:sp>
      <p:sp>
        <p:nvSpPr>
          <p:cNvPr id="13" name="Text Placeholder 32">
            <a:extLst>
              <a:ext uri="{FF2B5EF4-FFF2-40B4-BE49-F238E27FC236}">
                <a16:creationId xmlns:a16="http://schemas.microsoft.com/office/drawing/2014/main" id="{8BF1BAFF-8A34-BFA4-6A16-59CBB852837D}"/>
              </a:ext>
            </a:extLst>
          </p:cNvPr>
          <p:cNvSpPr>
            <a:spLocks noGrp="1"/>
          </p:cNvSpPr>
          <p:nvPr>
            <p:ph type="body" sz="quarter" idx="23"/>
          </p:nvPr>
        </p:nvSpPr>
        <p:spPr>
          <a:xfrm>
            <a:off x="5851516" y="1204129"/>
            <a:ext cx="1033794" cy="274193"/>
          </a:xfrm>
          <a:prstGeom prst="rect">
            <a:avLst/>
          </a:prstGeom>
        </p:spPr>
        <p:txBody>
          <a:bodyPr/>
          <a:lstStyle>
            <a:lvl1pPr marL="0" indent="0">
              <a:buFontTx/>
              <a:buNone/>
              <a:defRPr sz="1200" b="1" i="0">
                <a:solidFill>
                  <a:srgbClr val="F25929"/>
                </a:solidFill>
                <a:latin typeface="Proxima Nova Semibold" panose="02000506030000020004" pitchFamily="2"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GB"/>
              <a:t>Click to edit</a:t>
            </a:r>
            <a:endParaRPr lang="en-US"/>
          </a:p>
        </p:txBody>
      </p:sp>
      <p:sp>
        <p:nvSpPr>
          <p:cNvPr id="15" name="Text Placeholder 32">
            <a:extLst>
              <a:ext uri="{FF2B5EF4-FFF2-40B4-BE49-F238E27FC236}">
                <a16:creationId xmlns:a16="http://schemas.microsoft.com/office/drawing/2014/main" id="{FE05F253-2A78-CD1B-24DC-48A0D9B94C5C}"/>
              </a:ext>
            </a:extLst>
          </p:cNvPr>
          <p:cNvSpPr>
            <a:spLocks noGrp="1"/>
          </p:cNvSpPr>
          <p:nvPr>
            <p:ph type="body" sz="quarter" idx="24"/>
          </p:nvPr>
        </p:nvSpPr>
        <p:spPr>
          <a:xfrm>
            <a:off x="5851516" y="1541594"/>
            <a:ext cx="1033794" cy="655304"/>
          </a:xfrm>
          <a:prstGeom prst="rect">
            <a:avLst/>
          </a:prstGeom>
        </p:spPr>
        <p:txBody>
          <a:bodyPr/>
          <a:lstStyle>
            <a:lvl1pPr marL="0" indent="0">
              <a:buFontTx/>
              <a:buNone/>
              <a:defRPr sz="900" b="0" i="0">
                <a:solidFill>
                  <a:schemeClr val="tx1">
                    <a:lumMod val="65000"/>
                    <a:lumOff val="35000"/>
                  </a:schemeClr>
                </a:solidFill>
                <a:latin typeface="Proxima Nova Semibold" panose="02000506030000020004" pitchFamily="2"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GB"/>
              <a:t>Click to edit</a:t>
            </a:r>
            <a:endParaRPr lang="en-US"/>
          </a:p>
        </p:txBody>
      </p:sp>
      <p:sp>
        <p:nvSpPr>
          <p:cNvPr id="17" name="Text Placeholder 32">
            <a:extLst>
              <a:ext uri="{FF2B5EF4-FFF2-40B4-BE49-F238E27FC236}">
                <a16:creationId xmlns:a16="http://schemas.microsoft.com/office/drawing/2014/main" id="{96CCC56E-6C55-9677-0A6F-D88B32E91986}"/>
              </a:ext>
            </a:extLst>
          </p:cNvPr>
          <p:cNvSpPr>
            <a:spLocks noGrp="1"/>
          </p:cNvSpPr>
          <p:nvPr>
            <p:ph type="body" sz="quarter" idx="25"/>
          </p:nvPr>
        </p:nvSpPr>
        <p:spPr>
          <a:xfrm>
            <a:off x="7075715" y="1198960"/>
            <a:ext cx="1033794" cy="274193"/>
          </a:xfrm>
          <a:prstGeom prst="rect">
            <a:avLst/>
          </a:prstGeom>
        </p:spPr>
        <p:txBody>
          <a:bodyPr/>
          <a:lstStyle>
            <a:lvl1pPr marL="0" indent="0">
              <a:buFontTx/>
              <a:buNone/>
              <a:defRPr sz="1200" b="1" i="0">
                <a:solidFill>
                  <a:srgbClr val="F25929"/>
                </a:solidFill>
                <a:latin typeface="Proxima Nova Semibold" panose="02000506030000020004" pitchFamily="2"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GB"/>
              <a:t>Click to edit</a:t>
            </a:r>
            <a:endParaRPr lang="en-US"/>
          </a:p>
        </p:txBody>
      </p:sp>
      <p:sp>
        <p:nvSpPr>
          <p:cNvPr id="18" name="Text Placeholder 32">
            <a:extLst>
              <a:ext uri="{FF2B5EF4-FFF2-40B4-BE49-F238E27FC236}">
                <a16:creationId xmlns:a16="http://schemas.microsoft.com/office/drawing/2014/main" id="{E7293373-96D1-C37D-8121-78D12518AFC9}"/>
              </a:ext>
            </a:extLst>
          </p:cNvPr>
          <p:cNvSpPr>
            <a:spLocks noGrp="1"/>
          </p:cNvSpPr>
          <p:nvPr>
            <p:ph type="body" sz="quarter" idx="26"/>
          </p:nvPr>
        </p:nvSpPr>
        <p:spPr>
          <a:xfrm>
            <a:off x="7075715" y="1536425"/>
            <a:ext cx="1033794" cy="655304"/>
          </a:xfrm>
          <a:prstGeom prst="rect">
            <a:avLst/>
          </a:prstGeom>
        </p:spPr>
        <p:txBody>
          <a:bodyPr/>
          <a:lstStyle>
            <a:lvl1pPr marL="0" indent="0">
              <a:buFontTx/>
              <a:buNone/>
              <a:defRPr sz="900" b="0" i="0">
                <a:solidFill>
                  <a:schemeClr val="tx1">
                    <a:lumMod val="65000"/>
                    <a:lumOff val="35000"/>
                  </a:schemeClr>
                </a:solidFill>
                <a:latin typeface="Proxima Nova Semibold" panose="02000506030000020004" pitchFamily="2"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GB"/>
              <a:t>Click to edit</a:t>
            </a:r>
            <a:endParaRPr lang="en-US"/>
          </a:p>
        </p:txBody>
      </p:sp>
      <p:sp>
        <p:nvSpPr>
          <p:cNvPr id="19" name="Text Placeholder 32">
            <a:extLst>
              <a:ext uri="{FF2B5EF4-FFF2-40B4-BE49-F238E27FC236}">
                <a16:creationId xmlns:a16="http://schemas.microsoft.com/office/drawing/2014/main" id="{B7CFEE45-0826-16C4-94B1-511BE8A25260}"/>
              </a:ext>
            </a:extLst>
          </p:cNvPr>
          <p:cNvSpPr>
            <a:spLocks noGrp="1"/>
          </p:cNvSpPr>
          <p:nvPr>
            <p:ph type="body" sz="quarter" idx="27"/>
          </p:nvPr>
        </p:nvSpPr>
        <p:spPr>
          <a:xfrm>
            <a:off x="3477614" y="2359855"/>
            <a:ext cx="1033794" cy="274193"/>
          </a:xfrm>
          <a:prstGeom prst="rect">
            <a:avLst/>
          </a:prstGeom>
        </p:spPr>
        <p:txBody>
          <a:bodyPr/>
          <a:lstStyle>
            <a:lvl1pPr marL="0" indent="0">
              <a:buFontTx/>
              <a:buNone/>
              <a:defRPr sz="1200" b="1" i="0">
                <a:solidFill>
                  <a:srgbClr val="F25929"/>
                </a:solidFill>
                <a:latin typeface="Proxima Nova Semibold" panose="02000506030000020004" pitchFamily="2"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GB"/>
              <a:t>Click to edit</a:t>
            </a:r>
            <a:endParaRPr lang="en-US"/>
          </a:p>
        </p:txBody>
      </p:sp>
      <p:sp>
        <p:nvSpPr>
          <p:cNvPr id="20" name="Text Placeholder 32">
            <a:extLst>
              <a:ext uri="{FF2B5EF4-FFF2-40B4-BE49-F238E27FC236}">
                <a16:creationId xmlns:a16="http://schemas.microsoft.com/office/drawing/2014/main" id="{7DEAACAD-D613-D505-747E-72E90B5C0A5F}"/>
              </a:ext>
            </a:extLst>
          </p:cNvPr>
          <p:cNvSpPr>
            <a:spLocks noGrp="1"/>
          </p:cNvSpPr>
          <p:nvPr>
            <p:ph type="body" sz="quarter" idx="28"/>
          </p:nvPr>
        </p:nvSpPr>
        <p:spPr>
          <a:xfrm>
            <a:off x="3477614" y="2697319"/>
            <a:ext cx="1033794" cy="655304"/>
          </a:xfrm>
          <a:prstGeom prst="rect">
            <a:avLst/>
          </a:prstGeom>
        </p:spPr>
        <p:txBody>
          <a:bodyPr/>
          <a:lstStyle>
            <a:lvl1pPr marL="0" indent="0">
              <a:buFontTx/>
              <a:buNone/>
              <a:defRPr sz="900" b="0" i="0">
                <a:solidFill>
                  <a:schemeClr val="tx1">
                    <a:lumMod val="65000"/>
                    <a:lumOff val="35000"/>
                  </a:schemeClr>
                </a:solidFill>
                <a:latin typeface="Proxima Nova Semibold" panose="02000506030000020004" pitchFamily="2"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GB"/>
              <a:t>Click to edit</a:t>
            </a:r>
            <a:endParaRPr lang="en-US"/>
          </a:p>
        </p:txBody>
      </p:sp>
      <p:sp>
        <p:nvSpPr>
          <p:cNvPr id="22" name="Text Placeholder 32">
            <a:extLst>
              <a:ext uri="{FF2B5EF4-FFF2-40B4-BE49-F238E27FC236}">
                <a16:creationId xmlns:a16="http://schemas.microsoft.com/office/drawing/2014/main" id="{09CE04FD-6C1A-69BC-44B7-68CA5552D165}"/>
              </a:ext>
            </a:extLst>
          </p:cNvPr>
          <p:cNvSpPr>
            <a:spLocks noGrp="1"/>
          </p:cNvSpPr>
          <p:nvPr>
            <p:ph type="body" sz="quarter" idx="29"/>
          </p:nvPr>
        </p:nvSpPr>
        <p:spPr>
          <a:xfrm>
            <a:off x="4677936" y="2359855"/>
            <a:ext cx="1033794" cy="274193"/>
          </a:xfrm>
          <a:prstGeom prst="rect">
            <a:avLst/>
          </a:prstGeom>
        </p:spPr>
        <p:txBody>
          <a:bodyPr/>
          <a:lstStyle>
            <a:lvl1pPr marL="0" indent="0">
              <a:buFontTx/>
              <a:buNone/>
              <a:defRPr sz="1200" b="1" i="0">
                <a:solidFill>
                  <a:srgbClr val="F25929"/>
                </a:solidFill>
                <a:latin typeface="Proxima Nova Semibold" panose="02000506030000020004" pitchFamily="2"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GB"/>
              <a:t>Click to edit</a:t>
            </a:r>
            <a:endParaRPr lang="en-US"/>
          </a:p>
        </p:txBody>
      </p:sp>
      <p:sp>
        <p:nvSpPr>
          <p:cNvPr id="24" name="Text Placeholder 32">
            <a:extLst>
              <a:ext uri="{FF2B5EF4-FFF2-40B4-BE49-F238E27FC236}">
                <a16:creationId xmlns:a16="http://schemas.microsoft.com/office/drawing/2014/main" id="{47CF2C1C-AD7B-2DA0-80BB-1F0D7FBB67E0}"/>
              </a:ext>
            </a:extLst>
          </p:cNvPr>
          <p:cNvSpPr>
            <a:spLocks noGrp="1"/>
          </p:cNvSpPr>
          <p:nvPr>
            <p:ph type="body" sz="quarter" idx="30"/>
          </p:nvPr>
        </p:nvSpPr>
        <p:spPr>
          <a:xfrm>
            <a:off x="4677936" y="2697319"/>
            <a:ext cx="1033794" cy="655304"/>
          </a:xfrm>
          <a:prstGeom prst="rect">
            <a:avLst/>
          </a:prstGeom>
        </p:spPr>
        <p:txBody>
          <a:bodyPr/>
          <a:lstStyle>
            <a:lvl1pPr marL="0" indent="0">
              <a:buFontTx/>
              <a:buNone/>
              <a:defRPr sz="900" b="0" i="0">
                <a:solidFill>
                  <a:schemeClr val="tx1">
                    <a:lumMod val="65000"/>
                    <a:lumOff val="35000"/>
                  </a:schemeClr>
                </a:solidFill>
                <a:latin typeface="Proxima Nova Semibold" panose="02000506030000020004" pitchFamily="2"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GB"/>
              <a:t>Click to edit</a:t>
            </a:r>
            <a:endParaRPr lang="en-US"/>
          </a:p>
        </p:txBody>
      </p:sp>
      <p:sp>
        <p:nvSpPr>
          <p:cNvPr id="26" name="Text Placeholder 32">
            <a:extLst>
              <a:ext uri="{FF2B5EF4-FFF2-40B4-BE49-F238E27FC236}">
                <a16:creationId xmlns:a16="http://schemas.microsoft.com/office/drawing/2014/main" id="{19AAFE3B-65A3-A266-7272-A6D3987C7F71}"/>
              </a:ext>
            </a:extLst>
          </p:cNvPr>
          <p:cNvSpPr>
            <a:spLocks noGrp="1"/>
          </p:cNvSpPr>
          <p:nvPr>
            <p:ph type="body" sz="quarter" idx="31"/>
          </p:nvPr>
        </p:nvSpPr>
        <p:spPr>
          <a:xfrm>
            <a:off x="5851516" y="2365024"/>
            <a:ext cx="1033794" cy="274193"/>
          </a:xfrm>
          <a:prstGeom prst="rect">
            <a:avLst/>
          </a:prstGeom>
        </p:spPr>
        <p:txBody>
          <a:bodyPr/>
          <a:lstStyle>
            <a:lvl1pPr marL="0" indent="0">
              <a:buFontTx/>
              <a:buNone/>
              <a:defRPr sz="1200" b="1" i="0">
                <a:solidFill>
                  <a:srgbClr val="F25929"/>
                </a:solidFill>
                <a:latin typeface="Proxima Nova Semibold" panose="02000506030000020004" pitchFamily="2"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GB"/>
              <a:t>Click to edit</a:t>
            </a:r>
            <a:endParaRPr lang="en-US"/>
          </a:p>
        </p:txBody>
      </p:sp>
      <p:sp>
        <p:nvSpPr>
          <p:cNvPr id="27" name="Text Placeholder 32">
            <a:extLst>
              <a:ext uri="{FF2B5EF4-FFF2-40B4-BE49-F238E27FC236}">
                <a16:creationId xmlns:a16="http://schemas.microsoft.com/office/drawing/2014/main" id="{010D689F-B849-9915-E4BD-5D8AC75DD575}"/>
              </a:ext>
            </a:extLst>
          </p:cNvPr>
          <p:cNvSpPr>
            <a:spLocks noGrp="1"/>
          </p:cNvSpPr>
          <p:nvPr>
            <p:ph type="body" sz="quarter" idx="32"/>
          </p:nvPr>
        </p:nvSpPr>
        <p:spPr>
          <a:xfrm>
            <a:off x="5851516" y="2702488"/>
            <a:ext cx="1033794" cy="655304"/>
          </a:xfrm>
          <a:prstGeom prst="rect">
            <a:avLst/>
          </a:prstGeom>
        </p:spPr>
        <p:txBody>
          <a:bodyPr/>
          <a:lstStyle>
            <a:lvl1pPr marL="0" indent="0">
              <a:buFontTx/>
              <a:buNone/>
              <a:defRPr sz="900" b="0" i="0">
                <a:solidFill>
                  <a:schemeClr val="tx1">
                    <a:lumMod val="65000"/>
                    <a:lumOff val="35000"/>
                  </a:schemeClr>
                </a:solidFill>
                <a:latin typeface="Proxima Nova Semibold" panose="02000506030000020004" pitchFamily="2"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GB"/>
              <a:t>Click to edit</a:t>
            </a:r>
            <a:endParaRPr lang="en-US"/>
          </a:p>
        </p:txBody>
      </p:sp>
      <p:sp>
        <p:nvSpPr>
          <p:cNvPr id="28" name="Text Placeholder 32">
            <a:extLst>
              <a:ext uri="{FF2B5EF4-FFF2-40B4-BE49-F238E27FC236}">
                <a16:creationId xmlns:a16="http://schemas.microsoft.com/office/drawing/2014/main" id="{534FEC8C-05A9-8245-9193-91E741163224}"/>
              </a:ext>
            </a:extLst>
          </p:cNvPr>
          <p:cNvSpPr>
            <a:spLocks noGrp="1"/>
          </p:cNvSpPr>
          <p:nvPr>
            <p:ph type="body" sz="quarter" idx="33"/>
          </p:nvPr>
        </p:nvSpPr>
        <p:spPr>
          <a:xfrm>
            <a:off x="7075715" y="2359855"/>
            <a:ext cx="1033794" cy="274193"/>
          </a:xfrm>
          <a:prstGeom prst="rect">
            <a:avLst/>
          </a:prstGeom>
        </p:spPr>
        <p:txBody>
          <a:bodyPr/>
          <a:lstStyle>
            <a:lvl1pPr marL="0" indent="0">
              <a:buFontTx/>
              <a:buNone/>
              <a:defRPr sz="1200" b="1" i="0">
                <a:solidFill>
                  <a:srgbClr val="F25929"/>
                </a:solidFill>
                <a:latin typeface="Proxima Nova Semibold" panose="02000506030000020004" pitchFamily="2"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GB"/>
              <a:t>Click to edit</a:t>
            </a:r>
            <a:endParaRPr lang="en-US"/>
          </a:p>
        </p:txBody>
      </p:sp>
      <p:sp>
        <p:nvSpPr>
          <p:cNvPr id="29" name="Text Placeholder 32">
            <a:extLst>
              <a:ext uri="{FF2B5EF4-FFF2-40B4-BE49-F238E27FC236}">
                <a16:creationId xmlns:a16="http://schemas.microsoft.com/office/drawing/2014/main" id="{6A2712E8-FFFB-E4E6-FABF-8142085F407E}"/>
              </a:ext>
            </a:extLst>
          </p:cNvPr>
          <p:cNvSpPr>
            <a:spLocks noGrp="1"/>
          </p:cNvSpPr>
          <p:nvPr>
            <p:ph type="body" sz="quarter" idx="34"/>
          </p:nvPr>
        </p:nvSpPr>
        <p:spPr>
          <a:xfrm>
            <a:off x="7075715" y="2697319"/>
            <a:ext cx="1033794" cy="655304"/>
          </a:xfrm>
          <a:prstGeom prst="rect">
            <a:avLst/>
          </a:prstGeom>
        </p:spPr>
        <p:txBody>
          <a:bodyPr/>
          <a:lstStyle>
            <a:lvl1pPr marL="0" indent="0">
              <a:buFontTx/>
              <a:buNone/>
              <a:defRPr sz="900" b="0" i="0">
                <a:solidFill>
                  <a:schemeClr val="tx1">
                    <a:lumMod val="65000"/>
                    <a:lumOff val="35000"/>
                  </a:schemeClr>
                </a:solidFill>
                <a:latin typeface="Proxima Nova Semibold" panose="02000506030000020004" pitchFamily="2"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GB"/>
              <a:t>Click to edit</a:t>
            </a:r>
            <a:endParaRPr lang="en-US"/>
          </a:p>
        </p:txBody>
      </p:sp>
      <p:sp>
        <p:nvSpPr>
          <p:cNvPr id="39" name="Text Placeholder 32">
            <a:extLst>
              <a:ext uri="{FF2B5EF4-FFF2-40B4-BE49-F238E27FC236}">
                <a16:creationId xmlns:a16="http://schemas.microsoft.com/office/drawing/2014/main" id="{191B053B-AB34-4DE6-7DB1-1778E32EFABD}"/>
              </a:ext>
            </a:extLst>
          </p:cNvPr>
          <p:cNvSpPr>
            <a:spLocks noGrp="1"/>
          </p:cNvSpPr>
          <p:nvPr>
            <p:ph type="body" sz="quarter" idx="35"/>
          </p:nvPr>
        </p:nvSpPr>
        <p:spPr>
          <a:xfrm>
            <a:off x="3477614" y="3515580"/>
            <a:ext cx="1033794" cy="274193"/>
          </a:xfrm>
          <a:prstGeom prst="rect">
            <a:avLst/>
          </a:prstGeom>
        </p:spPr>
        <p:txBody>
          <a:bodyPr/>
          <a:lstStyle>
            <a:lvl1pPr marL="0" indent="0">
              <a:buFontTx/>
              <a:buNone/>
              <a:defRPr sz="1200" b="1" i="0">
                <a:solidFill>
                  <a:srgbClr val="F25929"/>
                </a:solidFill>
                <a:latin typeface="Proxima Nova Semibold" panose="02000506030000020004" pitchFamily="2"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GB"/>
              <a:t>Click to edit</a:t>
            </a:r>
            <a:endParaRPr lang="en-US"/>
          </a:p>
        </p:txBody>
      </p:sp>
      <p:sp>
        <p:nvSpPr>
          <p:cNvPr id="40" name="Text Placeholder 32">
            <a:extLst>
              <a:ext uri="{FF2B5EF4-FFF2-40B4-BE49-F238E27FC236}">
                <a16:creationId xmlns:a16="http://schemas.microsoft.com/office/drawing/2014/main" id="{E655E671-D248-2470-BE85-4CFB9CCD300E}"/>
              </a:ext>
            </a:extLst>
          </p:cNvPr>
          <p:cNvSpPr>
            <a:spLocks noGrp="1"/>
          </p:cNvSpPr>
          <p:nvPr>
            <p:ph type="body" sz="quarter" idx="36"/>
          </p:nvPr>
        </p:nvSpPr>
        <p:spPr>
          <a:xfrm>
            <a:off x="3477614" y="3853045"/>
            <a:ext cx="1033794" cy="655304"/>
          </a:xfrm>
          <a:prstGeom prst="rect">
            <a:avLst/>
          </a:prstGeom>
        </p:spPr>
        <p:txBody>
          <a:bodyPr/>
          <a:lstStyle>
            <a:lvl1pPr marL="0" indent="0">
              <a:buFontTx/>
              <a:buNone/>
              <a:defRPr sz="900" b="0" i="0">
                <a:solidFill>
                  <a:schemeClr val="tx1">
                    <a:lumMod val="65000"/>
                    <a:lumOff val="35000"/>
                  </a:schemeClr>
                </a:solidFill>
                <a:latin typeface="Proxima Nova Semibold" panose="02000506030000020004" pitchFamily="2"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GB"/>
              <a:t>Click to edit</a:t>
            </a:r>
            <a:endParaRPr lang="en-US"/>
          </a:p>
        </p:txBody>
      </p:sp>
      <p:sp>
        <p:nvSpPr>
          <p:cNvPr id="41" name="Text Placeholder 32">
            <a:extLst>
              <a:ext uri="{FF2B5EF4-FFF2-40B4-BE49-F238E27FC236}">
                <a16:creationId xmlns:a16="http://schemas.microsoft.com/office/drawing/2014/main" id="{EB843E05-6BD8-276D-7D97-46424E42334D}"/>
              </a:ext>
            </a:extLst>
          </p:cNvPr>
          <p:cNvSpPr>
            <a:spLocks noGrp="1"/>
          </p:cNvSpPr>
          <p:nvPr>
            <p:ph type="body" sz="quarter" idx="37"/>
          </p:nvPr>
        </p:nvSpPr>
        <p:spPr>
          <a:xfrm>
            <a:off x="4677936" y="3515580"/>
            <a:ext cx="1033794" cy="274193"/>
          </a:xfrm>
          <a:prstGeom prst="rect">
            <a:avLst/>
          </a:prstGeom>
        </p:spPr>
        <p:txBody>
          <a:bodyPr/>
          <a:lstStyle>
            <a:lvl1pPr marL="0" indent="0">
              <a:buFontTx/>
              <a:buNone/>
              <a:defRPr sz="1200" b="1" i="0">
                <a:solidFill>
                  <a:srgbClr val="F25929"/>
                </a:solidFill>
                <a:latin typeface="Proxima Nova Semibold" panose="02000506030000020004" pitchFamily="2"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GB"/>
              <a:t>Click to edit</a:t>
            </a:r>
            <a:endParaRPr lang="en-US"/>
          </a:p>
        </p:txBody>
      </p:sp>
      <p:sp>
        <p:nvSpPr>
          <p:cNvPr id="42" name="Text Placeholder 32">
            <a:extLst>
              <a:ext uri="{FF2B5EF4-FFF2-40B4-BE49-F238E27FC236}">
                <a16:creationId xmlns:a16="http://schemas.microsoft.com/office/drawing/2014/main" id="{40E8FF92-ACEC-E3F5-B114-A6C099F15C46}"/>
              </a:ext>
            </a:extLst>
          </p:cNvPr>
          <p:cNvSpPr>
            <a:spLocks noGrp="1"/>
          </p:cNvSpPr>
          <p:nvPr>
            <p:ph type="body" sz="quarter" idx="38"/>
          </p:nvPr>
        </p:nvSpPr>
        <p:spPr>
          <a:xfrm>
            <a:off x="4677936" y="3853045"/>
            <a:ext cx="1033794" cy="655304"/>
          </a:xfrm>
          <a:prstGeom prst="rect">
            <a:avLst/>
          </a:prstGeom>
        </p:spPr>
        <p:txBody>
          <a:bodyPr/>
          <a:lstStyle>
            <a:lvl1pPr marL="0" indent="0">
              <a:buFontTx/>
              <a:buNone/>
              <a:defRPr sz="900" b="0" i="0">
                <a:solidFill>
                  <a:schemeClr val="tx1">
                    <a:lumMod val="65000"/>
                    <a:lumOff val="35000"/>
                  </a:schemeClr>
                </a:solidFill>
                <a:latin typeface="Proxima Nova Semibold" panose="02000506030000020004" pitchFamily="2"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GB"/>
              <a:t>Click to edit</a:t>
            </a:r>
            <a:endParaRPr lang="en-US"/>
          </a:p>
        </p:txBody>
      </p:sp>
      <p:sp>
        <p:nvSpPr>
          <p:cNvPr id="43" name="Text Placeholder 32">
            <a:extLst>
              <a:ext uri="{FF2B5EF4-FFF2-40B4-BE49-F238E27FC236}">
                <a16:creationId xmlns:a16="http://schemas.microsoft.com/office/drawing/2014/main" id="{71650F9B-A9B6-CEAB-8270-8BB51650B7AC}"/>
              </a:ext>
            </a:extLst>
          </p:cNvPr>
          <p:cNvSpPr>
            <a:spLocks noGrp="1"/>
          </p:cNvSpPr>
          <p:nvPr>
            <p:ph type="body" sz="quarter" idx="39"/>
          </p:nvPr>
        </p:nvSpPr>
        <p:spPr>
          <a:xfrm>
            <a:off x="5851516" y="3520749"/>
            <a:ext cx="1033794" cy="274193"/>
          </a:xfrm>
          <a:prstGeom prst="rect">
            <a:avLst/>
          </a:prstGeom>
        </p:spPr>
        <p:txBody>
          <a:bodyPr/>
          <a:lstStyle>
            <a:lvl1pPr marL="0" indent="0">
              <a:buFontTx/>
              <a:buNone/>
              <a:defRPr sz="1200" b="1" i="0">
                <a:solidFill>
                  <a:srgbClr val="F25929"/>
                </a:solidFill>
                <a:latin typeface="Proxima Nova Semibold" panose="02000506030000020004" pitchFamily="2"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GB"/>
              <a:t>Click to edit</a:t>
            </a:r>
            <a:endParaRPr lang="en-US"/>
          </a:p>
        </p:txBody>
      </p:sp>
      <p:sp>
        <p:nvSpPr>
          <p:cNvPr id="44" name="Text Placeholder 32">
            <a:extLst>
              <a:ext uri="{FF2B5EF4-FFF2-40B4-BE49-F238E27FC236}">
                <a16:creationId xmlns:a16="http://schemas.microsoft.com/office/drawing/2014/main" id="{FFB6888B-04A9-302A-B293-167D5D9F8F1B}"/>
              </a:ext>
            </a:extLst>
          </p:cNvPr>
          <p:cNvSpPr>
            <a:spLocks noGrp="1"/>
          </p:cNvSpPr>
          <p:nvPr>
            <p:ph type="body" sz="quarter" idx="40"/>
          </p:nvPr>
        </p:nvSpPr>
        <p:spPr>
          <a:xfrm>
            <a:off x="5851516" y="3858214"/>
            <a:ext cx="1033794" cy="655304"/>
          </a:xfrm>
          <a:prstGeom prst="rect">
            <a:avLst/>
          </a:prstGeom>
        </p:spPr>
        <p:txBody>
          <a:bodyPr/>
          <a:lstStyle>
            <a:lvl1pPr marL="0" indent="0">
              <a:buFontTx/>
              <a:buNone/>
              <a:defRPr sz="900" b="0" i="0">
                <a:solidFill>
                  <a:schemeClr val="tx1">
                    <a:lumMod val="65000"/>
                    <a:lumOff val="35000"/>
                  </a:schemeClr>
                </a:solidFill>
                <a:latin typeface="Proxima Nova Semibold" panose="02000506030000020004" pitchFamily="2"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GB"/>
              <a:t>Click to edit</a:t>
            </a:r>
            <a:endParaRPr lang="en-US"/>
          </a:p>
        </p:txBody>
      </p:sp>
      <p:sp>
        <p:nvSpPr>
          <p:cNvPr id="45" name="Text Placeholder 32">
            <a:extLst>
              <a:ext uri="{FF2B5EF4-FFF2-40B4-BE49-F238E27FC236}">
                <a16:creationId xmlns:a16="http://schemas.microsoft.com/office/drawing/2014/main" id="{C08CDC54-EA39-8FDC-CF97-09D054499000}"/>
              </a:ext>
            </a:extLst>
          </p:cNvPr>
          <p:cNvSpPr>
            <a:spLocks noGrp="1"/>
          </p:cNvSpPr>
          <p:nvPr>
            <p:ph type="body" sz="quarter" idx="41"/>
          </p:nvPr>
        </p:nvSpPr>
        <p:spPr>
          <a:xfrm>
            <a:off x="7075715" y="3515580"/>
            <a:ext cx="1033794" cy="274193"/>
          </a:xfrm>
          <a:prstGeom prst="rect">
            <a:avLst/>
          </a:prstGeom>
        </p:spPr>
        <p:txBody>
          <a:bodyPr/>
          <a:lstStyle>
            <a:lvl1pPr marL="0" indent="0">
              <a:buFontTx/>
              <a:buNone/>
              <a:defRPr sz="1200" b="1" i="0">
                <a:solidFill>
                  <a:srgbClr val="F25929"/>
                </a:solidFill>
                <a:latin typeface="Proxima Nova Semibold" panose="02000506030000020004" pitchFamily="2"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GB"/>
              <a:t>Click to edit</a:t>
            </a:r>
            <a:endParaRPr lang="en-US"/>
          </a:p>
        </p:txBody>
      </p:sp>
      <p:sp>
        <p:nvSpPr>
          <p:cNvPr id="46" name="Text Placeholder 32">
            <a:extLst>
              <a:ext uri="{FF2B5EF4-FFF2-40B4-BE49-F238E27FC236}">
                <a16:creationId xmlns:a16="http://schemas.microsoft.com/office/drawing/2014/main" id="{C7B8F168-F00F-5656-11E7-F73A612CA1DF}"/>
              </a:ext>
            </a:extLst>
          </p:cNvPr>
          <p:cNvSpPr>
            <a:spLocks noGrp="1"/>
          </p:cNvSpPr>
          <p:nvPr>
            <p:ph type="body" sz="quarter" idx="42"/>
          </p:nvPr>
        </p:nvSpPr>
        <p:spPr>
          <a:xfrm>
            <a:off x="7075715" y="3853045"/>
            <a:ext cx="1033794" cy="655304"/>
          </a:xfrm>
          <a:prstGeom prst="rect">
            <a:avLst/>
          </a:prstGeom>
        </p:spPr>
        <p:txBody>
          <a:bodyPr/>
          <a:lstStyle>
            <a:lvl1pPr marL="0" indent="0">
              <a:buFontTx/>
              <a:buNone/>
              <a:defRPr sz="900" b="0" i="0">
                <a:solidFill>
                  <a:schemeClr val="tx1">
                    <a:lumMod val="65000"/>
                    <a:lumOff val="35000"/>
                  </a:schemeClr>
                </a:solidFill>
                <a:latin typeface="Proxima Nova Semibold" panose="02000506030000020004" pitchFamily="2"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GB"/>
              <a:t>Click to edit</a:t>
            </a:r>
            <a:endParaRPr lang="en-US"/>
          </a:p>
        </p:txBody>
      </p:sp>
      <p:sp>
        <p:nvSpPr>
          <p:cNvPr id="2" name="Text Placeholder 22">
            <a:extLst>
              <a:ext uri="{FF2B5EF4-FFF2-40B4-BE49-F238E27FC236}">
                <a16:creationId xmlns:a16="http://schemas.microsoft.com/office/drawing/2014/main" id="{E0E1812F-1358-6BE8-9BA7-0ABA7F07C6D2}"/>
              </a:ext>
            </a:extLst>
          </p:cNvPr>
          <p:cNvSpPr>
            <a:spLocks noGrp="1"/>
          </p:cNvSpPr>
          <p:nvPr>
            <p:ph type="body" sz="quarter" idx="12" hasCustomPrompt="1"/>
          </p:nvPr>
        </p:nvSpPr>
        <p:spPr>
          <a:xfrm rot="16200000">
            <a:off x="-1671341" y="2392012"/>
            <a:ext cx="3940377" cy="597695"/>
          </a:xfrm>
          <a:prstGeom prst="rect">
            <a:avLst/>
          </a:prstGeom>
        </p:spPr>
        <p:txBody>
          <a:bodyPr anchor="ctr"/>
          <a:lstStyle>
            <a:lvl1pPr marL="0" indent="0">
              <a:buFontTx/>
              <a:buNone/>
              <a:defRPr b="1" i="0">
                <a:solidFill>
                  <a:schemeClr val="bg1"/>
                </a:solidFill>
                <a:highlight>
                  <a:srgbClr val="000000"/>
                </a:highlight>
                <a:latin typeface="Proxima Nova Semibold" panose="02000506030000020004" pitchFamily="2"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GB"/>
              <a:t>Slide title</a:t>
            </a:r>
          </a:p>
        </p:txBody>
      </p:sp>
    </p:spTree>
    <p:extLst>
      <p:ext uri="{BB962C8B-B14F-4D97-AF65-F5344CB8AC3E}">
        <p14:creationId xmlns:p14="http://schemas.microsoft.com/office/powerpoint/2010/main" val="424169942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Graph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2201BA5-0CE0-E798-938D-D4408F238ED3}"/>
              </a:ext>
            </a:extLst>
          </p:cNvPr>
          <p:cNvSpPr/>
          <p:nvPr userDrawn="1"/>
        </p:nvSpPr>
        <p:spPr>
          <a:xfrm>
            <a:off x="0" y="1"/>
            <a:ext cx="598082" cy="482451"/>
          </a:xfrm>
          <a:prstGeom prst="rect">
            <a:avLst/>
          </a:prstGeom>
          <a:solidFill>
            <a:srgbClr val="36BE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4" name="Picture 13">
            <a:extLst>
              <a:ext uri="{FF2B5EF4-FFF2-40B4-BE49-F238E27FC236}">
                <a16:creationId xmlns:a16="http://schemas.microsoft.com/office/drawing/2014/main" id="{23387A28-2250-7701-02D0-4FECFF1C68A0}"/>
              </a:ext>
            </a:extLst>
          </p:cNvPr>
          <p:cNvPicPr>
            <a:picLocks noChangeAspect="1"/>
          </p:cNvPicPr>
          <p:nvPr userDrawn="1"/>
        </p:nvPicPr>
        <p:blipFill>
          <a:blip r:embed="rId2"/>
          <a:stretch>
            <a:fillRect/>
          </a:stretch>
        </p:blipFill>
        <p:spPr>
          <a:xfrm>
            <a:off x="893645" y="4204734"/>
            <a:ext cx="988681" cy="456314"/>
          </a:xfrm>
          <a:prstGeom prst="rect">
            <a:avLst/>
          </a:prstGeom>
        </p:spPr>
      </p:pic>
      <p:pic>
        <p:nvPicPr>
          <p:cNvPr id="16" name="Picture 15">
            <a:extLst>
              <a:ext uri="{FF2B5EF4-FFF2-40B4-BE49-F238E27FC236}">
                <a16:creationId xmlns:a16="http://schemas.microsoft.com/office/drawing/2014/main" id="{3028B55F-E01B-268E-0F97-AD8F1E5BFDB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43566" y="121037"/>
            <a:ext cx="310948" cy="257552"/>
          </a:xfrm>
          <a:prstGeom prst="rect">
            <a:avLst/>
          </a:prstGeom>
        </p:spPr>
      </p:pic>
      <p:sp>
        <p:nvSpPr>
          <p:cNvPr id="21" name="Text Placeholder 20">
            <a:extLst>
              <a:ext uri="{FF2B5EF4-FFF2-40B4-BE49-F238E27FC236}">
                <a16:creationId xmlns:a16="http://schemas.microsoft.com/office/drawing/2014/main" id="{AB05198B-1E3F-058F-5A98-1452601497D1}"/>
              </a:ext>
            </a:extLst>
          </p:cNvPr>
          <p:cNvSpPr>
            <a:spLocks noGrp="1"/>
          </p:cNvSpPr>
          <p:nvPr>
            <p:ph type="body" sz="quarter" idx="11" hasCustomPrompt="1"/>
          </p:nvPr>
        </p:nvSpPr>
        <p:spPr>
          <a:xfrm>
            <a:off x="1195389" y="352745"/>
            <a:ext cx="6753223" cy="431027"/>
          </a:xfrm>
          <a:prstGeom prst="rect">
            <a:avLst/>
          </a:prstGeom>
        </p:spPr>
        <p:txBody>
          <a:bodyPr/>
          <a:lstStyle>
            <a:lvl1pPr marL="0" indent="0">
              <a:buFontTx/>
              <a:buNone/>
              <a:defRPr sz="2700" b="1" i="0">
                <a:solidFill>
                  <a:srgbClr val="42BFC5"/>
                </a:solidFill>
                <a:latin typeface="Proxima Nova Semibold" panose="02000506030000020004" pitchFamily="2"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GB"/>
              <a:t>Click to edit - heading</a:t>
            </a:r>
          </a:p>
        </p:txBody>
      </p:sp>
      <p:sp>
        <p:nvSpPr>
          <p:cNvPr id="31" name="Text Placeholder 30">
            <a:extLst>
              <a:ext uri="{FF2B5EF4-FFF2-40B4-BE49-F238E27FC236}">
                <a16:creationId xmlns:a16="http://schemas.microsoft.com/office/drawing/2014/main" id="{4B821257-E310-36DF-EEAA-2FCE043A1D8D}"/>
              </a:ext>
            </a:extLst>
          </p:cNvPr>
          <p:cNvSpPr>
            <a:spLocks noGrp="1"/>
          </p:cNvSpPr>
          <p:nvPr>
            <p:ph type="body" sz="quarter" idx="14" hasCustomPrompt="1"/>
          </p:nvPr>
        </p:nvSpPr>
        <p:spPr>
          <a:xfrm>
            <a:off x="1195389" y="783772"/>
            <a:ext cx="6753223" cy="431027"/>
          </a:xfrm>
          <a:prstGeom prst="rect">
            <a:avLst/>
          </a:prstGeom>
        </p:spPr>
        <p:txBody>
          <a:bodyPr/>
          <a:lstStyle>
            <a:lvl1pPr marL="0" indent="0">
              <a:buFontTx/>
              <a:buNone/>
              <a:defRPr b="1" i="0">
                <a:solidFill>
                  <a:schemeClr val="bg2">
                    <a:lumMod val="50000"/>
                  </a:schemeClr>
                </a:solidFill>
                <a:latin typeface="Proxima Nova Semibold" panose="02000506030000020004" pitchFamily="2" charset="0"/>
              </a:defRPr>
            </a:lvl1pPr>
            <a:lvl2pPr marL="342900" indent="0">
              <a:buFontTx/>
              <a:buNone/>
              <a:defRPr>
                <a:latin typeface="Proxima Nova Rg" panose="02000506030000020004" pitchFamily="2" charset="0"/>
              </a:defRPr>
            </a:lvl2pPr>
            <a:lvl3pPr marL="685800" indent="0">
              <a:buFontTx/>
              <a:buNone/>
              <a:defRPr>
                <a:latin typeface="Proxima Nova Rg" panose="02000506030000020004" pitchFamily="2" charset="0"/>
              </a:defRPr>
            </a:lvl3pPr>
            <a:lvl4pPr marL="1028700" indent="0">
              <a:buFontTx/>
              <a:buNone/>
              <a:defRPr>
                <a:latin typeface="Proxima Nova Rg" panose="02000506030000020004" pitchFamily="2" charset="0"/>
              </a:defRPr>
            </a:lvl4pPr>
            <a:lvl5pPr marL="1371600" indent="0">
              <a:buFontTx/>
              <a:buNone/>
              <a:defRPr>
                <a:latin typeface="Proxima Nova Rg" panose="02000506030000020004" pitchFamily="2" charset="0"/>
              </a:defRPr>
            </a:lvl5pPr>
          </a:lstStyle>
          <a:p>
            <a:pPr lvl="0"/>
            <a:r>
              <a:rPr lang="en-GB"/>
              <a:t>Click to edit - subheading</a:t>
            </a:r>
          </a:p>
        </p:txBody>
      </p:sp>
      <p:sp>
        <p:nvSpPr>
          <p:cNvPr id="3" name="Picture Placeholder 2">
            <a:extLst>
              <a:ext uri="{FF2B5EF4-FFF2-40B4-BE49-F238E27FC236}">
                <a16:creationId xmlns:a16="http://schemas.microsoft.com/office/drawing/2014/main" id="{06DEE664-E467-159A-18B5-8540DCC9F931}"/>
              </a:ext>
            </a:extLst>
          </p:cNvPr>
          <p:cNvSpPr>
            <a:spLocks noGrp="1"/>
          </p:cNvSpPr>
          <p:nvPr>
            <p:ph type="pic" sz="quarter" idx="15" hasCustomPrompt="1"/>
          </p:nvPr>
        </p:nvSpPr>
        <p:spPr>
          <a:xfrm>
            <a:off x="1195387" y="1322785"/>
            <a:ext cx="7168754" cy="3326606"/>
          </a:xfrm>
          <a:prstGeom prst="rect">
            <a:avLst/>
          </a:prstGeom>
        </p:spPr>
        <p:txBody>
          <a:bodyPr/>
          <a:lstStyle/>
          <a:p>
            <a:r>
              <a:rPr lang="en-US"/>
              <a:t>Graph</a:t>
            </a:r>
          </a:p>
        </p:txBody>
      </p:sp>
      <p:sp>
        <p:nvSpPr>
          <p:cNvPr id="2" name="Text Placeholder 22">
            <a:extLst>
              <a:ext uri="{FF2B5EF4-FFF2-40B4-BE49-F238E27FC236}">
                <a16:creationId xmlns:a16="http://schemas.microsoft.com/office/drawing/2014/main" id="{7715EECB-D33F-BD30-B4AA-B2E76CCCD0B2}"/>
              </a:ext>
            </a:extLst>
          </p:cNvPr>
          <p:cNvSpPr>
            <a:spLocks noGrp="1"/>
          </p:cNvSpPr>
          <p:nvPr>
            <p:ph type="body" sz="quarter" idx="12" hasCustomPrompt="1"/>
          </p:nvPr>
        </p:nvSpPr>
        <p:spPr>
          <a:xfrm rot="16200000">
            <a:off x="-1671341" y="2392012"/>
            <a:ext cx="3940377" cy="597695"/>
          </a:xfrm>
          <a:prstGeom prst="rect">
            <a:avLst/>
          </a:prstGeom>
        </p:spPr>
        <p:txBody>
          <a:bodyPr anchor="ctr"/>
          <a:lstStyle>
            <a:lvl1pPr marL="0" indent="0">
              <a:buFontTx/>
              <a:buNone/>
              <a:defRPr b="1" i="0">
                <a:solidFill>
                  <a:schemeClr val="bg1"/>
                </a:solidFill>
                <a:highlight>
                  <a:srgbClr val="000000"/>
                </a:highlight>
                <a:latin typeface="Proxima Nova Semibold" panose="02000506030000020004" pitchFamily="2"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GB"/>
              <a:t>Slide title</a:t>
            </a:r>
          </a:p>
        </p:txBody>
      </p:sp>
    </p:spTree>
    <p:extLst>
      <p:ext uri="{BB962C8B-B14F-4D97-AF65-F5344CB8AC3E}">
        <p14:creationId xmlns:p14="http://schemas.microsoft.com/office/powerpoint/2010/main" val="334341154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ase study">
    <p:spTree>
      <p:nvGrpSpPr>
        <p:cNvPr id="1" name=""/>
        <p:cNvGrpSpPr/>
        <p:nvPr/>
      </p:nvGrpSpPr>
      <p:grpSpPr>
        <a:xfrm>
          <a:off x="0" y="0"/>
          <a:ext cx="0" cy="0"/>
          <a:chOff x="0" y="0"/>
          <a:chExt cx="0" cy="0"/>
        </a:xfrm>
      </p:grpSpPr>
      <p:sp>
        <p:nvSpPr>
          <p:cNvPr id="2" name="Round Single Corner of Rectangle 1">
            <a:extLst>
              <a:ext uri="{FF2B5EF4-FFF2-40B4-BE49-F238E27FC236}">
                <a16:creationId xmlns:a16="http://schemas.microsoft.com/office/drawing/2014/main" id="{F40DD1E5-F84E-02A3-1041-54EC6F903477}"/>
              </a:ext>
            </a:extLst>
          </p:cNvPr>
          <p:cNvSpPr/>
          <p:nvPr userDrawn="1"/>
        </p:nvSpPr>
        <p:spPr>
          <a:xfrm>
            <a:off x="1036306" y="494415"/>
            <a:ext cx="7715099" cy="4261460"/>
          </a:xfrm>
          <a:prstGeom prst="round1Rect">
            <a:avLst/>
          </a:prstGeom>
          <a:solidFill>
            <a:srgbClr val="E1E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 Placeholder 20">
            <a:extLst>
              <a:ext uri="{FF2B5EF4-FFF2-40B4-BE49-F238E27FC236}">
                <a16:creationId xmlns:a16="http://schemas.microsoft.com/office/drawing/2014/main" id="{F8568491-8315-FA7E-AE4B-1FAFF9AB59FB}"/>
              </a:ext>
            </a:extLst>
          </p:cNvPr>
          <p:cNvSpPr>
            <a:spLocks noGrp="1"/>
          </p:cNvSpPr>
          <p:nvPr>
            <p:ph type="body" sz="quarter" idx="11" hasCustomPrompt="1"/>
          </p:nvPr>
        </p:nvSpPr>
        <p:spPr>
          <a:xfrm>
            <a:off x="1298132" y="677825"/>
            <a:ext cx="3376611" cy="833572"/>
          </a:xfrm>
          <a:prstGeom prst="rect">
            <a:avLst/>
          </a:prstGeom>
        </p:spPr>
        <p:txBody>
          <a:bodyPr/>
          <a:lstStyle>
            <a:lvl1pPr marL="0" indent="0">
              <a:buFontTx/>
              <a:buNone/>
              <a:defRPr sz="2700" b="1" i="0">
                <a:solidFill>
                  <a:srgbClr val="42BFC5"/>
                </a:solidFill>
                <a:latin typeface="Proxima Nova Semibold" panose="02000506030000020004" pitchFamily="2"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GB"/>
              <a:t>Click to edit - heading</a:t>
            </a:r>
          </a:p>
        </p:txBody>
      </p:sp>
      <p:sp>
        <p:nvSpPr>
          <p:cNvPr id="15" name="Text Placeholder 30">
            <a:extLst>
              <a:ext uri="{FF2B5EF4-FFF2-40B4-BE49-F238E27FC236}">
                <a16:creationId xmlns:a16="http://schemas.microsoft.com/office/drawing/2014/main" id="{49747E0D-432C-D850-F733-B4E4C8735812}"/>
              </a:ext>
            </a:extLst>
          </p:cNvPr>
          <p:cNvSpPr>
            <a:spLocks noGrp="1"/>
          </p:cNvSpPr>
          <p:nvPr>
            <p:ph type="body" sz="quarter" idx="14" hasCustomPrompt="1"/>
          </p:nvPr>
        </p:nvSpPr>
        <p:spPr>
          <a:xfrm>
            <a:off x="1298131" y="1609369"/>
            <a:ext cx="3376612" cy="546682"/>
          </a:xfrm>
          <a:prstGeom prst="rect">
            <a:avLst/>
          </a:prstGeom>
        </p:spPr>
        <p:txBody>
          <a:bodyPr/>
          <a:lstStyle>
            <a:lvl1pPr marL="0" indent="0">
              <a:buFontTx/>
              <a:buNone/>
              <a:defRPr b="1" i="0">
                <a:solidFill>
                  <a:schemeClr val="bg2">
                    <a:lumMod val="50000"/>
                  </a:schemeClr>
                </a:solidFill>
                <a:latin typeface="Proxima Nova Semibold" panose="02000506030000020004" pitchFamily="2" charset="0"/>
              </a:defRPr>
            </a:lvl1pPr>
            <a:lvl2pPr marL="342900" indent="0">
              <a:buFontTx/>
              <a:buNone/>
              <a:defRPr>
                <a:latin typeface="Proxima Nova Rg" panose="02000506030000020004" pitchFamily="2" charset="0"/>
              </a:defRPr>
            </a:lvl2pPr>
            <a:lvl3pPr marL="685800" indent="0">
              <a:buFontTx/>
              <a:buNone/>
              <a:defRPr>
                <a:latin typeface="Proxima Nova Rg" panose="02000506030000020004" pitchFamily="2" charset="0"/>
              </a:defRPr>
            </a:lvl3pPr>
            <a:lvl4pPr marL="1028700" indent="0">
              <a:buFontTx/>
              <a:buNone/>
              <a:defRPr>
                <a:latin typeface="Proxima Nova Rg" panose="02000506030000020004" pitchFamily="2" charset="0"/>
              </a:defRPr>
            </a:lvl4pPr>
            <a:lvl5pPr marL="1371600" indent="0">
              <a:buFontTx/>
              <a:buNone/>
              <a:defRPr>
                <a:latin typeface="Proxima Nova Rg" panose="02000506030000020004" pitchFamily="2" charset="0"/>
              </a:defRPr>
            </a:lvl5pPr>
          </a:lstStyle>
          <a:p>
            <a:pPr lvl="0"/>
            <a:r>
              <a:rPr lang="en-GB"/>
              <a:t>Click to edit - subheading</a:t>
            </a:r>
          </a:p>
        </p:txBody>
      </p:sp>
      <p:sp>
        <p:nvSpPr>
          <p:cNvPr id="17" name="Picture Placeholder 16">
            <a:extLst>
              <a:ext uri="{FF2B5EF4-FFF2-40B4-BE49-F238E27FC236}">
                <a16:creationId xmlns:a16="http://schemas.microsoft.com/office/drawing/2014/main" id="{8E3C0426-22EE-4EDE-972A-BF9849EBD6AF}"/>
              </a:ext>
            </a:extLst>
          </p:cNvPr>
          <p:cNvSpPr>
            <a:spLocks noGrp="1"/>
          </p:cNvSpPr>
          <p:nvPr>
            <p:ph type="pic" sz="quarter" idx="15"/>
          </p:nvPr>
        </p:nvSpPr>
        <p:spPr>
          <a:xfrm>
            <a:off x="4893855" y="677826"/>
            <a:ext cx="3526631" cy="3877865"/>
          </a:xfrm>
          <a:prstGeom prst="rect">
            <a:avLst/>
          </a:prstGeom>
        </p:spPr>
        <p:txBody>
          <a:bodyPr/>
          <a:lstStyle/>
          <a:p>
            <a:endParaRPr lang="en-US"/>
          </a:p>
        </p:txBody>
      </p:sp>
      <p:sp>
        <p:nvSpPr>
          <p:cNvPr id="6" name="Text Placeholder 32">
            <a:extLst>
              <a:ext uri="{FF2B5EF4-FFF2-40B4-BE49-F238E27FC236}">
                <a16:creationId xmlns:a16="http://schemas.microsoft.com/office/drawing/2014/main" id="{7BE74FB0-7F04-FF0E-FF10-9753C4375EC7}"/>
              </a:ext>
            </a:extLst>
          </p:cNvPr>
          <p:cNvSpPr>
            <a:spLocks noGrp="1"/>
          </p:cNvSpPr>
          <p:nvPr>
            <p:ph type="body" sz="quarter" idx="16" hasCustomPrompt="1"/>
          </p:nvPr>
        </p:nvSpPr>
        <p:spPr>
          <a:xfrm>
            <a:off x="1298131" y="2356234"/>
            <a:ext cx="3376612" cy="2199458"/>
          </a:xfrm>
          <a:prstGeom prst="rect">
            <a:avLst/>
          </a:prstGeom>
        </p:spPr>
        <p:txBody>
          <a:bodyPr/>
          <a:lstStyle>
            <a:lvl1pPr marL="0" indent="0">
              <a:buFontTx/>
              <a:buNone/>
              <a:defRPr sz="1350">
                <a:solidFill>
                  <a:schemeClr val="tx1">
                    <a:lumMod val="85000"/>
                    <a:lumOff val="15000"/>
                  </a:schemeClr>
                </a:solidFill>
                <a:latin typeface="Proxima Nova Rg" panose="02000506030000020004" pitchFamily="2"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GB"/>
              <a:t>Click to edit- body</a:t>
            </a:r>
            <a:endParaRPr lang="en-US"/>
          </a:p>
        </p:txBody>
      </p:sp>
      <p:sp>
        <p:nvSpPr>
          <p:cNvPr id="3" name="Text Placeholder 22">
            <a:extLst>
              <a:ext uri="{FF2B5EF4-FFF2-40B4-BE49-F238E27FC236}">
                <a16:creationId xmlns:a16="http://schemas.microsoft.com/office/drawing/2014/main" id="{AF0FC5C0-112A-127F-5F37-724BC802D55C}"/>
              </a:ext>
            </a:extLst>
          </p:cNvPr>
          <p:cNvSpPr>
            <a:spLocks noGrp="1"/>
          </p:cNvSpPr>
          <p:nvPr>
            <p:ph type="body" sz="quarter" idx="12" hasCustomPrompt="1"/>
          </p:nvPr>
        </p:nvSpPr>
        <p:spPr>
          <a:xfrm rot="16200000">
            <a:off x="-1671341" y="2392012"/>
            <a:ext cx="3940377" cy="597695"/>
          </a:xfrm>
          <a:prstGeom prst="rect">
            <a:avLst/>
          </a:prstGeom>
        </p:spPr>
        <p:txBody>
          <a:bodyPr anchor="ctr"/>
          <a:lstStyle>
            <a:lvl1pPr marL="0" indent="0">
              <a:buFontTx/>
              <a:buNone/>
              <a:defRPr b="1" i="0">
                <a:solidFill>
                  <a:schemeClr val="bg1"/>
                </a:solidFill>
                <a:highlight>
                  <a:srgbClr val="000000"/>
                </a:highlight>
                <a:latin typeface="Proxima Nova Semibold" panose="02000506030000020004" pitchFamily="2"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GB"/>
              <a:t>Slide title</a:t>
            </a:r>
          </a:p>
        </p:txBody>
      </p:sp>
    </p:spTree>
    <p:extLst>
      <p:ext uri="{BB962C8B-B14F-4D97-AF65-F5344CB8AC3E}">
        <p14:creationId xmlns:p14="http://schemas.microsoft.com/office/powerpoint/2010/main" val="321887220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Quote2">
    <p:spTree>
      <p:nvGrpSpPr>
        <p:cNvPr id="1" name=""/>
        <p:cNvGrpSpPr/>
        <p:nvPr/>
      </p:nvGrpSpPr>
      <p:grpSpPr>
        <a:xfrm>
          <a:off x="0" y="0"/>
          <a:ext cx="0" cy="0"/>
          <a:chOff x="0" y="0"/>
          <a:chExt cx="0" cy="0"/>
        </a:xfrm>
      </p:grpSpPr>
      <p:sp>
        <p:nvSpPr>
          <p:cNvPr id="14" name="Text Placeholder 20">
            <a:extLst>
              <a:ext uri="{FF2B5EF4-FFF2-40B4-BE49-F238E27FC236}">
                <a16:creationId xmlns:a16="http://schemas.microsoft.com/office/drawing/2014/main" id="{F8568491-8315-FA7E-AE4B-1FAFF9AB59FB}"/>
              </a:ext>
            </a:extLst>
          </p:cNvPr>
          <p:cNvSpPr>
            <a:spLocks noGrp="1"/>
          </p:cNvSpPr>
          <p:nvPr>
            <p:ph type="body" sz="quarter" idx="11" hasCustomPrompt="1"/>
          </p:nvPr>
        </p:nvSpPr>
        <p:spPr>
          <a:xfrm>
            <a:off x="4373881" y="3421026"/>
            <a:ext cx="3988942" cy="259435"/>
          </a:xfrm>
          <a:prstGeom prst="rect">
            <a:avLst/>
          </a:prstGeom>
        </p:spPr>
        <p:txBody>
          <a:bodyPr/>
          <a:lstStyle>
            <a:lvl1pPr marL="0" indent="0">
              <a:buFontTx/>
              <a:buNone/>
              <a:defRPr sz="1050" b="1" i="0">
                <a:solidFill>
                  <a:schemeClr val="bg1"/>
                </a:solidFill>
                <a:highlight>
                  <a:srgbClr val="42BFC5"/>
                </a:highlight>
                <a:latin typeface="Proxima Nova Semibold" panose="02000506030000020004" pitchFamily="2"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GB"/>
              <a:t>Name</a:t>
            </a:r>
          </a:p>
        </p:txBody>
      </p:sp>
      <p:sp>
        <p:nvSpPr>
          <p:cNvPr id="15" name="Text Placeholder 30">
            <a:extLst>
              <a:ext uri="{FF2B5EF4-FFF2-40B4-BE49-F238E27FC236}">
                <a16:creationId xmlns:a16="http://schemas.microsoft.com/office/drawing/2014/main" id="{49747E0D-432C-D850-F733-B4E4C8735812}"/>
              </a:ext>
            </a:extLst>
          </p:cNvPr>
          <p:cNvSpPr>
            <a:spLocks noGrp="1"/>
          </p:cNvSpPr>
          <p:nvPr>
            <p:ph type="body" sz="quarter" idx="14" hasCustomPrompt="1"/>
          </p:nvPr>
        </p:nvSpPr>
        <p:spPr>
          <a:xfrm>
            <a:off x="4373881" y="3685084"/>
            <a:ext cx="3988943" cy="259435"/>
          </a:xfrm>
          <a:prstGeom prst="rect">
            <a:avLst/>
          </a:prstGeom>
        </p:spPr>
        <p:txBody>
          <a:bodyPr/>
          <a:lstStyle>
            <a:lvl1pPr marL="0" indent="0">
              <a:buFontTx/>
              <a:buNone/>
              <a:defRPr sz="900" b="1" i="0">
                <a:solidFill>
                  <a:schemeClr val="bg2">
                    <a:lumMod val="50000"/>
                  </a:schemeClr>
                </a:solidFill>
                <a:latin typeface="Proxima Nova Semibold" panose="02000506030000020004" pitchFamily="2" charset="0"/>
              </a:defRPr>
            </a:lvl1pPr>
            <a:lvl2pPr marL="342900" indent="0">
              <a:buFontTx/>
              <a:buNone/>
              <a:defRPr>
                <a:latin typeface="Proxima Nova Rg" panose="02000506030000020004" pitchFamily="2" charset="0"/>
              </a:defRPr>
            </a:lvl2pPr>
            <a:lvl3pPr marL="685800" indent="0">
              <a:buFontTx/>
              <a:buNone/>
              <a:defRPr>
                <a:latin typeface="Proxima Nova Rg" panose="02000506030000020004" pitchFamily="2" charset="0"/>
              </a:defRPr>
            </a:lvl3pPr>
            <a:lvl4pPr marL="1028700" indent="0">
              <a:buFontTx/>
              <a:buNone/>
              <a:defRPr>
                <a:latin typeface="Proxima Nova Rg" panose="02000506030000020004" pitchFamily="2" charset="0"/>
              </a:defRPr>
            </a:lvl4pPr>
            <a:lvl5pPr marL="1371600" indent="0">
              <a:buFontTx/>
              <a:buNone/>
              <a:defRPr>
                <a:latin typeface="Proxima Nova Rg" panose="02000506030000020004" pitchFamily="2" charset="0"/>
              </a:defRPr>
            </a:lvl5pPr>
          </a:lstStyle>
          <a:p>
            <a:pPr lvl="0"/>
            <a:r>
              <a:rPr lang="en-GB"/>
              <a:t>Designation</a:t>
            </a:r>
          </a:p>
        </p:txBody>
      </p:sp>
      <p:sp>
        <p:nvSpPr>
          <p:cNvPr id="17" name="Picture Placeholder 16">
            <a:extLst>
              <a:ext uri="{FF2B5EF4-FFF2-40B4-BE49-F238E27FC236}">
                <a16:creationId xmlns:a16="http://schemas.microsoft.com/office/drawing/2014/main" id="{8E3C0426-22EE-4EDE-972A-BF9849EBD6AF}"/>
              </a:ext>
            </a:extLst>
          </p:cNvPr>
          <p:cNvSpPr>
            <a:spLocks noGrp="1"/>
          </p:cNvSpPr>
          <p:nvPr>
            <p:ph type="pic" sz="quarter" idx="15"/>
          </p:nvPr>
        </p:nvSpPr>
        <p:spPr>
          <a:xfrm>
            <a:off x="1451097" y="1250215"/>
            <a:ext cx="2429998" cy="2430245"/>
          </a:xfrm>
          <a:prstGeom prst="ellipse">
            <a:avLst/>
          </a:prstGeom>
        </p:spPr>
        <p:txBody>
          <a:bodyPr/>
          <a:lstStyle/>
          <a:p>
            <a:endParaRPr lang="en-US"/>
          </a:p>
        </p:txBody>
      </p:sp>
      <p:sp>
        <p:nvSpPr>
          <p:cNvPr id="7" name="Text Placeholder 30">
            <a:extLst>
              <a:ext uri="{FF2B5EF4-FFF2-40B4-BE49-F238E27FC236}">
                <a16:creationId xmlns:a16="http://schemas.microsoft.com/office/drawing/2014/main" id="{7C585704-CBD3-ACDA-1B82-9C2F3B750FC3}"/>
              </a:ext>
            </a:extLst>
          </p:cNvPr>
          <p:cNvSpPr>
            <a:spLocks noGrp="1"/>
          </p:cNvSpPr>
          <p:nvPr>
            <p:ph type="body" sz="quarter" idx="16" hasCustomPrompt="1"/>
          </p:nvPr>
        </p:nvSpPr>
        <p:spPr>
          <a:xfrm>
            <a:off x="4373881" y="1371600"/>
            <a:ext cx="3988943" cy="1850312"/>
          </a:xfrm>
          <a:prstGeom prst="rect">
            <a:avLst/>
          </a:prstGeom>
        </p:spPr>
        <p:txBody>
          <a:bodyPr/>
          <a:lstStyle>
            <a:lvl1pPr marL="0" indent="0">
              <a:buFontTx/>
              <a:buNone/>
              <a:defRPr sz="1050" b="1" i="0">
                <a:solidFill>
                  <a:schemeClr val="bg2">
                    <a:lumMod val="50000"/>
                  </a:schemeClr>
                </a:solidFill>
                <a:latin typeface="Proxima Nova Semibold" panose="02000506030000020004" pitchFamily="2" charset="0"/>
              </a:defRPr>
            </a:lvl1pPr>
            <a:lvl2pPr marL="342900" indent="0">
              <a:buFontTx/>
              <a:buNone/>
              <a:defRPr>
                <a:latin typeface="Proxima Nova Rg" panose="02000506030000020004" pitchFamily="2" charset="0"/>
              </a:defRPr>
            </a:lvl2pPr>
            <a:lvl3pPr marL="685800" indent="0">
              <a:buFontTx/>
              <a:buNone/>
              <a:defRPr>
                <a:latin typeface="Proxima Nova Rg" panose="02000506030000020004" pitchFamily="2" charset="0"/>
              </a:defRPr>
            </a:lvl3pPr>
            <a:lvl4pPr marL="1028700" indent="0">
              <a:buFontTx/>
              <a:buNone/>
              <a:defRPr>
                <a:latin typeface="Proxima Nova Rg" panose="02000506030000020004" pitchFamily="2" charset="0"/>
              </a:defRPr>
            </a:lvl4pPr>
            <a:lvl5pPr marL="1371600" indent="0">
              <a:buFontTx/>
              <a:buNone/>
              <a:defRPr>
                <a:latin typeface="Proxima Nova Rg" panose="02000506030000020004" pitchFamily="2" charset="0"/>
              </a:defRPr>
            </a:lvl5pPr>
          </a:lstStyle>
          <a:p>
            <a:pPr lvl="0"/>
            <a:r>
              <a:rPr lang="en-GB"/>
              <a:t>Click to add quote</a:t>
            </a:r>
          </a:p>
        </p:txBody>
      </p:sp>
      <p:sp>
        <p:nvSpPr>
          <p:cNvPr id="2" name="Text Placeholder 22">
            <a:extLst>
              <a:ext uri="{FF2B5EF4-FFF2-40B4-BE49-F238E27FC236}">
                <a16:creationId xmlns:a16="http://schemas.microsoft.com/office/drawing/2014/main" id="{843B05CB-ECC3-81E4-C28A-D4FB395755B4}"/>
              </a:ext>
            </a:extLst>
          </p:cNvPr>
          <p:cNvSpPr>
            <a:spLocks noGrp="1"/>
          </p:cNvSpPr>
          <p:nvPr>
            <p:ph type="body" sz="quarter" idx="12" hasCustomPrompt="1"/>
          </p:nvPr>
        </p:nvSpPr>
        <p:spPr>
          <a:xfrm rot="16200000">
            <a:off x="-1671341" y="2392012"/>
            <a:ext cx="3940377" cy="597695"/>
          </a:xfrm>
          <a:prstGeom prst="rect">
            <a:avLst/>
          </a:prstGeom>
        </p:spPr>
        <p:txBody>
          <a:bodyPr anchor="ctr"/>
          <a:lstStyle>
            <a:lvl1pPr marL="0" indent="0">
              <a:buFontTx/>
              <a:buNone/>
              <a:defRPr b="1" i="0">
                <a:solidFill>
                  <a:schemeClr val="bg1"/>
                </a:solidFill>
                <a:highlight>
                  <a:srgbClr val="000000"/>
                </a:highlight>
                <a:latin typeface="Proxima Nova Semibold" panose="02000506030000020004" pitchFamily="2"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GB"/>
              <a:t>Slide title</a:t>
            </a:r>
          </a:p>
        </p:txBody>
      </p:sp>
      <p:pic>
        <p:nvPicPr>
          <p:cNvPr id="13" name="Picture 12" descr="A picture containing text, ax, vector graphics, silhouette&#10;&#10;Description automatically generated">
            <a:extLst>
              <a:ext uri="{FF2B5EF4-FFF2-40B4-BE49-F238E27FC236}">
                <a16:creationId xmlns:a16="http://schemas.microsoft.com/office/drawing/2014/main" id="{FF8F1150-1852-C0D7-177A-BB4E08AB892C}"/>
              </a:ext>
            </a:extLst>
          </p:cNvPr>
          <p:cNvPicPr>
            <a:picLocks noChangeAspect="1"/>
          </p:cNvPicPr>
          <p:nvPr userDrawn="1"/>
        </p:nvPicPr>
        <p:blipFill>
          <a:blip r:embed="rId2"/>
          <a:stretch>
            <a:fillRect/>
          </a:stretch>
        </p:blipFill>
        <p:spPr>
          <a:xfrm>
            <a:off x="4094179" y="330493"/>
            <a:ext cx="1280630" cy="1280630"/>
          </a:xfrm>
          <a:prstGeom prst="rect">
            <a:avLst/>
          </a:prstGeom>
        </p:spPr>
      </p:pic>
      <p:pic>
        <p:nvPicPr>
          <p:cNvPr id="18" name="Picture 17" descr="Logo&#10;&#10;Description automatically generated">
            <a:extLst>
              <a:ext uri="{FF2B5EF4-FFF2-40B4-BE49-F238E27FC236}">
                <a16:creationId xmlns:a16="http://schemas.microsoft.com/office/drawing/2014/main" id="{0DF4C191-EA3F-46CE-98F3-DE9954DDE6D5}"/>
              </a:ext>
            </a:extLst>
          </p:cNvPr>
          <p:cNvPicPr>
            <a:picLocks noChangeAspect="1"/>
          </p:cNvPicPr>
          <p:nvPr userDrawn="1"/>
        </p:nvPicPr>
        <p:blipFill>
          <a:blip r:embed="rId3"/>
          <a:stretch>
            <a:fillRect/>
          </a:stretch>
        </p:blipFill>
        <p:spPr>
          <a:xfrm>
            <a:off x="7310377" y="2571750"/>
            <a:ext cx="1332148" cy="1332148"/>
          </a:xfrm>
          <a:prstGeom prst="rect">
            <a:avLst/>
          </a:prstGeom>
        </p:spPr>
      </p:pic>
    </p:spTree>
    <p:extLst>
      <p:ext uri="{BB962C8B-B14F-4D97-AF65-F5344CB8AC3E}">
        <p14:creationId xmlns:p14="http://schemas.microsoft.com/office/powerpoint/2010/main" val="293476004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13" name="Media Placeholder 12">
            <a:extLst>
              <a:ext uri="{FF2B5EF4-FFF2-40B4-BE49-F238E27FC236}">
                <a16:creationId xmlns:a16="http://schemas.microsoft.com/office/drawing/2014/main" id="{D2C0C445-3FC9-BDA4-C3F1-D0DA25E0919D}"/>
              </a:ext>
            </a:extLst>
          </p:cNvPr>
          <p:cNvSpPr>
            <a:spLocks noGrp="1"/>
          </p:cNvSpPr>
          <p:nvPr>
            <p:ph type="media" sz="quarter" idx="10"/>
          </p:nvPr>
        </p:nvSpPr>
        <p:spPr>
          <a:xfrm>
            <a:off x="1739901" y="770457"/>
            <a:ext cx="5985677" cy="3602587"/>
          </a:xfrm>
          <a:prstGeom prst="rect">
            <a:avLst/>
          </a:prstGeom>
        </p:spPr>
        <p:txBody>
          <a:bodyPr/>
          <a:lstStyle/>
          <a:p>
            <a:endParaRPr lang="en-US"/>
          </a:p>
        </p:txBody>
      </p:sp>
      <p:sp>
        <p:nvSpPr>
          <p:cNvPr id="2" name="Text Placeholder 22">
            <a:extLst>
              <a:ext uri="{FF2B5EF4-FFF2-40B4-BE49-F238E27FC236}">
                <a16:creationId xmlns:a16="http://schemas.microsoft.com/office/drawing/2014/main" id="{96F677E3-0D05-B2C2-2846-7F0145296370}"/>
              </a:ext>
            </a:extLst>
          </p:cNvPr>
          <p:cNvSpPr>
            <a:spLocks noGrp="1"/>
          </p:cNvSpPr>
          <p:nvPr>
            <p:ph type="body" sz="quarter" idx="12" hasCustomPrompt="1"/>
          </p:nvPr>
        </p:nvSpPr>
        <p:spPr>
          <a:xfrm rot="16200000">
            <a:off x="-1671341" y="2392012"/>
            <a:ext cx="3940377" cy="597695"/>
          </a:xfrm>
          <a:prstGeom prst="rect">
            <a:avLst/>
          </a:prstGeom>
        </p:spPr>
        <p:txBody>
          <a:bodyPr anchor="ctr"/>
          <a:lstStyle>
            <a:lvl1pPr marL="0" indent="0">
              <a:buFontTx/>
              <a:buNone/>
              <a:defRPr b="1" i="0">
                <a:solidFill>
                  <a:schemeClr val="bg1"/>
                </a:solidFill>
                <a:highlight>
                  <a:srgbClr val="000000"/>
                </a:highlight>
                <a:latin typeface="Proxima Nova Semibold" panose="02000506030000020004" pitchFamily="2"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GB"/>
              <a:t>Slide title</a:t>
            </a:r>
          </a:p>
        </p:txBody>
      </p:sp>
    </p:spTree>
    <p:extLst>
      <p:ext uri="{BB962C8B-B14F-4D97-AF65-F5344CB8AC3E}">
        <p14:creationId xmlns:p14="http://schemas.microsoft.com/office/powerpoint/2010/main" val="2393377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rcRect/>
          <a:stretch/>
        </p:blipFill>
        <p:spPr>
          <a:xfrm>
            <a:off x="3" y="1893"/>
            <a:ext cx="9143999" cy="5141609"/>
          </a:xfrm>
          <a:prstGeom prst="rect">
            <a:avLst/>
          </a:prstGeom>
        </p:spPr>
      </p:pic>
    </p:spTree>
    <p:extLst>
      <p:ext uri="{BB962C8B-B14F-4D97-AF65-F5344CB8AC3E}">
        <p14:creationId xmlns:p14="http://schemas.microsoft.com/office/powerpoint/2010/main" val="24603289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5" Type="http://schemas.openxmlformats.org/officeDocument/2006/relationships/theme" Target="../theme/theme2.xml"/><Relationship Id="rId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6" Type="http://schemas.openxmlformats.org/officeDocument/2006/relationships/image" Target="../media/image21.emf"/><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theme" Target="../theme/theme3.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26" Type="http://schemas.openxmlformats.org/officeDocument/2006/relationships/slideLayout" Target="../slideLayouts/slideLayout67.xml"/><Relationship Id="rId39" Type="http://schemas.openxmlformats.org/officeDocument/2006/relationships/theme" Target="../theme/theme4.xml"/><Relationship Id="rId3" Type="http://schemas.openxmlformats.org/officeDocument/2006/relationships/slideLayout" Target="../slideLayouts/slideLayout44.xml"/><Relationship Id="rId21" Type="http://schemas.openxmlformats.org/officeDocument/2006/relationships/slideLayout" Target="../slideLayouts/slideLayout62.xml"/><Relationship Id="rId34" Type="http://schemas.openxmlformats.org/officeDocument/2006/relationships/slideLayout" Target="../slideLayouts/slideLayout75.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5" Type="http://schemas.openxmlformats.org/officeDocument/2006/relationships/slideLayout" Target="../slideLayouts/slideLayout66.xml"/><Relationship Id="rId33" Type="http://schemas.openxmlformats.org/officeDocument/2006/relationships/slideLayout" Target="../slideLayouts/slideLayout74.xml"/><Relationship Id="rId38" Type="http://schemas.openxmlformats.org/officeDocument/2006/relationships/slideLayout" Target="../slideLayouts/slideLayout79.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29" Type="http://schemas.openxmlformats.org/officeDocument/2006/relationships/slideLayout" Target="../slideLayouts/slideLayout70.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24" Type="http://schemas.openxmlformats.org/officeDocument/2006/relationships/slideLayout" Target="../slideLayouts/slideLayout65.xml"/><Relationship Id="rId32" Type="http://schemas.openxmlformats.org/officeDocument/2006/relationships/slideLayout" Target="../slideLayouts/slideLayout73.xml"/><Relationship Id="rId37" Type="http://schemas.openxmlformats.org/officeDocument/2006/relationships/slideLayout" Target="../slideLayouts/slideLayout78.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slideLayout" Target="../slideLayouts/slideLayout64.xml"/><Relationship Id="rId28" Type="http://schemas.openxmlformats.org/officeDocument/2006/relationships/slideLayout" Target="../slideLayouts/slideLayout69.xml"/><Relationship Id="rId36" Type="http://schemas.openxmlformats.org/officeDocument/2006/relationships/slideLayout" Target="../slideLayouts/slideLayout77.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31" Type="http://schemas.openxmlformats.org/officeDocument/2006/relationships/slideLayout" Target="../slideLayouts/slideLayout72.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slideLayout" Target="../slideLayouts/slideLayout63.xml"/><Relationship Id="rId27" Type="http://schemas.openxmlformats.org/officeDocument/2006/relationships/slideLayout" Target="../slideLayouts/slideLayout68.xml"/><Relationship Id="rId30" Type="http://schemas.openxmlformats.org/officeDocument/2006/relationships/slideLayout" Target="../slideLayouts/slideLayout71.xml"/><Relationship Id="rId35" Type="http://schemas.openxmlformats.org/officeDocument/2006/relationships/slideLayout" Target="../slideLayouts/slideLayout7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image" Target="../media/image21.emf"/><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theme" Target="../theme/theme5.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2" r:id="rId1"/>
    <p:sldLayoutId id="2147483671" r:id="rId2"/>
    <p:sldLayoutId id="2147483689" r:id="rId3"/>
    <p:sldLayoutId id="2147483690" r:id="rId4"/>
    <p:sldLayoutId id="2147483691" r:id="rId5"/>
    <p:sldLayoutId id="2147483668" r:id="rId6"/>
    <p:sldLayoutId id="2147483692" r:id="rId7"/>
    <p:sldLayoutId id="2147483693" r:id="rId8"/>
    <p:sldLayoutId id="2147483694" r:id="rId9"/>
    <p:sldLayoutId id="2147483687" r:id="rId10"/>
    <p:sldLayoutId id="2147483686" r:id="rId11"/>
    <p:sldLayoutId id="2147483679" r:id="rId12"/>
    <p:sldLayoutId id="2147483680" r:id="rId13"/>
    <p:sldLayoutId id="2147483681" r:id="rId14"/>
    <p:sldLayoutId id="2147483682" r:id="rId15"/>
    <p:sldLayoutId id="2147483683" r:id="rId16"/>
    <p:sldLayoutId id="2147483684" r:id="rId17"/>
    <p:sldLayoutId id="2147483685" r:id="rId18"/>
    <p:sldLayoutId id="2147483688" r:id="rId19"/>
    <p:sldLayoutId id="2147483695" r:id="rId20"/>
    <p:sldLayoutId id="2147483696" r:id="rId21"/>
    <p:sldLayoutId id="2147483697" r:id="rId22"/>
    <p:sldLayoutId id="2147483705" r:id="rId23"/>
  </p:sldLayoutIdLst>
  <p:hf hdr="0" ftr="0" dt="0"/>
  <p:txStyles>
    <p:titleStyle>
      <a:lvl1pPr algn="ctr" defTabSz="342892" rtl="0" eaLnBrk="1" latinLnBrk="0" hangingPunct="1">
        <a:spcBef>
          <a:spcPct val="0"/>
        </a:spcBef>
        <a:buNone/>
        <a:defRPr sz="3300" kern="1200">
          <a:solidFill>
            <a:schemeClr val="tx1"/>
          </a:solidFill>
          <a:latin typeface="+mj-lt"/>
          <a:ea typeface="+mj-ea"/>
          <a:cs typeface="+mj-cs"/>
        </a:defRPr>
      </a:lvl1pPr>
    </p:titleStyle>
    <p:bodyStyle>
      <a:lvl1pPr marL="257168" indent="-257168" algn="l" defTabSz="342892" rtl="0" eaLnBrk="1" latinLnBrk="0" hangingPunct="1">
        <a:spcBef>
          <a:spcPct val="20000"/>
        </a:spcBef>
        <a:buFont typeface="Arial"/>
        <a:buChar char="•"/>
        <a:defRPr sz="2400" kern="1200">
          <a:solidFill>
            <a:schemeClr val="tx1"/>
          </a:solidFill>
          <a:latin typeface="+mn-lt"/>
          <a:ea typeface="+mn-ea"/>
          <a:cs typeface="+mn-cs"/>
        </a:defRPr>
      </a:lvl1pPr>
      <a:lvl2pPr marL="557199" indent="-214308" algn="l" defTabSz="342892" rtl="0" eaLnBrk="1" latinLnBrk="0" hangingPunct="1">
        <a:spcBef>
          <a:spcPct val="20000"/>
        </a:spcBef>
        <a:buFont typeface="Arial"/>
        <a:buChar char="–"/>
        <a:defRPr sz="2100" kern="1200">
          <a:solidFill>
            <a:schemeClr val="tx1"/>
          </a:solidFill>
          <a:latin typeface="+mn-lt"/>
          <a:ea typeface="+mn-ea"/>
          <a:cs typeface="+mn-cs"/>
        </a:defRPr>
      </a:lvl2pPr>
      <a:lvl3pPr marL="857228" indent="-171446" algn="l" defTabSz="342892" rtl="0" eaLnBrk="1" latinLnBrk="0" hangingPunct="1">
        <a:spcBef>
          <a:spcPct val="20000"/>
        </a:spcBef>
        <a:buFont typeface="Arial"/>
        <a:buChar char="•"/>
        <a:defRPr sz="1800" kern="1200">
          <a:solidFill>
            <a:schemeClr val="tx1"/>
          </a:solidFill>
          <a:latin typeface="+mn-lt"/>
          <a:ea typeface="+mn-ea"/>
          <a:cs typeface="+mn-cs"/>
        </a:defRPr>
      </a:lvl3pPr>
      <a:lvl4pPr marL="1200120" indent="-171446" algn="l" defTabSz="342892" rtl="0" eaLnBrk="1" latinLnBrk="0" hangingPunct="1">
        <a:spcBef>
          <a:spcPct val="20000"/>
        </a:spcBef>
        <a:buFont typeface="Arial"/>
        <a:buChar char="–"/>
        <a:defRPr sz="1500" kern="1200">
          <a:solidFill>
            <a:schemeClr val="tx1"/>
          </a:solidFill>
          <a:latin typeface="+mn-lt"/>
          <a:ea typeface="+mn-ea"/>
          <a:cs typeface="+mn-cs"/>
        </a:defRPr>
      </a:lvl4pPr>
      <a:lvl5pPr marL="1543012" indent="-171446" algn="l" defTabSz="342892" rtl="0" eaLnBrk="1" latinLnBrk="0" hangingPunct="1">
        <a:spcBef>
          <a:spcPct val="20000"/>
        </a:spcBef>
        <a:buFont typeface="Arial"/>
        <a:buChar char="»"/>
        <a:defRPr sz="1500" kern="1200">
          <a:solidFill>
            <a:schemeClr val="tx1"/>
          </a:solidFill>
          <a:latin typeface="+mn-lt"/>
          <a:ea typeface="+mn-ea"/>
          <a:cs typeface="+mn-cs"/>
        </a:defRPr>
      </a:lvl5pPr>
      <a:lvl6pPr marL="1885903" indent="-171446" algn="l" defTabSz="342892"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2"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2" rtl="0" eaLnBrk="1" latinLnBrk="0" hangingPunct="1">
        <a:spcBef>
          <a:spcPct val="20000"/>
        </a:spcBef>
        <a:buFont typeface="Arial"/>
        <a:buChar char="•"/>
        <a:defRPr sz="1500" kern="1200">
          <a:solidFill>
            <a:schemeClr val="tx1"/>
          </a:solidFill>
          <a:latin typeface="+mn-lt"/>
          <a:ea typeface="+mn-ea"/>
          <a:cs typeface="+mn-cs"/>
        </a:defRPr>
      </a:lvl8pPr>
      <a:lvl9pPr marL="2914577" indent="-171446" algn="l" defTabSz="342892"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92" rtl="0" eaLnBrk="1" latinLnBrk="0" hangingPunct="1">
        <a:defRPr sz="1350" kern="1200">
          <a:solidFill>
            <a:schemeClr val="tx1"/>
          </a:solidFill>
          <a:latin typeface="+mn-lt"/>
          <a:ea typeface="+mn-ea"/>
          <a:cs typeface="+mn-cs"/>
        </a:defRPr>
      </a:lvl1pPr>
      <a:lvl2pPr marL="342892" algn="l" defTabSz="342892" rtl="0" eaLnBrk="1" latinLnBrk="0" hangingPunct="1">
        <a:defRPr sz="1350" kern="1200">
          <a:solidFill>
            <a:schemeClr val="tx1"/>
          </a:solidFill>
          <a:latin typeface="+mn-lt"/>
          <a:ea typeface="+mn-ea"/>
          <a:cs typeface="+mn-cs"/>
        </a:defRPr>
      </a:lvl2pPr>
      <a:lvl3pPr marL="685783" algn="l" defTabSz="342892" rtl="0" eaLnBrk="1" latinLnBrk="0" hangingPunct="1">
        <a:defRPr sz="1350" kern="1200">
          <a:solidFill>
            <a:schemeClr val="tx1"/>
          </a:solidFill>
          <a:latin typeface="+mn-lt"/>
          <a:ea typeface="+mn-ea"/>
          <a:cs typeface="+mn-cs"/>
        </a:defRPr>
      </a:lvl3pPr>
      <a:lvl4pPr marL="1028675" algn="l" defTabSz="342892" rtl="0" eaLnBrk="1" latinLnBrk="0" hangingPunct="1">
        <a:defRPr sz="1350" kern="1200">
          <a:solidFill>
            <a:schemeClr val="tx1"/>
          </a:solidFill>
          <a:latin typeface="+mn-lt"/>
          <a:ea typeface="+mn-ea"/>
          <a:cs typeface="+mn-cs"/>
        </a:defRPr>
      </a:lvl4pPr>
      <a:lvl5pPr marL="1371566" algn="l" defTabSz="342892" rtl="0" eaLnBrk="1" latinLnBrk="0" hangingPunct="1">
        <a:defRPr sz="1350" kern="1200">
          <a:solidFill>
            <a:schemeClr val="tx1"/>
          </a:solidFill>
          <a:latin typeface="+mn-lt"/>
          <a:ea typeface="+mn-ea"/>
          <a:cs typeface="+mn-cs"/>
        </a:defRPr>
      </a:lvl5pPr>
      <a:lvl6pPr marL="1714457" algn="l" defTabSz="342892" rtl="0" eaLnBrk="1" latinLnBrk="0" hangingPunct="1">
        <a:defRPr sz="1350" kern="1200">
          <a:solidFill>
            <a:schemeClr val="tx1"/>
          </a:solidFill>
          <a:latin typeface="+mn-lt"/>
          <a:ea typeface="+mn-ea"/>
          <a:cs typeface="+mn-cs"/>
        </a:defRPr>
      </a:lvl6pPr>
      <a:lvl7pPr marL="2057348" algn="l" defTabSz="342892" rtl="0" eaLnBrk="1" latinLnBrk="0" hangingPunct="1">
        <a:defRPr sz="1350" kern="1200">
          <a:solidFill>
            <a:schemeClr val="tx1"/>
          </a:solidFill>
          <a:latin typeface="+mn-lt"/>
          <a:ea typeface="+mn-ea"/>
          <a:cs typeface="+mn-cs"/>
        </a:defRPr>
      </a:lvl7pPr>
      <a:lvl8pPr marL="2400240" algn="l" defTabSz="342892" rtl="0" eaLnBrk="1" latinLnBrk="0" hangingPunct="1">
        <a:defRPr sz="1350" kern="1200">
          <a:solidFill>
            <a:schemeClr val="tx1"/>
          </a:solidFill>
          <a:latin typeface="+mn-lt"/>
          <a:ea typeface="+mn-ea"/>
          <a:cs typeface="+mn-cs"/>
        </a:defRPr>
      </a:lvl8pPr>
      <a:lvl9pPr marL="2743132" algn="l" defTabSz="342892"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6389600"/>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764DE79-268F-4C1A-8933-263129D2AF90}" type="datetimeFigureOut">
              <a:rPr lang="en-US" dirty="0"/>
              <a:t>9/6/2023</a:t>
            </a:fld>
            <a:endParaRPr lang="en-US"/>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8F63A3B-78C7-47BE-AE5E-E10140E04643}" type="slidenum">
              <a:rPr lang="en-US" dirty="0"/>
              <a:t>‹#›</a:t>
            </a:fld>
            <a:endParaRPr lang="en-US"/>
          </a:p>
        </p:txBody>
      </p:sp>
      <p:sp>
        <p:nvSpPr>
          <p:cNvPr id="7" name="Rectangle 6">
            <a:extLst>
              <a:ext uri="{FF2B5EF4-FFF2-40B4-BE49-F238E27FC236}">
                <a16:creationId xmlns:a16="http://schemas.microsoft.com/office/drawing/2014/main" id="{EAF16446-A617-8B43-66C8-E32C06F62883}"/>
              </a:ext>
            </a:extLst>
          </p:cNvPr>
          <p:cNvSpPr/>
          <p:nvPr userDrawn="1"/>
        </p:nvSpPr>
        <p:spPr>
          <a:xfrm>
            <a:off x="0" y="1"/>
            <a:ext cx="598081" cy="677824"/>
          </a:xfrm>
          <a:prstGeom prst="rect">
            <a:avLst/>
          </a:prstGeom>
          <a:solidFill>
            <a:srgbClr val="36BE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34"/>
          </a:p>
        </p:txBody>
      </p:sp>
      <p:sp>
        <p:nvSpPr>
          <p:cNvPr id="8" name="Rectangle 7">
            <a:extLst>
              <a:ext uri="{FF2B5EF4-FFF2-40B4-BE49-F238E27FC236}">
                <a16:creationId xmlns:a16="http://schemas.microsoft.com/office/drawing/2014/main" id="{4CFA963C-88FC-CE5C-15C2-253408F3E5CA}"/>
              </a:ext>
            </a:extLst>
          </p:cNvPr>
          <p:cNvSpPr/>
          <p:nvPr userDrawn="1"/>
        </p:nvSpPr>
        <p:spPr>
          <a:xfrm>
            <a:off x="0" y="494416"/>
            <a:ext cx="598081" cy="4649086"/>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34"/>
          </a:p>
        </p:txBody>
      </p:sp>
      <p:cxnSp>
        <p:nvCxnSpPr>
          <p:cNvPr id="9" name="Straight Connector 8">
            <a:extLst>
              <a:ext uri="{FF2B5EF4-FFF2-40B4-BE49-F238E27FC236}">
                <a16:creationId xmlns:a16="http://schemas.microsoft.com/office/drawing/2014/main" id="{F92C3AAC-BB48-6D79-B59E-040CB47A80D5}"/>
              </a:ext>
            </a:extLst>
          </p:cNvPr>
          <p:cNvCxnSpPr>
            <a:cxnSpLocks/>
          </p:cNvCxnSpPr>
          <p:nvPr userDrawn="1"/>
        </p:nvCxnSpPr>
        <p:spPr>
          <a:xfrm>
            <a:off x="310562" y="677824"/>
            <a:ext cx="0" cy="3292196"/>
          </a:xfrm>
          <a:prstGeom prst="line">
            <a:avLst/>
          </a:prstGeom>
          <a:ln w="25400">
            <a:solidFill>
              <a:srgbClr val="36BEC5"/>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B3F1FE80-6BC5-15C5-C669-3E3490C00432}"/>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143567" y="121038"/>
            <a:ext cx="310948" cy="257552"/>
          </a:xfrm>
          <a:prstGeom prst="rect">
            <a:avLst/>
          </a:prstGeom>
        </p:spPr>
      </p:pic>
    </p:spTree>
    <p:extLst>
      <p:ext uri="{BB962C8B-B14F-4D97-AF65-F5344CB8AC3E}">
        <p14:creationId xmlns:p14="http://schemas.microsoft.com/office/powerpoint/2010/main" val="2712880237"/>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80" r:id="rId14"/>
  </p:sldLayoutIdLst>
  <p:txStyles>
    <p:titleStyle>
      <a:lvl1pPr algn="l" defTabSz="685782"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5" indent="-171445" algn="l" defTabSz="685782"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6" indent="-171445" algn="l" defTabSz="685782"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7" indent="-171445" algn="l" defTabSz="685782"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18" indent="-171445" algn="l" defTabSz="68578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09" indent="-171445" algn="l" defTabSz="68578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0" indent="-171445" algn="l" defTabSz="68578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1" indent="-171445" algn="l" defTabSz="68578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1" indent="-171445" algn="l" defTabSz="68578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2" indent="-171445" algn="l" defTabSz="68578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2" rtl="0" eaLnBrk="1" latinLnBrk="0" hangingPunct="1">
        <a:defRPr sz="1350" kern="1200">
          <a:solidFill>
            <a:schemeClr val="tx1"/>
          </a:solidFill>
          <a:latin typeface="+mn-lt"/>
          <a:ea typeface="+mn-ea"/>
          <a:cs typeface="+mn-cs"/>
        </a:defRPr>
      </a:lvl1pPr>
      <a:lvl2pPr marL="342891" algn="l" defTabSz="685782" rtl="0" eaLnBrk="1" latinLnBrk="0" hangingPunct="1">
        <a:defRPr sz="1350" kern="1200">
          <a:solidFill>
            <a:schemeClr val="tx1"/>
          </a:solidFill>
          <a:latin typeface="+mn-lt"/>
          <a:ea typeface="+mn-ea"/>
          <a:cs typeface="+mn-cs"/>
        </a:defRPr>
      </a:lvl2pPr>
      <a:lvl3pPr marL="685782" algn="l" defTabSz="685782" rtl="0" eaLnBrk="1" latinLnBrk="0" hangingPunct="1">
        <a:defRPr sz="1350" kern="1200">
          <a:solidFill>
            <a:schemeClr val="tx1"/>
          </a:solidFill>
          <a:latin typeface="+mn-lt"/>
          <a:ea typeface="+mn-ea"/>
          <a:cs typeface="+mn-cs"/>
        </a:defRPr>
      </a:lvl3pPr>
      <a:lvl4pPr marL="1028673" algn="l" defTabSz="685782" rtl="0" eaLnBrk="1" latinLnBrk="0" hangingPunct="1">
        <a:defRPr sz="1350" kern="1200">
          <a:solidFill>
            <a:schemeClr val="tx1"/>
          </a:solidFill>
          <a:latin typeface="+mn-lt"/>
          <a:ea typeface="+mn-ea"/>
          <a:cs typeface="+mn-cs"/>
        </a:defRPr>
      </a:lvl4pPr>
      <a:lvl5pPr marL="1371563" algn="l" defTabSz="685782" rtl="0" eaLnBrk="1" latinLnBrk="0" hangingPunct="1">
        <a:defRPr sz="1350" kern="1200">
          <a:solidFill>
            <a:schemeClr val="tx1"/>
          </a:solidFill>
          <a:latin typeface="+mn-lt"/>
          <a:ea typeface="+mn-ea"/>
          <a:cs typeface="+mn-cs"/>
        </a:defRPr>
      </a:lvl5pPr>
      <a:lvl6pPr marL="1714454" algn="l" defTabSz="685782" rtl="0" eaLnBrk="1" latinLnBrk="0" hangingPunct="1">
        <a:defRPr sz="1350" kern="1200">
          <a:solidFill>
            <a:schemeClr val="tx1"/>
          </a:solidFill>
          <a:latin typeface="+mn-lt"/>
          <a:ea typeface="+mn-ea"/>
          <a:cs typeface="+mn-cs"/>
        </a:defRPr>
      </a:lvl6pPr>
      <a:lvl7pPr marL="2057345" algn="l" defTabSz="685782" rtl="0" eaLnBrk="1" latinLnBrk="0" hangingPunct="1">
        <a:defRPr sz="1350" kern="1200">
          <a:solidFill>
            <a:schemeClr val="tx1"/>
          </a:solidFill>
          <a:latin typeface="+mn-lt"/>
          <a:ea typeface="+mn-ea"/>
          <a:cs typeface="+mn-cs"/>
        </a:defRPr>
      </a:lvl7pPr>
      <a:lvl8pPr marL="2400236" algn="l" defTabSz="685782" rtl="0" eaLnBrk="1" latinLnBrk="0" hangingPunct="1">
        <a:defRPr sz="1350" kern="1200">
          <a:solidFill>
            <a:schemeClr val="tx1"/>
          </a:solidFill>
          <a:latin typeface="+mn-lt"/>
          <a:ea typeface="+mn-ea"/>
          <a:cs typeface="+mn-cs"/>
        </a:defRPr>
      </a:lvl8pPr>
      <a:lvl9pPr marL="2743127" algn="l" defTabSz="685782"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8738085"/>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 id="2147483756" r:id="rId15"/>
    <p:sldLayoutId id="2147483757" r:id="rId16"/>
    <p:sldLayoutId id="2147483758" r:id="rId17"/>
    <p:sldLayoutId id="2147483759" r:id="rId18"/>
    <p:sldLayoutId id="2147483760" r:id="rId19"/>
    <p:sldLayoutId id="2147483761" r:id="rId20"/>
    <p:sldLayoutId id="2147483762" r:id="rId21"/>
    <p:sldLayoutId id="2147483763" r:id="rId22"/>
    <p:sldLayoutId id="2147483764" r:id="rId23"/>
    <p:sldLayoutId id="2147483765" r:id="rId24"/>
    <p:sldLayoutId id="2147483766" r:id="rId25"/>
    <p:sldLayoutId id="2147483767" r:id="rId26"/>
    <p:sldLayoutId id="2147483768" r:id="rId27"/>
    <p:sldLayoutId id="2147483769" r:id="rId28"/>
    <p:sldLayoutId id="2147483770" r:id="rId29"/>
    <p:sldLayoutId id="2147483771" r:id="rId30"/>
    <p:sldLayoutId id="2147483772" r:id="rId31"/>
    <p:sldLayoutId id="2147483773" r:id="rId32"/>
    <p:sldLayoutId id="2147483774" r:id="rId33"/>
    <p:sldLayoutId id="2147483775" r:id="rId34"/>
    <p:sldLayoutId id="2147483776" r:id="rId35"/>
    <p:sldLayoutId id="2147483777" r:id="rId36"/>
    <p:sldLayoutId id="2147483778" r:id="rId37"/>
    <p:sldLayoutId id="2147483779" r:id="rId38"/>
  </p:sldLayoutIdLst>
  <p:hf hdr="0" ftr="0" dt="0"/>
  <p:txStyles>
    <p:titleStyle>
      <a:lvl1pPr algn="ctr" defTabSz="342892" rtl="0" eaLnBrk="1" latinLnBrk="0" hangingPunct="1">
        <a:spcBef>
          <a:spcPct val="0"/>
        </a:spcBef>
        <a:buNone/>
        <a:defRPr sz="3300" kern="1200">
          <a:solidFill>
            <a:schemeClr val="tx1"/>
          </a:solidFill>
          <a:latin typeface="+mj-lt"/>
          <a:ea typeface="+mj-ea"/>
          <a:cs typeface="+mj-cs"/>
        </a:defRPr>
      </a:lvl1pPr>
    </p:titleStyle>
    <p:bodyStyle>
      <a:lvl1pPr marL="257168" indent="-257168" algn="l" defTabSz="342892" rtl="0" eaLnBrk="1" latinLnBrk="0" hangingPunct="1">
        <a:spcBef>
          <a:spcPct val="20000"/>
        </a:spcBef>
        <a:buFont typeface="Arial"/>
        <a:buChar char="•"/>
        <a:defRPr sz="2400" kern="1200">
          <a:solidFill>
            <a:schemeClr val="tx1"/>
          </a:solidFill>
          <a:latin typeface="+mn-lt"/>
          <a:ea typeface="+mn-ea"/>
          <a:cs typeface="+mn-cs"/>
        </a:defRPr>
      </a:lvl1pPr>
      <a:lvl2pPr marL="557199" indent="-214308" algn="l" defTabSz="342892" rtl="0" eaLnBrk="1" latinLnBrk="0" hangingPunct="1">
        <a:spcBef>
          <a:spcPct val="20000"/>
        </a:spcBef>
        <a:buFont typeface="Arial"/>
        <a:buChar char="–"/>
        <a:defRPr sz="2100" kern="1200">
          <a:solidFill>
            <a:schemeClr val="tx1"/>
          </a:solidFill>
          <a:latin typeface="+mn-lt"/>
          <a:ea typeface="+mn-ea"/>
          <a:cs typeface="+mn-cs"/>
        </a:defRPr>
      </a:lvl2pPr>
      <a:lvl3pPr marL="857228" indent="-171446" algn="l" defTabSz="342892" rtl="0" eaLnBrk="1" latinLnBrk="0" hangingPunct="1">
        <a:spcBef>
          <a:spcPct val="20000"/>
        </a:spcBef>
        <a:buFont typeface="Arial"/>
        <a:buChar char="•"/>
        <a:defRPr sz="1800" kern="1200">
          <a:solidFill>
            <a:schemeClr val="tx1"/>
          </a:solidFill>
          <a:latin typeface="+mn-lt"/>
          <a:ea typeface="+mn-ea"/>
          <a:cs typeface="+mn-cs"/>
        </a:defRPr>
      </a:lvl3pPr>
      <a:lvl4pPr marL="1200120" indent="-171446" algn="l" defTabSz="342892" rtl="0" eaLnBrk="1" latinLnBrk="0" hangingPunct="1">
        <a:spcBef>
          <a:spcPct val="20000"/>
        </a:spcBef>
        <a:buFont typeface="Arial"/>
        <a:buChar char="–"/>
        <a:defRPr sz="1500" kern="1200">
          <a:solidFill>
            <a:schemeClr val="tx1"/>
          </a:solidFill>
          <a:latin typeface="+mn-lt"/>
          <a:ea typeface="+mn-ea"/>
          <a:cs typeface="+mn-cs"/>
        </a:defRPr>
      </a:lvl4pPr>
      <a:lvl5pPr marL="1543012" indent="-171446" algn="l" defTabSz="342892" rtl="0" eaLnBrk="1" latinLnBrk="0" hangingPunct="1">
        <a:spcBef>
          <a:spcPct val="20000"/>
        </a:spcBef>
        <a:buFont typeface="Arial"/>
        <a:buChar char="»"/>
        <a:defRPr sz="1500" kern="1200">
          <a:solidFill>
            <a:schemeClr val="tx1"/>
          </a:solidFill>
          <a:latin typeface="+mn-lt"/>
          <a:ea typeface="+mn-ea"/>
          <a:cs typeface="+mn-cs"/>
        </a:defRPr>
      </a:lvl5pPr>
      <a:lvl6pPr marL="1885903" indent="-171446" algn="l" defTabSz="342892"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2"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2" rtl="0" eaLnBrk="1" latinLnBrk="0" hangingPunct="1">
        <a:spcBef>
          <a:spcPct val="20000"/>
        </a:spcBef>
        <a:buFont typeface="Arial"/>
        <a:buChar char="•"/>
        <a:defRPr sz="1500" kern="1200">
          <a:solidFill>
            <a:schemeClr val="tx1"/>
          </a:solidFill>
          <a:latin typeface="+mn-lt"/>
          <a:ea typeface="+mn-ea"/>
          <a:cs typeface="+mn-cs"/>
        </a:defRPr>
      </a:lvl8pPr>
      <a:lvl9pPr marL="2914577" indent="-171446" algn="l" defTabSz="342892"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92" rtl="0" eaLnBrk="1" latinLnBrk="0" hangingPunct="1">
        <a:defRPr sz="1350" kern="1200">
          <a:solidFill>
            <a:schemeClr val="tx1"/>
          </a:solidFill>
          <a:latin typeface="+mn-lt"/>
          <a:ea typeface="+mn-ea"/>
          <a:cs typeface="+mn-cs"/>
        </a:defRPr>
      </a:lvl1pPr>
      <a:lvl2pPr marL="342892" algn="l" defTabSz="342892" rtl="0" eaLnBrk="1" latinLnBrk="0" hangingPunct="1">
        <a:defRPr sz="1350" kern="1200">
          <a:solidFill>
            <a:schemeClr val="tx1"/>
          </a:solidFill>
          <a:latin typeface="+mn-lt"/>
          <a:ea typeface="+mn-ea"/>
          <a:cs typeface="+mn-cs"/>
        </a:defRPr>
      </a:lvl2pPr>
      <a:lvl3pPr marL="685783" algn="l" defTabSz="342892" rtl="0" eaLnBrk="1" latinLnBrk="0" hangingPunct="1">
        <a:defRPr sz="1350" kern="1200">
          <a:solidFill>
            <a:schemeClr val="tx1"/>
          </a:solidFill>
          <a:latin typeface="+mn-lt"/>
          <a:ea typeface="+mn-ea"/>
          <a:cs typeface="+mn-cs"/>
        </a:defRPr>
      </a:lvl3pPr>
      <a:lvl4pPr marL="1028675" algn="l" defTabSz="342892" rtl="0" eaLnBrk="1" latinLnBrk="0" hangingPunct="1">
        <a:defRPr sz="1350" kern="1200">
          <a:solidFill>
            <a:schemeClr val="tx1"/>
          </a:solidFill>
          <a:latin typeface="+mn-lt"/>
          <a:ea typeface="+mn-ea"/>
          <a:cs typeface="+mn-cs"/>
        </a:defRPr>
      </a:lvl4pPr>
      <a:lvl5pPr marL="1371566" algn="l" defTabSz="342892" rtl="0" eaLnBrk="1" latinLnBrk="0" hangingPunct="1">
        <a:defRPr sz="1350" kern="1200">
          <a:solidFill>
            <a:schemeClr val="tx1"/>
          </a:solidFill>
          <a:latin typeface="+mn-lt"/>
          <a:ea typeface="+mn-ea"/>
          <a:cs typeface="+mn-cs"/>
        </a:defRPr>
      </a:lvl5pPr>
      <a:lvl6pPr marL="1714457" algn="l" defTabSz="342892" rtl="0" eaLnBrk="1" latinLnBrk="0" hangingPunct="1">
        <a:defRPr sz="1350" kern="1200">
          <a:solidFill>
            <a:schemeClr val="tx1"/>
          </a:solidFill>
          <a:latin typeface="+mn-lt"/>
          <a:ea typeface="+mn-ea"/>
          <a:cs typeface="+mn-cs"/>
        </a:defRPr>
      </a:lvl6pPr>
      <a:lvl7pPr marL="2057348" algn="l" defTabSz="342892" rtl="0" eaLnBrk="1" latinLnBrk="0" hangingPunct="1">
        <a:defRPr sz="1350" kern="1200">
          <a:solidFill>
            <a:schemeClr val="tx1"/>
          </a:solidFill>
          <a:latin typeface="+mn-lt"/>
          <a:ea typeface="+mn-ea"/>
          <a:cs typeface="+mn-cs"/>
        </a:defRPr>
      </a:lvl7pPr>
      <a:lvl8pPr marL="2400240" algn="l" defTabSz="342892" rtl="0" eaLnBrk="1" latinLnBrk="0" hangingPunct="1">
        <a:defRPr sz="1350" kern="1200">
          <a:solidFill>
            <a:schemeClr val="tx1"/>
          </a:solidFill>
          <a:latin typeface="+mn-lt"/>
          <a:ea typeface="+mn-ea"/>
          <a:cs typeface="+mn-cs"/>
        </a:defRPr>
      </a:lvl8pPr>
      <a:lvl9pPr marL="2743132" algn="l" defTabSz="342892"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77C18EF-C216-EE56-8EAF-2A8E0BEEAA5B}"/>
              </a:ext>
            </a:extLst>
          </p:cNvPr>
          <p:cNvSpPr/>
          <p:nvPr userDrawn="1"/>
        </p:nvSpPr>
        <p:spPr>
          <a:xfrm>
            <a:off x="0" y="1"/>
            <a:ext cx="598082" cy="677825"/>
          </a:xfrm>
          <a:prstGeom prst="rect">
            <a:avLst/>
          </a:prstGeom>
          <a:solidFill>
            <a:srgbClr val="36BE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76210A17-2CFB-64AF-9296-36AB6F7478CE}"/>
              </a:ext>
            </a:extLst>
          </p:cNvPr>
          <p:cNvSpPr/>
          <p:nvPr userDrawn="1"/>
        </p:nvSpPr>
        <p:spPr>
          <a:xfrm>
            <a:off x="0" y="494415"/>
            <a:ext cx="598082" cy="4649086"/>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9" name="Straight Connector 8">
            <a:extLst>
              <a:ext uri="{FF2B5EF4-FFF2-40B4-BE49-F238E27FC236}">
                <a16:creationId xmlns:a16="http://schemas.microsoft.com/office/drawing/2014/main" id="{6896013B-B8A5-EEB4-12A7-846E3D7A4692}"/>
              </a:ext>
            </a:extLst>
          </p:cNvPr>
          <p:cNvCxnSpPr>
            <a:cxnSpLocks/>
          </p:cNvCxnSpPr>
          <p:nvPr userDrawn="1"/>
        </p:nvCxnSpPr>
        <p:spPr>
          <a:xfrm>
            <a:off x="310562" y="677824"/>
            <a:ext cx="0" cy="3292196"/>
          </a:xfrm>
          <a:prstGeom prst="line">
            <a:avLst/>
          </a:prstGeom>
          <a:ln w="25400">
            <a:solidFill>
              <a:srgbClr val="36BEC5"/>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E78097E3-98A4-AD2A-135E-BE6D96311E8E}"/>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143566" y="121037"/>
            <a:ext cx="310948" cy="257552"/>
          </a:xfrm>
          <a:prstGeom prst="rect">
            <a:avLst/>
          </a:prstGeom>
        </p:spPr>
      </p:pic>
    </p:spTree>
    <p:extLst>
      <p:ext uri="{BB962C8B-B14F-4D97-AF65-F5344CB8AC3E}">
        <p14:creationId xmlns:p14="http://schemas.microsoft.com/office/powerpoint/2010/main" val="3087837684"/>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2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28.svg"/></Relationships>
</file>

<file path=ppt/slides/_rels/slide1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9.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9.xml"/><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png"/><Relationship Id="rId5" Type="http://schemas.openxmlformats.org/officeDocument/2006/relationships/image" Target="../media/image29.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84.xml"/></Relationships>
</file>

<file path=ppt/slides/_rels/slide24.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9.xm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xml"/><Relationship Id="rId1" Type="http://schemas.openxmlformats.org/officeDocument/2006/relationships/slideLayout" Target="../slideLayouts/slideLayout84.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7.xml"/><Relationship Id="rId1" Type="http://schemas.openxmlformats.org/officeDocument/2006/relationships/slideLayout" Target="../slideLayouts/slideLayout84.xml"/></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xml"/><Relationship Id="rId1" Type="http://schemas.openxmlformats.org/officeDocument/2006/relationships/slideLayout" Target="../slideLayouts/slideLayout84.xml"/></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9.xml"/><Relationship Id="rId1" Type="http://schemas.openxmlformats.org/officeDocument/2006/relationships/slideLayout" Target="../slideLayouts/slideLayout84.xml"/></Relationships>
</file>

<file path=ppt/slides/_rels/slide34.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10.xml"/><Relationship Id="rId1" Type="http://schemas.openxmlformats.org/officeDocument/2006/relationships/slideLayout" Target="../slideLayouts/slideLayout84.xml"/></Relationships>
</file>

<file path=ppt/slides/_rels/slide3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9.xml"/></Relationships>
</file>

<file path=ppt/slides/_rels/slide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3" Type="http://schemas.openxmlformats.org/officeDocument/2006/relationships/hyperlink" Target="https://www.localcouncils.govt.nz/lgip.nsf/wpg_URL/Resources-Download-Data-Local-authority-long-term-plans" TargetMode="External"/><Relationship Id="rId2" Type="http://schemas.openxmlformats.org/officeDocument/2006/relationships/image" Target="../media/image33.emf"/><Relationship Id="rId1" Type="http://schemas.openxmlformats.org/officeDocument/2006/relationships/slideLayout" Target="../slideLayouts/slideLayout4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5.pn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emf"/><Relationship Id="rId1" Type="http://schemas.openxmlformats.org/officeDocument/2006/relationships/slideLayout" Target="../slideLayouts/slideLayout6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hyperlink" Target="https://www.tewaihanga.govt.nz/assets/Belinda-Storey-Time-to-Failure-in-Infrastructure.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31E02FB9-2073-490C-A6B8-62504338373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1986" y="0"/>
            <a:ext cx="2804197" cy="7200900"/>
          </a:xfrm>
          <a:prstGeom prst="rect">
            <a:avLst/>
          </a:prstGeom>
        </p:spPr>
      </p:pic>
      <p:grpSp>
        <p:nvGrpSpPr>
          <p:cNvPr id="2" name="Group 1">
            <a:extLst>
              <a:ext uri="{FF2B5EF4-FFF2-40B4-BE49-F238E27FC236}">
                <a16:creationId xmlns:a16="http://schemas.microsoft.com/office/drawing/2014/main" id="{EE99B358-000D-47EB-AE3D-7DFF5CB432E8}"/>
              </a:ext>
            </a:extLst>
          </p:cNvPr>
          <p:cNvGrpSpPr/>
          <p:nvPr/>
        </p:nvGrpSpPr>
        <p:grpSpPr>
          <a:xfrm>
            <a:off x="4572000" y="630554"/>
            <a:ext cx="3429000" cy="3882391"/>
            <a:chOff x="4572000" y="144779"/>
            <a:chExt cx="3429000" cy="3882391"/>
          </a:xfrm>
        </p:grpSpPr>
        <p:sp>
          <p:nvSpPr>
            <p:cNvPr id="3" name="Rectangle 2">
              <a:extLst>
                <a:ext uri="{FF2B5EF4-FFF2-40B4-BE49-F238E27FC236}">
                  <a16:creationId xmlns:a16="http://schemas.microsoft.com/office/drawing/2014/main" id="{D5838712-1235-43AD-B346-E2B375274577}"/>
                </a:ext>
              </a:extLst>
            </p:cNvPr>
            <p:cNvSpPr/>
            <p:nvPr/>
          </p:nvSpPr>
          <p:spPr>
            <a:xfrm>
              <a:off x="4572000" y="144779"/>
              <a:ext cx="3429000" cy="3882391"/>
            </a:xfrm>
            <a:prstGeom prst="rect">
              <a:avLst/>
            </a:prstGeom>
            <a:solidFill>
              <a:schemeClr val="bg1">
                <a:alpha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sp>
          <p:nvSpPr>
            <p:cNvPr id="11" name="TextBox 10">
              <a:extLst>
                <a:ext uri="{FF2B5EF4-FFF2-40B4-BE49-F238E27FC236}">
                  <a16:creationId xmlns:a16="http://schemas.microsoft.com/office/drawing/2014/main" id="{84224D23-86F3-4B7E-9FC9-C051F540A3DA}"/>
                </a:ext>
              </a:extLst>
            </p:cNvPr>
            <p:cNvSpPr txBox="1"/>
            <p:nvPr/>
          </p:nvSpPr>
          <p:spPr>
            <a:xfrm>
              <a:off x="4709161" y="1297126"/>
              <a:ext cx="3154679" cy="2308324"/>
            </a:xfrm>
            <a:prstGeom prst="rect">
              <a:avLst/>
            </a:prstGeom>
            <a:noFill/>
          </p:spPr>
          <p:txBody>
            <a:bodyPr wrap="square">
              <a:spAutoFit/>
            </a:bodyPr>
            <a:lstStyle/>
            <a:p>
              <a:r>
                <a:rPr lang="en-US" sz="2400" b="1" dirty="0">
                  <a:latin typeface="Montserrat Semi Bold"/>
                </a:rPr>
                <a:t>Rising to the Infrastructure Challenge</a:t>
              </a:r>
            </a:p>
            <a:p>
              <a:endParaRPr lang="en-NZ" sz="1200" b="1" dirty="0">
                <a:solidFill>
                  <a:srgbClr val="1FB4BD"/>
                </a:solidFill>
                <a:latin typeface="Montserrat Semi Bold"/>
              </a:endParaRPr>
            </a:p>
            <a:p>
              <a:r>
                <a:rPr lang="en-NZ" sz="1200" b="1" dirty="0">
                  <a:solidFill>
                    <a:srgbClr val="1FB4BD"/>
                  </a:solidFill>
                  <a:latin typeface="Montserrat Semi Bold"/>
                </a:rPr>
                <a:t>Survey and Spatial New Zealand Conference</a:t>
              </a:r>
            </a:p>
            <a:p>
              <a:endParaRPr lang="en-NZ" sz="1200" b="1" dirty="0">
                <a:solidFill>
                  <a:srgbClr val="1FB4BD"/>
                </a:solidFill>
                <a:latin typeface="Montserrat Semi Bold"/>
              </a:endParaRPr>
            </a:p>
            <a:p>
              <a:r>
                <a:rPr lang="en-NZ" sz="1200" b="1" dirty="0">
                  <a:solidFill>
                    <a:srgbClr val="1FB4BD"/>
                  </a:solidFill>
                  <a:latin typeface="Montserrat Semi Bold"/>
                </a:rPr>
                <a:t>Geoff Cooper - GM Strategy, </a:t>
              </a:r>
              <a:r>
                <a:rPr lang="en-NZ" sz="1200" b="1" dirty="0" err="1">
                  <a:solidFill>
                    <a:srgbClr val="1FB4BD"/>
                  </a:solidFill>
                  <a:latin typeface="Montserrat Semi Bold"/>
                </a:rPr>
                <a:t>Te</a:t>
              </a:r>
              <a:r>
                <a:rPr lang="en-NZ" sz="1200" b="1" dirty="0">
                  <a:solidFill>
                    <a:srgbClr val="1FB4BD"/>
                  </a:solidFill>
                  <a:latin typeface="Montserrat Semi Bold"/>
                </a:rPr>
                <a:t> </a:t>
              </a:r>
              <a:r>
                <a:rPr lang="en-NZ" sz="1200" b="1" dirty="0" err="1">
                  <a:solidFill>
                    <a:srgbClr val="1FB4BD"/>
                  </a:solidFill>
                  <a:latin typeface="Montserrat Semi Bold"/>
                </a:rPr>
                <a:t>Waihanga</a:t>
              </a:r>
              <a:endParaRPr lang="en-NZ" sz="1200" b="1" dirty="0">
                <a:solidFill>
                  <a:srgbClr val="1FB4BD"/>
                </a:solidFill>
                <a:latin typeface="Montserrat Semi Bold"/>
              </a:endParaRPr>
            </a:p>
            <a:p>
              <a:endParaRPr lang="en-NZ" sz="1200" dirty="0">
                <a:solidFill>
                  <a:srgbClr val="1FB4BD"/>
                </a:solidFill>
                <a:latin typeface="Montserrat Semi Bold"/>
              </a:endParaRPr>
            </a:p>
            <a:p>
              <a:r>
                <a:rPr lang="en-NZ" sz="1200" dirty="0">
                  <a:solidFill>
                    <a:srgbClr val="1FB4BD"/>
                  </a:solidFill>
                  <a:latin typeface="Montserrat Semi Bold"/>
                </a:rPr>
                <a:t>September 1</a:t>
              </a:r>
              <a:r>
                <a:rPr lang="en-NZ" sz="1200" baseline="30000" dirty="0">
                  <a:solidFill>
                    <a:srgbClr val="1FB4BD"/>
                  </a:solidFill>
                  <a:latin typeface="Montserrat Semi Bold"/>
                </a:rPr>
                <a:t>st</a:t>
              </a:r>
              <a:r>
                <a:rPr lang="en-NZ" sz="1200" dirty="0">
                  <a:solidFill>
                    <a:srgbClr val="1FB4BD"/>
                  </a:solidFill>
                  <a:latin typeface="Montserrat Semi Bold"/>
                </a:rPr>
                <a:t> 2023</a:t>
              </a:r>
            </a:p>
          </p:txBody>
        </p:sp>
        <p:pic>
          <p:nvPicPr>
            <p:cNvPr id="10" name="Graphic 9">
              <a:extLst>
                <a:ext uri="{FF2B5EF4-FFF2-40B4-BE49-F238E27FC236}">
                  <a16:creationId xmlns:a16="http://schemas.microsoft.com/office/drawing/2014/main" id="{E3A810ED-9B30-47F0-807D-55280DF60AA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88390" y="303213"/>
              <a:ext cx="1310088" cy="601542"/>
            </a:xfrm>
            <a:prstGeom prst="rect">
              <a:avLst/>
            </a:prstGeom>
          </p:spPr>
        </p:pic>
      </p:grpSp>
    </p:spTree>
    <p:extLst>
      <p:ext uri="{BB962C8B-B14F-4D97-AF65-F5344CB8AC3E}">
        <p14:creationId xmlns:p14="http://schemas.microsoft.com/office/powerpoint/2010/main" val="5595888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677C5DC-2FA3-7BEB-0555-757517BF9A85}"/>
              </a:ext>
            </a:extLst>
          </p:cNvPr>
          <p:cNvSpPr>
            <a:spLocks noGrp="1"/>
          </p:cNvSpPr>
          <p:nvPr>
            <p:ph type="body" sz="quarter" idx="12"/>
          </p:nvPr>
        </p:nvSpPr>
        <p:spPr/>
        <p:txBody>
          <a:bodyPr/>
          <a:lstStyle/>
          <a:p>
            <a:r>
              <a:rPr lang="en-US" dirty="0"/>
              <a:t>5. Net zero</a:t>
            </a:r>
            <a:endParaRPr lang="en-NZ" dirty="0"/>
          </a:p>
        </p:txBody>
      </p:sp>
      <p:pic>
        <p:nvPicPr>
          <p:cNvPr id="9" name="Picture 8">
            <a:extLst>
              <a:ext uri="{FF2B5EF4-FFF2-40B4-BE49-F238E27FC236}">
                <a16:creationId xmlns:a16="http://schemas.microsoft.com/office/drawing/2014/main" id="{CFAE6DCE-786A-59D6-83C3-58449EF99B9D}"/>
              </a:ext>
            </a:extLst>
          </p:cNvPr>
          <p:cNvPicPr>
            <a:picLocks noChangeAspect="1"/>
          </p:cNvPicPr>
          <p:nvPr/>
        </p:nvPicPr>
        <p:blipFill rotWithShape="1">
          <a:blip r:embed="rId2"/>
          <a:srcRect l="6537" t="31154" r="68863" b="12525"/>
          <a:stretch/>
        </p:blipFill>
        <p:spPr>
          <a:xfrm>
            <a:off x="736238" y="1185150"/>
            <a:ext cx="8097079" cy="3475899"/>
          </a:xfrm>
          <a:prstGeom prst="rect">
            <a:avLst/>
          </a:prstGeom>
        </p:spPr>
      </p:pic>
      <p:sp>
        <p:nvSpPr>
          <p:cNvPr id="10" name="Text Placeholder 1">
            <a:extLst>
              <a:ext uri="{FF2B5EF4-FFF2-40B4-BE49-F238E27FC236}">
                <a16:creationId xmlns:a16="http://schemas.microsoft.com/office/drawing/2014/main" id="{41EB6906-A87E-50ED-DDBB-65173AE3326E}"/>
              </a:ext>
            </a:extLst>
          </p:cNvPr>
          <p:cNvSpPr>
            <a:spLocks noGrp="1"/>
          </p:cNvSpPr>
          <p:nvPr>
            <p:ph type="body" sz="quarter" idx="11"/>
          </p:nvPr>
        </p:nvSpPr>
        <p:spPr>
          <a:xfrm>
            <a:off x="1084553" y="51423"/>
            <a:ext cx="7468728" cy="669247"/>
          </a:xfrm>
        </p:spPr>
        <p:txBody>
          <a:bodyPr>
            <a:normAutofit fontScale="92500"/>
          </a:bodyPr>
          <a:lstStyle/>
          <a:p>
            <a:r>
              <a:rPr lang="en-NZ" sz="2400" dirty="0"/>
              <a:t>5. Meeting infrastructure needs for net zero 2050</a:t>
            </a:r>
          </a:p>
        </p:txBody>
      </p:sp>
      <p:sp>
        <p:nvSpPr>
          <p:cNvPr id="11" name="Text Placeholder 2">
            <a:extLst>
              <a:ext uri="{FF2B5EF4-FFF2-40B4-BE49-F238E27FC236}">
                <a16:creationId xmlns:a16="http://schemas.microsoft.com/office/drawing/2014/main" id="{5D4E0F6A-53C2-DAD4-20AF-1D7296EDDB0B}"/>
              </a:ext>
            </a:extLst>
          </p:cNvPr>
          <p:cNvSpPr>
            <a:spLocks noGrp="1"/>
          </p:cNvSpPr>
          <p:nvPr>
            <p:ph type="body" sz="quarter" idx="14"/>
          </p:nvPr>
        </p:nvSpPr>
        <p:spPr>
          <a:xfrm>
            <a:off x="1225423" y="851344"/>
            <a:ext cx="7746437" cy="431027"/>
          </a:xfrm>
        </p:spPr>
        <p:txBody>
          <a:bodyPr>
            <a:normAutofit/>
          </a:bodyPr>
          <a:lstStyle/>
          <a:p>
            <a:r>
              <a:rPr lang="en-NZ" sz="1400" dirty="0"/>
              <a:t>Historical and projected growth in electricity generation capacity, relative to GDP</a:t>
            </a:r>
            <a:endParaRPr lang="en-NZ" sz="1600" dirty="0"/>
          </a:p>
        </p:txBody>
      </p:sp>
      <p:sp>
        <p:nvSpPr>
          <p:cNvPr id="12" name="Text Placeholder 2">
            <a:extLst>
              <a:ext uri="{FF2B5EF4-FFF2-40B4-BE49-F238E27FC236}">
                <a16:creationId xmlns:a16="http://schemas.microsoft.com/office/drawing/2014/main" id="{6A3EEFE7-5A54-DDFD-D2D4-59C3113488F1}"/>
              </a:ext>
            </a:extLst>
          </p:cNvPr>
          <p:cNvSpPr txBox="1">
            <a:spLocks/>
          </p:cNvSpPr>
          <p:nvPr/>
        </p:nvSpPr>
        <p:spPr>
          <a:xfrm>
            <a:off x="4647498" y="1782321"/>
            <a:ext cx="6972567" cy="431027"/>
          </a:xfrm>
          <a:prstGeom prst="rect">
            <a:avLst/>
          </a:prstGeom>
        </p:spPr>
        <p:txBody>
          <a:bodyPr vert="horz" lIns="91440" tIns="45720" rIns="91440" bIns="45720" rtlCol="0">
            <a:normAutofit/>
          </a:bodyPr>
          <a:lstStyle>
            <a:lvl1pPr marL="0" indent="0" algn="l" defTabSz="685782" rtl="0" eaLnBrk="1" latinLnBrk="0" hangingPunct="1">
              <a:lnSpc>
                <a:spcPct val="90000"/>
              </a:lnSpc>
              <a:spcBef>
                <a:spcPts val="750"/>
              </a:spcBef>
              <a:buFontTx/>
              <a:buNone/>
              <a:defRPr sz="2100" b="1" i="0" kern="1200">
                <a:solidFill>
                  <a:schemeClr val="bg2">
                    <a:lumMod val="50000"/>
                  </a:schemeClr>
                </a:solidFill>
                <a:latin typeface="Proxima Nova Semibold" panose="02000506030000020004" pitchFamily="2" charset="0"/>
                <a:ea typeface="+mn-ea"/>
                <a:cs typeface="+mn-cs"/>
              </a:defRPr>
            </a:lvl1pPr>
            <a:lvl2pPr marL="244927" indent="0" algn="l" defTabSz="685782" rtl="0" eaLnBrk="1" latinLnBrk="0" hangingPunct="1">
              <a:lnSpc>
                <a:spcPct val="90000"/>
              </a:lnSpc>
              <a:spcBef>
                <a:spcPts val="375"/>
              </a:spcBef>
              <a:buFontTx/>
              <a:buNone/>
              <a:defRPr sz="1800" kern="1200">
                <a:solidFill>
                  <a:schemeClr val="tx1"/>
                </a:solidFill>
                <a:latin typeface="Proxima Nova Rg" panose="02000506030000020004" pitchFamily="2" charset="0"/>
                <a:ea typeface="+mn-ea"/>
                <a:cs typeface="+mn-cs"/>
              </a:defRPr>
            </a:lvl2pPr>
            <a:lvl3pPr marL="489854" indent="0" algn="l" defTabSz="685782" rtl="0" eaLnBrk="1" latinLnBrk="0" hangingPunct="1">
              <a:lnSpc>
                <a:spcPct val="90000"/>
              </a:lnSpc>
              <a:spcBef>
                <a:spcPts val="375"/>
              </a:spcBef>
              <a:buFontTx/>
              <a:buNone/>
              <a:defRPr sz="1500" kern="1200">
                <a:solidFill>
                  <a:schemeClr val="tx1"/>
                </a:solidFill>
                <a:latin typeface="Proxima Nova Rg" panose="02000506030000020004" pitchFamily="2" charset="0"/>
                <a:ea typeface="+mn-ea"/>
                <a:cs typeface="+mn-cs"/>
              </a:defRPr>
            </a:lvl3pPr>
            <a:lvl4pPr marL="734781" indent="0" algn="l" defTabSz="685782" rtl="0" eaLnBrk="1" latinLnBrk="0" hangingPunct="1">
              <a:lnSpc>
                <a:spcPct val="90000"/>
              </a:lnSpc>
              <a:spcBef>
                <a:spcPts val="375"/>
              </a:spcBef>
              <a:buFontTx/>
              <a:buNone/>
              <a:defRPr sz="1350" kern="1200">
                <a:solidFill>
                  <a:schemeClr val="tx1"/>
                </a:solidFill>
                <a:latin typeface="Proxima Nova Rg" panose="02000506030000020004" pitchFamily="2" charset="0"/>
                <a:ea typeface="+mn-ea"/>
                <a:cs typeface="+mn-cs"/>
              </a:defRPr>
            </a:lvl4pPr>
            <a:lvl5pPr marL="979708" indent="0" algn="l" defTabSz="685782" rtl="0" eaLnBrk="1" latinLnBrk="0" hangingPunct="1">
              <a:lnSpc>
                <a:spcPct val="90000"/>
              </a:lnSpc>
              <a:spcBef>
                <a:spcPts val="375"/>
              </a:spcBef>
              <a:buFontTx/>
              <a:buNone/>
              <a:defRPr sz="1350" kern="1200">
                <a:solidFill>
                  <a:schemeClr val="tx1"/>
                </a:solidFill>
                <a:latin typeface="Proxima Nova Rg" panose="02000506030000020004" pitchFamily="2" charset="0"/>
                <a:ea typeface="+mn-ea"/>
                <a:cs typeface="+mn-cs"/>
              </a:defRPr>
            </a:lvl5pPr>
            <a:lvl6pPr marL="1885900" indent="-171445" algn="l" defTabSz="68578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1" indent="-171445" algn="l" defTabSz="68578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1" indent="-171445" algn="l" defTabSz="68578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2" indent="-171445" algn="l" defTabSz="68578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NZ" sz="1600"/>
              <a:t>But we’ve done it before</a:t>
            </a:r>
            <a:endParaRPr lang="en-NZ" sz="1800"/>
          </a:p>
        </p:txBody>
      </p:sp>
    </p:spTree>
    <p:extLst>
      <p:ext uri="{BB962C8B-B14F-4D97-AF65-F5344CB8AC3E}">
        <p14:creationId xmlns:p14="http://schemas.microsoft.com/office/powerpoint/2010/main" val="37932369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F73E88A-400B-4FE4-BC5A-536472928A59}"/>
              </a:ext>
            </a:extLst>
          </p:cNvPr>
          <p:cNvSpPr>
            <a:spLocks noGrp="1"/>
          </p:cNvSpPr>
          <p:nvPr>
            <p:ph type="body" sz="quarter" idx="11"/>
          </p:nvPr>
        </p:nvSpPr>
        <p:spPr>
          <a:xfrm>
            <a:off x="3140613" y="978014"/>
            <a:ext cx="4354012" cy="2987933"/>
          </a:xfrm>
        </p:spPr>
        <p:txBody>
          <a:bodyPr lIns="91440" tIns="45720" rIns="91440" bIns="45720" anchor="t"/>
          <a:lstStyle/>
          <a:p>
            <a:r>
              <a:rPr lang="en-US"/>
              <a:t>The Infrastructure Challenge</a:t>
            </a:r>
            <a:endParaRPr lang="en-NZ"/>
          </a:p>
        </p:txBody>
      </p:sp>
    </p:spTree>
    <p:extLst>
      <p:ext uri="{BB962C8B-B14F-4D97-AF65-F5344CB8AC3E}">
        <p14:creationId xmlns:p14="http://schemas.microsoft.com/office/powerpoint/2010/main" val="41335066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677C5DC-2FA3-7BEB-0555-757517BF9A85}"/>
              </a:ext>
            </a:extLst>
          </p:cNvPr>
          <p:cNvSpPr>
            <a:spLocks noGrp="1"/>
          </p:cNvSpPr>
          <p:nvPr>
            <p:ph type="body" sz="quarter" idx="12"/>
          </p:nvPr>
        </p:nvSpPr>
        <p:spPr/>
        <p:txBody>
          <a:bodyPr/>
          <a:lstStyle/>
          <a:p>
            <a:endParaRPr lang="en-NZ" dirty="0"/>
          </a:p>
        </p:txBody>
      </p:sp>
      <p:sp>
        <p:nvSpPr>
          <p:cNvPr id="10" name="Text Placeholder 1">
            <a:extLst>
              <a:ext uri="{FF2B5EF4-FFF2-40B4-BE49-F238E27FC236}">
                <a16:creationId xmlns:a16="http://schemas.microsoft.com/office/drawing/2014/main" id="{41EB6906-A87E-50ED-DDBB-65173AE3326E}"/>
              </a:ext>
            </a:extLst>
          </p:cNvPr>
          <p:cNvSpPr>
            <a:spLocks noGrp="1"/>
          </p:cNvSpPr>
          <p:nvPr>
            <p:ph type="body" sz="quarter" idx="11"/>
          </p:nvPr>
        </p:nvSpPr>
        <p:spPr>
          <a:xfrm>
            <a:off x="1084553" y="51423"/>
            <a:ext cx="6780905" cy="669247"/>
          </a:xfrm>
        </p:spPr>
        <p:txBody>
          <a:bodyPr>
            <a:normAutofit/>
          </a:bodyPr>
          <a:lstStyle/>
          <a:p>
            <a:r>
              <a:rPr lang="en-NZ" sz="2400" dirty="0"/>
              <a:t>We will need to double our efforts</a:t>
            </a:r>
          </a:p>
        </p:txBody>
      </p:sp>
      <p:sp>
        <p:nvSpPr>
          <p:cNvPr id="5" name="Rectangle 4">
            <a:extLst>
              <a:ext uri="{FF2B5EF4-FFF2-40B4-BE49-F238E27FC236}">
                <a16:creationId xmlns:a16="http://schemas.microsoft.com/office/drawing/2014/main" id="{DF01A742-DFBD-8E33-1703-D2EE003F1B02}"/>
              </a:ext>
            </a:extLst>
          </p:cNvPr>
          <p:cNvSpPr/>
          <p:nvPr/>
        </p:nvSpPr>
        <p:spPr>
          <a:xfrm rot="5400000">
            <a:off x="3169565" y="2452269"/>
            <a:ext cx="132480" cy="3093300"/>
          </a:xfrm>
          <a:prstGeom prst="rect">
            <a:avLst/>
          </a:prstGeom>
          <a:gradFill>
            <a:gsLst>
              <a:gs pos="0">
                <a:srgbClr val="F68B5D"/>
              </a:gs>
              <a:gs pos="51000">
                <a:srgbClr val="F15B29"/>
              </a:gs>
            </a:gsLst>
            <a:lin ang="16200000" scaled="0"/>
          </a:gradFill>
          <a:ln>
            <a:no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NZ" sz="800" b="1" i="0" u="none" strike="noStrike" kern="1200" cap="none" spc="0" normalizeH="0" baseline="0" noProof="0">
                <a:ln>
                  <a:noFill/>
                </a:ln>
                <a:solidFill>
                  <a:srgbClr val="FFFFFF"/>
                </a:solidFill>
                <a:effectLst/>
                <a:uLnTx/>
                <a:uFillTx/>
                <a:latin typeface="Montserrat" panose="00000500000000000000" pitchFamily="2" charset="0"/>
                <a:ea typeface="+mn-ea"/>
                <a:cs typeface="+mn-cs"/>
              </a:rPr>
              <a:t>OUR INFRASTRUCTURE CHALLENGE</a:t>
            </a:r>
          </a:p>
        </p:txBody>
      </p:sp>
      <p:sp>
        <p:nvSpPr>
          <p:cNvPr id="6" name="Rectangle 5">
            <a:extLst>
              <a:ext uri="{FF2B5EF4-FFF2-40B4-BE49-F238E27FC236}">
                <a16:creationId xmlns:a16="http://schemas.microsoft.com/office/drawing/2014/main" id="{EECC4FE4-2E2C-6297-C927-0C9979FA2F22}"/>
              </a:ext>
            </a:extLst>
          </p:cNvPr>
          <p:cNvSpPr/>
          <p:nvPr/>
        </p:nvSpPr>
        <p:spPr>
          <a:xfrm rot="5400000">
            <a:off x="6390713" y="2325203"/>
            <a:ext cx="132480" cy="3348995"/>
          </a:xfrm>
          <a:prstGeom prst="rect">
            <a:avLst/>
          </a:prstGeom>
          <a:gradFill>
            <a:gsLst>
              <a:gs pos="0">
                <a:srgbClr val="89CCD2"/>
              </a:gs>
              <a:gs pos="81000">
                <a:srgbClr val="20B5BC"/>
              </a:gs>
            </a:gsLst>
            <a:lin ang="16200000" scaled="0"/>
          </a:gradFill>
          <a:ln>
            <a:no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NZ" sz="800" b="1" i="0" u="none" strike="noStrike" kern="1200" cap="none" spc="0" normalizeH="0" baseline="0" noProof="0">
                <a:ln>
                  <a:noFill/>
                </a:ln>
                <a:solidFill>
                  <a:srgbClr val="FFFFFF"/>
                </a:solidFill>
                <a:effectLst/>
                <a:uLnTx/>
                <a:uFillTx/>
                <a:latin typeface="Montserrat" panose="00000500000000000000" pitchFamily="2" charset="0"/>
                <a:ea typeface="+mn-ea"/>
                <a:cs typeface="+mn-cs"/>
              </a:rPr>
              <a:t>THE RESPONSE</a:t>
            </a:r>
          </a:p>
        </p:txBody>
      </p:sp>
      <p:sp>
        <p:nvSpPr>
          <p:cNvPr id="7" name="TextBox 6">
            <a:extLst>
              <a:ext uri="{FF2B5EF4-FFF2-40B4-BE49-F238E27FC236}">
                <a16:creationId xmlns:a16="http://schemas.microsoft.com/office/drawing/2014/main" id="{D0794F52-2638-CCE5-F433-A6335B9C00A3}"/>
              </a:ext>
            </a:extLst>
          </p:cNvPr>
          <p:cNvSpPr txBox="1"/>
          <p:nvPr/>
        </p:nvSpPr>
        <p:spPr>
          <a:xfrm rot="16200000">
            <a:off x="-318300" y="2411049"/>
            <a:ext cx="3355643"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NZ" sz="800" b="0" i="0" u="none" strike="noStrike" kern="1200" cap="none" spc="0" normalizeH="0" baseline="0" noProof="0">
                <a:ln>
                  <a:noFill/>
                </a:ln>
                <a:solidFill>
                  <a:srgbClr val="000000"/>
                </a:solidFill>
                <a:effectLst/>
                <a:uLnTx/>
                <a:uFillTx/>
                <a:latin typeface="Montserrat" panose="00000500000000000000" pitchFamily="2" charset="0"/>
                <a:ea typeface="+mn-ea"/>
                <a:cs typeface="+mn-cs"/>
              </a:rPr>
              <a:t>Indicative future costs (% of GDP)</a:t>
            </a:r>
          </a:p>
        </p:txBody>
      </p:sp>
      <p:sp>
        <p:nvSpPr>
          <p:cNvPr id="8" name="Rectangle 7">
            <a:extLst>
              <a:ext uri="{FF2B5EF4-FFF2-40B4-BE49-F238E27FC236}">
                <a16:creationId xmlns:a16="http://schemas.microsoft.com/office/drawing/2014/main" id="{D450E89C-C2DD-F890-2495-5A5D582D2A19}"/>
              </a:ext>
            </a:extLst>
          </p:cNvPr>
          <p:cNvSpPr/>
          <p:nvPr/>
        </p:nvSpPr>
        <p:spPr>
          <a:xfrm rot="10800000">
            <a:off x="1689155" y="3639324"/>
            <a:ext cx="403200" cy="295200"/>
          </a:xfrm>
          <a:prstGeom prst="rect">
            <a:avLst/>
          </a:prstGeom>
          <a:solidFill>
            <a:srgbClr val="F68B5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Z" sz="800" b="0" i="0" u="none" strike="noStrike" kern="1200" cap="none" spc="0" normalizeH="0" baseline="0" noProof="0">
              <a:ln>
                <a:noFill/>
              </a:ln>
              <a:solidFill>
                <a:srgbClr val="FFFFFF"/>
              </a:solidFill>
              <a:effectLst/>
              <a:uLnTx/>
              <a:uFillTx/>
              <a:latin typeface="Montserrat" panose="00000500000000000000" pitchFamily="2" charset="0"/>
              <a:ea typeface="+mn-ea"/>
              <a:cs typeface="+mn-cs"/>
            </a:endParaRPr>
          </a:p>
        </p:txBody>
      </p:sp>
      <p:sp>
        <p:nvSpPr>
          <p:cNvPr id="13" name="Rectangle 12">
            <a:extLst>
              <a:ext uri="{FF2B5EF4-FFF2-40B4-BE49-F238E27FC236}">
                <a16:creationId xmlns:a16="http://schemas.microsoft.com/office/drawing/2014/main" id="{9D906E7F-0153-6420-663B-93698A64CDA6}"/>
              </a:ext>
            </a:extLst>
          </p:cNvPr>
          <p:cNvSpPr/>
          <p:nvPr/>
        </p:nvSpPr>
        <p:spPr>
          <a:xfrm rot="10800000">
            <a:off x="4379256" y="1504524"/>
            <a:ext cx="403200" cy="2430000"/>
          </a:xfrm>
          <a:prstGeom prst="rect">
            <a:avLst/>
          </a:prstGeom>
          <a:solidFill>
            <a:srgbClr val="F15B2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Z" sz="800" b="0" i="0" u="none" strike="noStrike" kern="1200" cap="none" spc="0" normalizeH="0" baseline="0" noProof="0">
              <a:ln>
                <a:noFill/>
              </a:ln>
              <a:solidFill>
                <a:srgbClr val="FFFFFF"/>
              </a:solidFill>
              <a:effectLst/>
              <a:uLnTx/>
              <a:uFillTx/>
              <a:latin typeface="Montserrat" panose="00000500000000000000" pitchFamily="2" charset="0"/>
              <a:ea typeface="+mn-ea"/>
              <a:cs typeface="+mn-cs"/>
            </a:endParaRPr>
          </a:p>
        </p:txBody>
      </p:sp>
      <p:sp>
        <p:nvSpPr>
          <p:cNvPr id="14" name="Rectangle 13">
            <a:extLst>
              <a:ext uri="{FF2B5EF4-FFF2-40B4-BE49-F238E27FC236}">
                <a16:creationId xmlns:a16="http://schemas.microsoft.com/office/drawing/2014/main" id="{49909CA5-DD52-8BC3-4594-E9D42D778752}"/>
              </a:ext>
            </a:extLst>
          </p:cNvPr>
          <p:cNvSpPr/>
          <p:nvPr/>
        </p:nvSpPr>
        <p:spPr>
          <a:xfrm rot="10800000">
            <a:off x="7728251" y="2467204"/>
            <a:ext cx="403200" cy="1467320"/>
          </a:xfrm>
          <a:prstGeom prst="rect">
            <a:avLst/>
          </a:prstGeom>
          <a:solidFill>
            <a:srgbClr val="21B4B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Z" sz="800" b="0" i="0" u="none" strike="noStrike" kern="1200" cap="none" spc="0" normalizeH="0" baseline="0" noProof="0">
              <a:ln>
                <a:noFill/>
              </a:ln>
              <a:solidFill>
                <a:srgbClr val="FFFFFF"/>
              </a:solidFill>
              <a:effectLst/>
              <a:uLnTx/>
              <a:uFillTx/>
              <a:latin typeface="Montserrat" panose="00000500000000000000" pitchFamily="2" charset="0"/>
              <a:ea typeface="+mn-ea"/>
              <a:cs typeface="+mn-cs"/>
            </a:endParaRPr>
          </a:p>
        </p:txBody>
      </p:sp>
      <p:sp>
        <p:nvSpPr>
          <p:cNvPr id="15" name="Rectangle 14">
            <a:extLst>
              <a:ext uri="{FF2B5EF4-FFF2-40B4-BE49-F238E27FC236}">
                <a16:creationId xmlns:a16="http://schemas.microsoft.com/office/drawing/2014/main" id="{03B6EB89-A48D-AF6B-D2BA-A5079B6803F6}"/>
              </a:ext>
            </a:extLst>
          </p:cNvPr>
          <p:cNvSpPr/>
          <p:nvPr/>
        </p:nvSpPr>
        <p:spPr>
          <a:xfrm rot="10800000">
            <a:off x="2363106" y="2994925"/>
            <a:ext cx="403200" cy="666000"/>
          </a:xfrm>
          <a:prstGeom prst="rect">
            <a:avLst/>
          </a:prstGeom>
          <a:solidFill>
            <a:srgbClr val="F68B5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Z" sz="800" b="0" i="0" u="none" strike="noStrike" kern="1200" cap="none" spc="0" normalizeH="0" baseline="0" noProof="0">
              <a:ln>
                <a:noFill/>
              </a:ln>
              <a:solidFill>
                <a:srgbClr val="FFFFFF"/>
              </a:solidFill>
              <a:effectLst/>
              <a:uLnTx/>
              <a:uFillTx/>
              <a:latin typeface="Montserrat" panose="00000500000000000000" pitchFamily="2" charset="0"/>
              <a:ea typeface="+mn-ea"/>
              <a:cs typeface="+mn-cs"/>
            </a:endParaRPr>
          </a:p>
        </p:txBody>
      </p:sp>
      <p:sp>
        <p:nvSpPr>
          <p:cNvPr id="16" name="Rectangle 15">
            <a:extLst>
              <a:ext uri="{FF2B5EF4-FFF2-40B4-BE49-F238E27FC236}">
                <a16:creationId xmlns:a16="http://schemas.microsoft.com/office/drawing/2014/main" id="{A16236DD-9615-F50F-6B4C-7364D600766B}"/>
              </a:ext>
            </a:extLst>
          </p:cNvPr>
          <p:cNvSpPr/>
          <p:nvPr/>
        </p:nvSpPr>
        <p:spPr>
          <a:xfrm rot="10800000">
            <a:off x="3036403" y="1889725"/>
            <a:ext cx="403200" cy="1126800"/>
          </a:xfrm>
          <a:prstGeom prst="rect">
            <a:avLst/>
          </a:prstGeom>
          <a:solidFill>
            <a:srgbClr val="F68B5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Z" sz="800" b="0" i="0" u="none" strike="noStrike" kern="1200" cap="none" spc="0" normalizeH="0" baseline="0" noProof="0">
              <a:ln>
                <a:noFill/>
              </a:ln>
              <a:solidFill>
                <a:srgbClr val="FFFFFF"/>
              </a:solidFill>
              <a:effectLst/>
              <a:uLnTx/>
              <a:uFillTx/>
              <a:latin typeface="Montserrat" panose="00000500000000000000" pitchFamily="2" charset="0"/>
              <a:ea typeface="+mn-ea"/>
              <a:cs typeface="+mn-cs"/>
            </a:endParaRPr>
          </a:p>
        </p:txBody>
      </p:sp>
      <p:sp>
        <p:nvSpPr>
          <p:cNvPr id="17" name="Rectangle 16">
            <a:extLst>
              <a:ext uri="{FF2B5EF4-FFF2-40B4-BE49-F238E27FC236}">
                <a16:creationId xmlns:a16="http://schemas.microsoft.com/office/drawing/2014/main" id="{C400F264-7C97-7B66-6C2B-BFFE8234CC25}"/>
              </a:ext>
            </a:extLst>
          </p:cNvPr>
          <p:cNvSpPr/>
          <p:nvPr/>
        </p:nvSpPr>
        <p:spPr>
          <a:xfrm rot="10800000">
            <a:off x="3707422" y="1504525"/>
            <a:ext cx="403200" cy="406800"/>
          </a:xfrm>
          <a:prstGeom prst="rect">
            <a:avLst/>
          </a:prstGeom>
          <a:solidFill>
            <a:srgbClr val="F68B5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Z" sz="800" b="0" i="0" u="none" strike="noStrike" kern="1200" cap="none" spc="0" normalizeH="0" baseline="0" noProof="0">
              <a:ln>
                <a:noFill/>
              </a:ln>
              <a:solidFill>
                <a:srgbClr val="FFFFFF"/>
              </a:solidFill>
              <a:effectLst/>
              <a:uLnTx/>
              <a:uFillTx/>
              <a:latin typeface="Montserrat" panose="00000500000000000000" pitchFamily="2" charset="0"/>
              <a:ea typeface="+mn-ea"/>
              <a:cs typeface="+mn-cs"/>
            </a:endParaRPr>
          </a:p>
        </p:txBody>
      </p:sp>
      <p:sp>
        <p:nvSpPr>
          <p:cNvPr id="18" name="Rectangle 17">
            <a:extLst>
              <a:ext uri="{FF2B5EF4-FFF2-40B4-BE49-F238E27FC236}">
                <a16:creationId xmlns:a16="http://schemas.microsoft.com/office/drawing/2014/main" id="{F4C98107-17F3-0979-3822-934CB3A3B57B}"/>
              </a:ext>
            </a:extLst>
          </p:cNvPr>
          <p:cNvSpPr/>
          <p:nvPr/>
        </p:nvSpPr>
        <p:spPr>
          <a:xfrm>
            <a:off x="5050843" y="1504524"/>
            <a:ext cx="403200" cy="262800"/>
          </a:xfrm>
          <a:prstGeom prst="rect">
            <a:avLst/>
          </a:prstGeom>
          <a:solidFill>
            <a:srgbClr val="8ACDD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Z" sz="800" b="0" i="0" u="none" strike="noStrike" kern="1200" cap="none" spc="0" normalizeH="0" baseline="0" noProof="0">
              <a:ln>
                <a:noFill/>
              </a:ln>
              <a:solidFill>
                <a:srgbClr val="FFFFFF"/>
              </a:solidFill>
              <a:effectLst/>
              <a:uLnTx/>
              <a:uFillTx/>
              <a:latin typeface="Montserrat" panose="00000500000000000000" pitchFamily="2" charset="0"/>
              <a:ea typeface="+mn-ea"/>
              <a:cs typeface="+mn-cs"/>
            </a:endParaRPr>
          </a:p>
        </p:txBody>
      </p:sp>
      <p:sp>
        <p:nvSpPr>
          <p:cNvPr id="19" name="Rectangle 18">
            <a:extLst>
              <a:ext uri="{FF2B5EF4-FFF2-40B4-BE49-F238E27FC236}">
                <a16:creationId xmlns:a16="http://schemas.microsoft.com/office/drawing/2014/main" id="{AE4A5D8E-EDD0-1017-C36D-C15D0051F019}"/>
              </a:ext>
            </a:extLst>
          </p:cNvPr>
          <p:cNvSpPr/>
          <p:nvPr/>
        </p:nvSpPr>
        <p:spPr>
          <a:xfrm>
            <a:off x="5724043" y="1742752"/>
            <a:ext cx="403200" cy="262800"/>
          </a:xfrm>
          <a:prstGeom prst="rect">
            <a:avLst/>
          </a:prstGeom>
          <a:solidFill>
            <a:srgbClr val="8ACDD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Z" sz="800" b="0" i="0" u="none" strike="noStrike" kern="1200" cap="none" spc="0" normalizeH="0" baseline="0" noProof="0">
              <a:ln>
                <a:noFill/>
              </a:ln>
              <a:solidFill>
                <a:srgbClr val="FFFFFF"/>
              </a:solidFill>
              <a:effectLst/>
              <a:uLnTx/>
              <a:uFillTx/>
              <a:latin typeface="Montserrat" panose="00000500000000000000" pitchFamily="2" charset="0"/>
              <a:ea typeface="+mn-ea"/>
              <a:cs typeface="+mn-cs"/>
            </a:endParaRPr>
          </a:p>
        </p:txBody>
      </p:sp>
      <p:sp>
        <p:nvSpPr>
          <p:cNvPr id="20" name="Rectangle 19">
            <a:extLst>
              <a:ext uri="{FF2B5EF4-FFF2-40B4-BE49-F238E27FC236}">
                <a16:creationId xmlns:a16="http://schemas.microsoft.com/office/drawing/2014/main" id="{CC68C20B-052D-2838-A1D5-E715606B0C68}"/>
              </a:ext>
            </a:extLst>
          </p:cNvPr>
          <p:cNvSpPr/>
          <p:nvPr/>
        </p:nvSpPr>
        <p:spPr>
          <a:xfrm>
            <a:off x="6393083" y="1985742"/>
            <a:ext cx="403200" cy="262800"/>
          </a:xfrm>
          <a:prstGeom prst="rect">
            <a:avLst/>
          </a:prstGeom>
          <a:solidFill>
            <a:srgbClr val="8ACDD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Z" sz="800" b="0" i="0" u="none" strike="noStrike" kern="1200" cap="none" spc="0" normalizeH="0" baseline="0" noProof="0">
              <a:ln>
                <a:noFill/>
              </a:ln>
              <a:solidFill>
                <a:srgbClr val="FFFFFF"/>
              </a:solidFill>
              <a:effectLst/>
              <a:uLnTx/>
              <a:uFillTx/>
              <a:latin typeface="Montserrat" panose="00000500000000000000" pitchFamily="2" charset="0"/>
              <a:ea typeface="+mn-ea"/>
              <a:cs typeface="+mn-cs"/>
            </a:endParaRPr>
          </a:p>
        </p:txBody>
      </p:sp>
      <p:sp>
        <p:nvSpPr>
          <p:cNvPr id="21" name="Rectangle 20">
            <a:extLst>
              <a:ext uri="{FF2B5EF4-FFF2-40B4-BE49-F238E27FC236}">
                <a16:creationId xmlns:a16="http://schemas.microsoft.com/office/drawing/2014/main" id="{5FD44BFD-39F6-C5F8-A7CC-68C4A3239CAC}"/>
              </a:ext>
            </a:extLst>
          </p:cNvPr>
          <p:cNvSpPr/>
          <p:nvPr/>
        </p:nvSpPr>
        <p:spPr>
          <a:xfrm>
            <a:off x="7057102" y="2226356"/>
            <a:ext cx="403200" cy="261966"/>
          </a:xfrm>
          <a:prstGeom prst="rect">
            <a:avLst/>
          </a:prstGeom>
          <a:solidFill>
            <a:srgbClr val="8ACDD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Z" sz="800" b="0" i="0" u="none" strike="noStrike" kern="1200" cap="none" spc="0" normalizeH="0" baseline="0" noProof="0">
              <a:ln>
                <a:noFill/>
              </a:ln>
              <a:solidFill>
                <a:srgbClr val="FFFFFF"/>
              </a:solidFill>
              <a:effectLst/>
              <a:uLnTx/>
              <a:uFillTx/>
              <a:latin typeface="Montserrat" panose="00000500000000000000" pitchFamily="2" charset="0"/>
              <a:ea typeface="+mn-ea"/>
              <a:cs typeface="+mn-cs"/>
            </a:endParaRPr>
          </a:p>
        </p:txBody>
      </p:sp>
      <p:grpSp>
        <p:nvGrpSpPr>
          <p:cNvPr id="22" name="Group 21">
            <a:extLst>
              <a:ext uri="{FF2B5EF4-FFF2-40B4-BE49-F238E27FC236}">
                <a16:creationId xmlns:a16="http://schemas.microsoft.com/office/drawing/2014/main" id="{0BBA33F4-4693-9352-A223-28DA864FF767}"/>
              </a:ext>
            </a:extLst>
          </p:cNvPr>
          <p:cNvGrpSpPr/>
          <p:nvPr/>
        </p:nvGrpSpPr>
        <p:grpSpPr>
          <a:xfrm>
            <a:off x="7644797" y="1474049"/>
            <a:ext cx="1097459" cy="962681"/>
            <a:chOff x="7644797" y="1474049"/>
            <a:chExt cx="1097459" cy="962681"/>
          </a:xfrm>
        </p:grpSpPr>
        <p:sp>
          <p:nvSpPr>
            <p:cNvPr id="23" name="TextBox 22">
              <a:extLst>
                <a:ext uri="{FF2B5EF4-FFF2-40B4-BE49-F238E27FC236}">
                  <a16:creationId xmlns:a16="http://schemas.microsoft.com/office/drawing/2014/main" id="{0DDA2A76-6C21-34EB-028B-77F7244CD517}"/>
                </a:ext>
              </a:extLst>
            </p:cNvPr>
            <p:cNvSpPr txBox="1"/>
            <p:nvPr/>
          </p:nvSpPr>
          <p:spPr>
            <a:xfrm>
              <a:off x="7787417" y="1719954"/>
              <a:ext cx="954839"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800" b="1" i="0" u="none" strike="noStrike" kern="1200" cap="none" spc="0" normalizeH="0" baseline="0" noProof="0">
                  <a:ln>
                    <a:noFill/>
                  </a:ln>
                  <a:solidFill>
                    <a:srgbClr val="20B5BC"/>
                  </a:solidFill>
                  <a:effectLst/>
                  <a:uLnTx/>
                  <a:uFillTx/>
                  <a:latin typeface="Montserrat" panose="00000500000000000000" pitchFamily="2" charset="0"/>
                  <a:ea typeface="+mn-ea"/>
                  <a:cs typeface="+mn-cs"/>
                </a:rPr>
                <a:t>The Infrastructure Challenge</a:t>
              </a:r>
            </a:p>
          </p:txBody>
        </p:sp>
        <p:grpSp>
          <p:nvGrpSpPr>
            <p:cNvPr id="24" name="Group 23">
              <a:extLst>
                <a:ext uri="{FF2B5EF4-FFF2-40B4-BE49-F238E27FC236}">
                  <a16:creationId xmlns:a16="http://schemas.microsoft.com/office/drawing/2014/main" id="{7B5D001A-243F-828A-6C40-2D5136A91701}"/>
                </a:ext>
              </a:extLst>
            </p:cNvPr>
            <p:cNvGrpSpPr/>
            <p:nvPr/>
          </p:nvGrpSpPr>
          <p:grpSpPr>
            <a:xfrm>
              <a:off x="7644797" y="1474049"/>
              <a:ext cx="196850" cy="962681"/>
              <a:chOff x="7691690" y="1474049"/>
              <a:chExt cx="196850" cy="962681"/>
            </a:xfrm>
          </p:grpSpPr>
          <p:cxnSp>
            <p:nvCxnSpPr>
              <p:cNvPr id="25" name="Straight Arrow Connector 24">
                <a:extLst>
                  <a:ext uri="{FF2B5EF4-FFF2-40B4-BE49-F238E27FC236}">
                    <a16:creationId xmlns:a16="http://schemas.microsoft.com/office/drawing/2014/main" id="{19A4312F-0F57-B8A3-9A3D-8FD3956CC478}"/>
                  </a:ext>
                </a:extLst>
              </p:cNvPr>
              <p:cNvCxnSpPr>
                <a:cxnSpLocks/>
              </p:cNvCxnSpPr>
              <p:nvPr/>
            </p:nvCxnSpPr>
            <p:spPr>
              <a:xfrm>
                <a:off x="7793642" y="1480451"/>
                <a:ext cx="8043" cy="956279"/>
              </a:xfrm>
              <a:prstGeom prst="straightConnector1">
                <a:avLst/>
              </a:prstGeom>
              <a:ln w="12700">
                <a:prstDash val="sysDash"/>
                <a:round/>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87466DCE-F575-0DD5-944C-E1869D32EDAB}"/>
                  </a:ext>
                </a:extLst>
              </p:cNvPr>
              <p:cNvCxnSpPr/>
              <p:nvPr/>
            </p:nvCxnSpPr>
            <p:spPr>
              <a:xfrm>
                <a:off x="7691690" y="1474049"/>
                <a:ext cx="196850" cy="0"/>
              </a:xfrm>
              <a:prstGeom prst="line">
                <a:avLst/>
              </a:prstGeom>
              <a:ln w="12700"/>
              <a:effectLst/>
            </p:spPr>
            <p:style>
              <a:lnRef idx="2">
                <a:schemeClr val="accent1"/>
              </a:lnRef>
              <a:fillRef idx="0">
                <a:schemeClr val="accent1"/>
              </a:fillRef>
              <a:effectRef idx="1">
                <a:schemeClr val="accent1"/>
              </a:effectRef>
              <a:fontRef idx="minor">
                <a:schemeClr val="tx1"/>
              </a:fontRef>
            </p:style>
          </p:cxnSp>
        </p:grpSp>
      </p:grpSp>
      <p:sp>
        <p:nvSpPr>
          <p:cNvPr id="27" name="TextBox 26">
            <a:extLst>
              <a:ext uri="{FF2B5EF4-FFF2-40B4-BE49-F238E27FC236}">
                <a16:creationId xmlns:a16="http://schemas.microsoft.com/office/drawing/2014/main" id="{BF50722D-8D1E-284A-B199-E80CE94BBAFB}"/>
              </a:ext>
            </a:extLst>
          </p:cNvPr>
          <p:cNvSpPr txBox="1"/>
          <p:nvPr/>
        </p:nvSpPr>
        <p:spPr>
          <a:xfrm>
            <a:off x="4912770" y="4114800"/>
            <a:ext cx="690415" cy="430887"/>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700" b="0" i="0" u="none" strike="noStrike" kern="1200" cap="none" spc="0" normalizeH="0" baseline="0" noProof="0">
                <a:ln>
                  <a:noFill/>
                </a:ln>
                <a:solidFill>
                  <a:srgbClr val="000000"/>
                </a:solidFill>
                <a:effectLst/>
                <a:uLnTx/>
                <a:uFillTx/>
                <a:latin typeface="Montserrat" panose="00000500000000000000" pitchFamily="2" charset="0"/>
                <a:ea typeface="+mn-ea"/>
                <a:cs typeface="+mn-cs"/>
              </a:rPr>
              <a:t>Make better use of </a:t>
            </a:r>
            <a:br>
              <a:rPr kumimoji="0" lang="en-NZ" sz="700" b="0" i="0" u="none" strike="noStrike" kern="1200" cap="none" spc="0" normalizeH="0" baseline="0" noProof="0">
                <a:ln>
                  <a:noFill/>
                </a:ln>
                <a:solidFill>
                  <a:srgbClr val="000000"/>
                </a:solidFill>
                <a:effectLst/>
                <a:uLnTx/>
                <a:uFillTx/>
                <a:latin typeface="Montserrat" panose="00000500000000000000" pitchFamily="2" charset="0"/>
                <a:ea typeface="+mn-ea"/>
                <a:cs typeface="+mn-cs"/>
              </a:rPr>
            </a:br>
            <a:r>
              <a:rPr kumimoji="0" lang="en-NZ" sz="700" b="0" i="0" u="none" strike="noStrike" kern="1200" cap="none" spc="0" normalizeH="0" baseline="0" noProof="0">
                <a:ln>
                  <a:noFill/>
                </a:ln>
                <a:solidFill>
                  <a:srgbClr val="000000"/>
                </a:solidFill>
                <a:effectLst/>
                <a:uLnTx/>
                <a:uFillTx/>
                <a:latin typeface="Montserrat" panose="00000500000000000000" pitchFamily="2" charset="0"/>
                <a:ea typeface="+mn-ea"/>
                <a:cs typeface="+mn-cs"/>
              </a:rPr>
              <a:t>existing infrastructure</a:t>
            </a:r>
          </a:p>
        </p:txBody>
      </p:sp>
      <p:sp>
        <p:nvSpPr>
          <p:cNvPr id="28" name="TextBox 27">
            <a:extLst>
              <a:ext uri="{FF2B5EF4-FFF2-40B4-BE49-F238E27FC236}">
                <a16:creationId xmlns:a16="http://schemas.microsoft.com/office/drawing/2014/main" id="{60C6626C-CD22-64AD-19BC-1E8A57E6C518}"/>
              </a:ext>
            </a:extLst>
          </p:cNvPr>
          <p:cNvSpPr txBox="1"/>
          <p:nvPr/>
        </p:nvSpPr>
        <p:spPr>
          <a:xfrm>
            <a:off x="5724043" y="4127889"/>
            <a:ext cx="523347" cy="323165"/>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700" b="0" i="0" u="none" strike="noStrike" kern="1200" cap="none" spc="0" normalizeH="0" baseline="0" noProof="0">
                <a:ln>
                  <a:noFill/>
                </a:ln>
                <a:solidFill>
                  <a:srgbClr val="000000"/>
                </a:solidFill>
                <a:effectLst/>
                <a:uLnTx/>
                <a:uFillTx/>
                <a:latin typeface="Montserrat" panose="00000500000000000000" pitchFamily="2" charset="0"/>
                <a:ea typeface="+mn-ea"/>
                <a:cs typeface="+mn-cs"/>
              </a:rPr>
              <a:t>Better project selection</a:t>
            </a:r>
          </a:p>
        </p:txBody>
      </p:sp>
      <p:sp>
        <p:nvSpPr>
          <p:cNvPr id="29" name="TextBox 28">
            <a:extLst>
              <a:ext uri="{FF2B5EF4-FFF2-40B4-BE49-F238E27FC236}">
                <a16:creationId xmlns:a16="http://schemas.microsoft.com/office/drawing/2014/main" id="{32FDC4AC-0A15-B843-9B63-D073483899C5}"/>
              </a:ext>
            </a:extLst>
          </p:cNvPr>
          <p:cNvSpPr txBox="1"/>
          <p:nvPr/>
        </p:nvSpPr>
        <p:spPr>
          <a:xfrm>
            <a:off x="6393083" y="4127889"/>
            <a:ext cx="720411" cy="323165"/>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700" b="0" i="0" u="none" strike="noStrike" kern="1200" cap="none" spc="0" normalizeH="0" baseline="0" noProof="0">
                <a:ln>
                  <a:noFill/>
                </a:ln>
                <a:solidFill>
                  <a:srgbClr val="000000"/>
                </a:solidFill>
                <a:effectLst/>
                <a:uLnTx/>
                <a:uFillTx/>
                <a:latin typeface="Montserrat" panose="00000500000000000000" pitchFamily="2" charset="0"/>
                <a:ea typeface="+mn-ea"/>
                <a:cs typeface="+mn-cs"/>
              </a:rPr>
              <a:t>Broaden funding </a:t>
            </a:r>
            <a:br>
              <a:rPr kumimoji="0" lang="en-NZ" sz="700" b="0" i="0" u="none" strike="noStrike" kern="1200" cap="none" spc="0" normalizeH="0" baseline="0" noProof="0">
                <a:ln>
                  <a:noFill/>
                </a:ln>
                <a:solidFill>
                  <a:srgbClr val="000000"/>
                </a:solidFill>
                <a:effectLst/>
                <a:uLnTx/>
                <a:uFillTx/>
                <a:latin typeface="Montserrat" panose="00000500000000000000" pitchFamily="2" charset="0"/>
                <a:ea typeface="+mn-ea"/>
                <a:cs typeface="+mn-cs"/>
              </a:rPr>
            </a:br>
            <a:r>
              <a:rPr kumimoji="0" lang="en-NZ" sz="700" b="0" i="0" u="none" strike="noStrike" kern="1200" cap="none" spc="0" normalizeH="0" baseline="0" noProof="0">
                <a:ln>
                  <a:noFill/>
                </a:ln>
                <a:solidFill>
                  <a:srgbClr val="000000"/>
                </a:solidFill>
                <a:effectLst/>
                <a:uLnTx/>
                <a:uFillTx/>
                <a:latin typeface="Montserrat" panose="00000500000000000000" pitchFamily="2" charset="0"/>
                <a:ea typeface="+mn-ea"/>
                <a:cs typeface="+mn-cs"/>
              </a:rPr>
              <a:t>and financing</a:t>
            </a:r>
          </a:p>
        </p:txBody>
      </p:sp>
      <p:sp>
        <p:nvSpPr>
          <p:cNvPr id="30" name="TextBox 29">
            <a:extLst>
              <a:ext uri="{FF2B5EF4-FFF2-40B4-BE49-F238E27FC236}">
                <a16:creationId xmlns:a16="http://schemas.microsoft.com/office/drawing/2014/main" id="{8DD8DD6E-049A-FD18-E66F-225B797DB4E5}"/>
              </a:ext>
            </a:extLst>
          </p:cNvPr>
          <p:cNvSpPr txBox="1"/>
          <p:nvPr/>
        </p:nvSpPr>
        <p:spPr>
          <a:xfrm>
            <a:off x="7057102" y="4127889"/>
            <a:ext cx="753304" cy="215444"/>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700" b="0" i="0" u="none" strike="noStrike" kern="1200" cap="none" spc="0" normalizeH="0" baseline="0" noProof="0">
                <a:ln>
                  <a:noFill/>
                </a:ln>
                <a:solidFill>
                  <a:srgbClr val="000000"/>
                </a:solidFill>
                <a:effectLst/>
                <a:uLnTx/>
                <a:uFillTx/>
                <a:latin typeface="Montserrat" panose="00000500000000000000" pitchFamily="2" charset="0"/>
                <a:ea typeface="+mn-ea"/>
                <a:cs typeface="+mn-cs"/>
              </a:rPr>
              <a:t>Streamline delivery</a:t>
            </a:r>
          </a:p>
        </p:txBody>
      </p:sp>
      <p:sp>
        <p:nvSpPr>
          <p:cNvPr id="31" name="TextBox 30">
            <a:extLst>
              <a:ext uri="{FF2B5EF4-FFF2-40B4-BE49-F238E27FC236}">
                <a16:creationId xmlns:a16="http://schemas.microsoft.com/office/drawing/2014/main" id="{A2D3276C-4187-AFAD-5A87-9D57428259A1}"/>
              </a:ext>
            </a:extLst>
          </p:cNvPr>
          <p:cNvSpPr txBox="1"/>
          <p:nvPr/>
        </p:nvSpPr>
        <p:spPr>
          <a:xfrm>
            <a:off x="7759475" y="4122976"/>
            <a:ext cx="631149" cy="215444"/>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700" b="1" i="0" u="none" strike="noStrike" kern="1200" cap="none" spc="0" normalizeH="0" baseline="0" noProof="0">
                <a:ln>
                  <a:noFill/>
                </a:ln>
                <a:solidFill>
                  <a:srgbClr val="20B5BC"/>
                </a:solidFill>
                <a:effectLst/>
                <a:uLnTx/>
                <a:uFillTx/>
                <a:latin typeface="Montserrat" panose="00000500000000000000" pitchFamily="2" charset="0"/>
                <a:ea typeface="+mn-ea"/>
                <a:cs typeface="+mn-cs"/>
              </a:rPr>
              <a:t>Existing </a:t>
            </a:r>
            <a:br>
              <a:rPr kumimoji="0" lang="en-NZ" sz="700" b="1" i="0" u="none" strike="noStrike" kern="1200" cap="none" spc="0" normalizeH="0" baseline="0" noProof="0">
                <a:ln>
                  <a:noFill/>
                </a:ln>
                <a:solidFill>
                  <a:srgbClr val="20B5BC"/>
                </a:solidFill>
                <a:effectLst/>
                <a:uLnTx/>
                <a:uFillTx/>
                <a:latin typeface="Montserrat" panose="00000500000000000000" pitchFamily="2" charset="0"/>
                <a:ea typeface="+mn-ea"/>
                <a:cs typeface="+mn-cs"/>
              </a:rPr>
            </a:br>
            <a:r>
              <a:rPr kumimoji="0" lang="en-NZ" sz="700" b="1" i="0" u="none" strike="noStrike" kern="1200" cap="none" spc="0" normalizeH="0" baseline="0" noProof="0">
                <a:ln>
                  <a:noFill/>
                </a:ln>
                <a:solidFill>
                  <a:srgbClr val="20B5BC"/>
                </a:solidFill>
                <a:effectLst/>
                <a:uLnTx/>
                <a:uFillTx/>
                <a:latin typeface="Montserrat" panose="00000500000000000000" pitchFamily="2" charset="0"/>
                <a:ea typeface="+mn-ea"/>
                <a:cs typeface="+mn-cs"/>
              </a:rPr>
              <a:t>plans</a:t>
            </a:r>
          </a:p>
        </p:txBody>
      </p:sp>
      <p:grpSp>
        <p:nvGrpSpPr>
          <p:cNvPr id="32" name="Group 31">
            <a:extLst>
              <a:ext uri="{FF2B5EF4-FFF2-40B4-BE49-F238E27FC236}">
                <a16:creationId xmlns:a16="http://schemas.microsoft.com/office/drawing/2014/main" id="{C1E28D72-FA24-8C6D-8352-A8D32A9472B1}"/>
              </a:ext>
            </a:extLst>
          </p:cNvPr>
          <p:cNvGrpSpPr/>
          <p:nvPr/>
        </p:nvGrpSpPr>
        <p:grpSpPr>
          <a:xfrm>
            <a:off x="7458250" y="2466723"/>
            <a:ext cx="270000" cy="1774872"/>
            <a:chOff x="7458250" y="2466723"/>
            <a:chExt cx="270000" cy="1774872"/>
          </a:xfrm>
        </p:grpSpPr>
        <p:sp>
          <p:nvSpPr>
            <p:cNvPr id="33" name="Rectangle 32">
              <a:extLst>
                <a:ext uri="{FF2B5EF4-FFF2-40B4-BE49-F238E27FC236}">
                  <a16:creationId xmlns:a16="http://schemas.microsoft.com/office/drawing/2014/main" id="{842A6A43-5F41-766B-F9CB-D798D003BDF1}"/>
                </a:ext>
              </a:extLst>
            </p:cNvPr>
            <p:cNvSpPr/>
            <p:nvPr/>
          </p:nvSpPr>
          <p:spPr>
            <a:xfrm rot="5400000">
              <a:off x="7582450" y="2342523"/>
              <a:ext cx="21600" cy="270000"/>
            </a:xfrm>
            <a:prstGeom prst="rect">
              <a:avLst/>
            </a:prstGeom>
            <a:solidFill>
              <a:srgbClr val="8ACDD3"/>
            </a:solidFill>
            <a:ln>
              <a:no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Z" sz="800" b="1" i="0" u="none" strike="noStrike" kern="1200" cap="none" spc="0" normalizeH="0" baseline="0" noProof="0">
                <a:ln>
                  <a:noFill/>
                </a:ln>
                <a:solidFill>
                  <a:srgbClr val="FFFFFF"/>
                </a:solidFill>
                <a:effectLst/>
                <a:uLnTx/>
                <a:uFillTx/>
                <a:latin typeface="Montserrat" panose="00000500000000000000" pitchFamily="2" charset="0"/>
                <a:ea typeface="+mn-ea"/>
                <a:cs typeface="+mn-cs"/>
              </a:endParaRPr>
            </a:p>
          </p:txBody>
        </p:sp>
        <p:sp>
          <p:nvSpPr>
            <p:cNvPr id="34" name="TextBox 33">
              <a:extLst>
                <a:ext uri="{FF2B5EF4-FFF2-40B4-BE49-F238E27FC236}">
                  <a16:creationId xmlns:a16="http://schemas.microsoft.com/office/drawing/2014/main" id="{E5EF683B-372F-614F-A1B8-2C6890796B0E}"/>
                </a:ext>
              </a:extLst>
            </p:cNvPr>
            <p:cNvSpPr txBox="1"/>
            <p:nvPr/>
          </p:nvSpPr>
          <p:spPr>
            <a:xfrm>
              <a:off x="7608797" y="4118484"/>
              <a:ext cx="72000" cy="123111"/>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NZ" sz="800" b="1" i="0" u="none" strike="noStrike" kern="1200" cap="none" spc="0" normalizeH="0" baseline="0" noProof="0">
                  <a:ln>
                    <a:noFill/>
                  </a:ln>
                  <a:solidFill>
                    <a:srgbClr val="000000"/>
                  </a:solidFill>
                  <a:effectLst/>
                  <a:uLnTx/>
                  <a:uFillTx/>
                  <a:latin typeface="Montserrat Black" panose="00000A00000000000000" pitchFamily="50" charset="0"/>
                  <a:ea typeface="+mn-ea"/>
                  <a:cs typeface="+mn-cs"/>
                </a:rPr>
                <a:t>+</a:t>
              </a:r>
            </a:p>
          </p:txBody>
        </p:sp>
      </p:grpSp>
      <p:sp>
        <p:nvSpPr>
          <p:cNvPr id="35" name="TextBox 34">
            <a:extLst>
              <a:ext uri="{FF2B5EF4-FFF2-40B4-BE49-F238E27FC236}">
                <a16:creationId xmlns:a16="http://schemas.microsoft.com/office/drawing/2014/main" id="{F63E06EE-8784-9094-6616-D8CA7DF349ED}"/>
              </a:ext>
            </a:extLst>
          </p:cNvPr>
          <p:cNvSpPr txBox="1"/>
          <p:nvPr/>
        </p:nvSpPr>
        <p:spPr>
          <a:xfrm>
            <a:off x="1689154" y="4127889"/>
            <a:ext cx="718843" cy="323165"/>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700" b="0" i="0" u="none" strike="noStrike" kern="1200" cap="none" spc="0" normalizeH="0" baseline="0" noProof="0">
                <a:ln>
                  <a:noFill/>
                </a:ln>
                <a:solidFill>
                  <a:srgbClr val="000000"/>
                </a:solidFill>
                <a:effectLst/>
                <a:uLnTx/>
                <a:uFillTx/>
                <a:latin typeface="Montserrat" panose="00000500000000000000" pitchFamily="2" charset="0"/>
                <a:ea typeface="+mn-ea"/>
                <a:cs typeface="+mn-cs"/>
              </a:rPr>
              <a:t>Current infrastructure deficit</a:t>
            </a:r>
          </a:p>
        </p:txBody>
      </p:sp>
      <p:sp>
        <p:nvSpPr>
          <p:cNvPr id="36" name="TextBox 35">
            <a:extLst>
              <a:ext uri="{FF2B5EF4-FFF2-40B4-BE49-F238E27FC236}">
                <a16:creationId xmlns:a16="http://schemas.microsoft.com/office/drawing/2014/main" id="{E99C6A83-75E7-F4D3-234B-7AA06AAC35BE}"/>
              </a:ext>
            </a:extLst>
          </p:cNvPr>
          <p:cNvSpPr txBox="1"/>
          <p:nvPr/>
        </p:nvSpPr>
        <p:spPr>
          <a:xfrm>
            <a:off x="1657530" y="3400251"/>
            <a:ext cx="435290"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NZ" sz="800" b="0" i="0" u="none" strike="noStrike" kern="1200" cap="none" spc="0" normalizeH="0" baseline="0" noProof="0">
                <a:ln>
                  <a:noFill/>
                </a:ln>
                <a:solidFill>
                  <a:srgbClr val="000000"/>
                </a:solidFill>
                <a:effectLst/>
                <a:uLnTx/>
                <a:uFillTx/>
                <a:latin typeface="Montserrat" panose="00000500000000000000" pitchFamily="2" charset="0"/>
                <a:ea typeface="+mn-ea"/>
                <a:cs typeface="+mn-cs"/>
              </a:rPr>
              <a:t>0.7%</a:t>
            </a:r>
          </a:p>
        </p:txBody>
      </p:sp>
      <p:sp>
        <p:nvSpPr>
          <p:cNvPr id="37" name="TextBox 36">
            <a:extLst>
              <a:ext uri="{FF2B5EF4-FFF2-40B4-BE49-F238E27FC236}">
                <a16:creationId xmlns:a16="http://schemas.microsoft.com/office/drawing/2014/main" id="{FA38DF15-B26E-8912-43A3-678DE212E760}"/>
              </a:ext>
            </a:extLst>
          </p:cNvPr>
          <p:cNvSpPr txBox="1"/>
          <p:nvPr/>
        </p:nvSpPr>
        <p:spPr>
          <a:xfrm>
            <a:off x="2363105" y="4127889"/>
            <a:ext cx="764098" cy="323165"/>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700" b="0" i="0" u="none" strike="noStrike" kern="1200" cap="none" spc="0" normalizeH="0" baseline="0" noProof="0">
                <a:ln>
                  <a:noFill/>
                </a:ln>
                <a:solidFill>
                  <a:srgbClr val="000000"/>
                </a:solidFill>
                <a:effectLst/>
                <a:uLnTx/>
                <a:uFillTx/>
                <a:latin typeface="Montserrat" panose="00000500000000000000" pitchFamily="2" charset="0"/>
                <a:ea typeface="+mn-ea"/>
                <a:cs typeface="+mn-cs"/>
              </a:rPr>
              <a:t>Future infrastructure needs</a:t>
            </a:r>
          </a:p>
        </p:txBody>
      </p:sp>
      <p:sp>
        <p:nvSpPr>
          <p:cNvPr id="38" name="TextBox 37">
            <a:extLst>
              <a:ext uri="{FF2B5EF4-FFF2-40B4-BE49-F238E27FC236}">
                <a16:creationId xmlns:a16="http://schemas.microsoft.com/office/drawing/2014/main" id="{14EF2E96-AEC8-ADB7-6EED-50E5679B5C14}"/>
              </a:ext>
            </a:extLst>
          </p:cNvPr>
          <p:cNvSpPr txBox="1"/>
          <p:nvPr/>
        </p:nvSpPr>
        <p:spPr>
          <a:xfrm>
            <a:off x="2334581" y="2768737"/>
            <a:ext cx="435290"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NZ" sz="800" b="0" i="0" u="none" strike="noStrike" kern="1200" cap="none" spc="0" normalizeH="0" baseline="0" noProof="0">
                <a:ln>
                  <a:noFill/>
                </a:ln>
                <a:solidFill>
                  <a:srgbClr val="000000"/>
                </a:solidFill>
                <a:effectLst/>
                <a:uLnTx/>
                <a:uFillTx/>
                <a:latin typeface="Montserrat" panose="00000500000000000000" pitchFamily="2" charset="0"/>
                <a:ea typeface="+mn-ea"/>
                <a:cs typeface="+mn-cs"/>
              </a:rPr>
              <a:t>2.7%</a:t>
            </a:r>
          </a:p>
        </p:txBody>
      </p:sp>
      <p:sp>
        <p:nvSpPr>
          <p:cNvPr id="39" name="TextBox 38">
            <a:extLst>
              <a:ext uri="{FF2B5EF4-FFF2-40B4-BE49-F238E27FC236}">
                <a16:creationId xmlns:a16="http://schemas.microsoft.com/office/drawing/2014/main" id="{75C32713-C921-B0A0-3885-B7BAA8FB5210}"/>
              </a:ext>
            </a:extLst>
          </p:cNvPr>
          <p:cNvSpPr txBox="1"/>
          <p:nvPr/>
        </p:nvSpPr>
        <p:spPr>
          <a:xfrm>
            <a:off x="3036402" y="4127889"/>
            <a:ext cx="578996" cy="123111"/>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800" b="0" i="0" u="none" strike="noStrike" kern="1200" cap="none" spc="0" normalizeH="0" baseline="0" noProof="0">
                <a:ln>
                  <a:noFill/>
                </a:ln>
                <a:solidFill>
                  <a:srgbClr val="000000"/>
                </a:solidFill>
                <a:effectLst/>
                <a:uLnTx/>
                <a:uFillTx/>
                <a:latin typeface="Montserrat" panose="00000500000000000000" pitchFamily="2" charset="0"/>
                <a:ea typeface="+mn-ea"/>
                <a:cs typeface="+mn-cs"/>
              </a:rPr>
              <a:t>Renewals</a:t>
            </a:r>
          </a:p>
        </p:txBody>
      </p:sp>
      <p:sp>
        <p:nvSpPr>
          <p:cNvPr id="40" name="TextBox 39">
            <a:extLst>
              <a:ext uri="{FF2B5EF4-FFF2-40B4-BE49-F238E27FC236}">
                <a16:creationId xmlns:a16="http://schemas.microsoft.com/office/drawing/2014/main" id="{777E2F1E-60BD-4E4A-7C6F-7F89CB565081}"/>
              </a:ext>
            </a:extLst>
          </p:cNvPr>
          <p:cNvSpPr txBox="1"/>
          <p:nvPr/>
        </p:nvSpPr>
        <p:spPr>
          <a:xfrm>
            <a:off x="3011632" y="1656064"/>
            <a:ext cx="435290"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NZ" sz="800" b="0" i="0" u="none" strike="noStrike" kern="1200" cap="none" spc="0" normalizeH="0" baseline="0" noProof="0">
                <a:ln>
                  <a:noFill/>
                </a:ln>
                <a:solidFill>
                  <a:srgbClr val="000000"/>
                </a:solidFill>
                <a:effectLst/>
                <a:uLnTx/>
                <a:uFillTx/>
                <a:latin typeface="Montserrat" panose="00000500000000000000" pitchFamily="2" charset="0"/>
                <a:ea typeface="+mn-ea"/>
                <a:cs typeface="+mn-cs"/>
              </a:rPr>
              <a:t>4.6%</a:t>
            </a:r>
          </a:p>
        </p:txBody>
      </p:sp>
      <p:sp>
        <p:nvSpPr>
          <p:cNvPr id="41" name="TextBox 40">
            <a:extLst>
              <a:ext uri="{FF2B5EF4-FFF2-40B4-BE49-F238E27FC236}">
                <a16:creationId xmlns:a16="http://schemas.microsoft.com/office/drawing/2014/main" id="{16AE6A11-A7DB-5E0F-39FE-8DB29DED9B87}"/>
              </a:ext>
            </a:extLst>
          </p:cNvPr>
          <p:cNvSpPr txBox="1"/>
          <p:nvPr/>
        </p:nvSpPr>
        <p:spPr>
          <a:xfrm>
            <a:off x="3707421" y="4127889"/>
            <a:ext cx="490623" cy="215444"/>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700" b="0" i="0" u="none" strike="noStrike" kern="1200" cap="none" spc="0" normalizeH="0" baseline="0" noProof="0">
                <a:ln>
                  <a:noFill/>
                </a:ln>
                <a:solidFill>
                  <a:srgbClr val="000000"/>
                </a:solidFill>
                <a:effectLst/>
                <a:uLnTx/>
                <a:uFillTx/>
                <a:latin typeface="Montserrat" panose="00000500000000000000" pitchFamily="2" charset="0"/>
                <a:ea typeface="+mn-ea"/>
                <a:cs typeface="+mn-cs"/>
              </a:rPr>
              <a:t>Cost pressures</a:t>
            </a:r>
          </a:p>
        </p:txBody>
      </p:sp>
      <p:sp>
        <p:nvSpPr>
          <p:cNvPr id="42" name="TextBox 41">
            <a:extLst>
              <a:ext uri="{FF2B5EF4-FFF2-40B4-BE49-F238E27FC236}">
                <a16:creationId xmlns:a16="http://schemas.microsoft.com/office/drawing/2014/main" id="{8D028AB4-AF82-BCE4-E1A2-DBBDD632E06E}"/>
              </a:ext>
            </a:extLst>
          </p:cNvPr>
          <p:cNvSpPr txBox="1"/>
          <p:nvPr/>
        </p:nvSpPr>
        <p:spPr>
          <a:xfrm>
            <a:off x="3686159" y="1264970"/>
            <a:ext cx="435290"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NZ" sz="800" b="0" i="0" u="none" strike="noStrike" kern="1200" cap="none" spc="0" normalizeH="0" baseline="0" noProof="0">
                <a:ln>
                  <a:noFill/>
                </a:ln>
                <a:solidFill>
                  <a:srgbClr val="000000"/>
                </a:solidFill>
                <a:effectLst/>
                <a:uLnTx/>
                <a:uFillTx/>
                <a:latin typeface="Montserrat" panose="00000500000000000000" pitchFamily="2" charset="0"/>
                <a:ea typeface="+mn-ea"/>
                <a:cs typeface="+mn-cs"/>
              </a:rPr>
              <a:t>1.6%</a:t>
            </a:r>
          </a:p>
        </p:txBody>
      </p:sp>
      <p:grpSp>
        <p:nvGrpSpPr>
          <p:cNvPr id="43" name="Group 42">
            <a:extLst>
              <a:ext uri="{FF2B5EF4-FFF2-40B4-BE49-F238E27FC236}">
                <a16:creationId xmlns:a16="http://schemas.microsoft.com/office/drawing/2014/main" id="{2696E778-1028-38AA-78A1-5B5C383F8009}"/>
              </a:ext>
            </a:extLst>
          </p:cNvPr>
          <p:cNvGrpSpPr/>
          <p:nvPr/>
        </p:nvGrpSpPr>
        <p:grpSpPr>
          <a:xfrm>
            <a:off x="4363210" y="1264970"/>
            <a:ext cx="506668" cy="3081896"/>
            <a:chOff x="4363210" y="1264970"/>
            <a:chExt cx="506668" cy="3081896"/>
          </a:xfrm>
        </p:grpSpPr>
        <p:sp>
          <p:nvSpPr>
            <p:cNvPr id="44" name="TextBox 43">
              <a:extLst>
                <a:ext uri="{FF2B5EF4-FFF2-40B4-BE49-F238E27FC236}">
                  <a16:creationId xmlns:a16="http://schemas.microsoft.com/office/drawing/2014/main" id="{9C9B562A-5138-004F-1020-0289B7C1D2BD}"/>
                </a:ext>
              </a:extLst>
            </p:cNvPr>
            <p:cNvSpPr txBox="1"/>
            <p:nvPr/>
          </p:nvSpPr>
          <p:spPr>
            <a:xfrm>
              <a:off x="4379255" y="4131422"/>
              <a:ext cx="490623" cy="215444"/>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700" b="1" i="0" u="none" strike="noStrike" kern="1200" cap="none" spc="0" normalizeH="0" baseline="0" noProof="0">
                  <a:ln>
                    <a:noFill/>
                  </a:ln>
                  <a:solidFill>
                    <a:srgbClr val="F15B29"/>
                  </a:solidFill>
                  <a:effectLst/>
                  <a:uLnTx/>
                  <a:uFillTx/>
                  <a:latin typeface="Montserrat" panose="00000500000000000000" pitchFamily="2" charset="0"/>
                  <a:ea typeface="+mn-ea"/>
                  <a:cs typeface="+mn-cs"/>
                </a:rPr>
                <a:t>What’s needed</a:t>
              </a:r>
            </a:p>
          </p:txBody>
        </p:sp>
        <p:sp>
          <p:nvSpPr>
            <p:cNvPr id="45" name="TextBox 44">
              <a:extLst>
                <a:ext uri="{FF2B5EF4-FFF2-40B4-BE49-F238E27FC236}">
                  <a16:creationId xmlns:a16="http://schemas.microsoft.com/office/drawing/2014/main" id="{7B68A732-DA67-AE00-43F1-451CBD027447}"/>
                </a:ext>
              </a:extLst>
            </p:cNvPr>
            <p:cNvSpPr txBox="1"/>
            <p:nvPr/>
          </p:nvSpPr>
          <p:spPr>
            <a:xfrm>
              <a:off x="4363210" y="1264970"/>
              <a:ext cx="435290"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NZ" sz="800" b="0" i="0" u="none" strike="noStrike" kern="1200" cap="none" spc="0" normalizeH="0" baseline="0" noProof="0">
                  <a:ln>
                    <a:noFill/>
                  </a:ln>
                  <a:solidFill>
                    <a:srgbClr val="000000"/>
                  </a:solidFill>
                  <a:effectLst/>
                  <a:uLnTx/>
                  <a:uFillTx/>
                  <a:latin typeface="Montserrat" panose="00000500000000000000" pitchFamily="2" charset="0"/>
                  <a:ea typeface="+mn-ea"/>
                  <a:cs typeface="+mn-cs"/>
                </a:rPr>
                <a:t>9.6%</a:t>
              </a:r>
            </a:p>
          </p:txBody>
        </p:sp>
      </p:grpSp>
      <p:grpSp>
        <p:nvGrpSpPr>
          <p:cNvPr id="46" name="Group 45">
            <a:extLst>
              <a:ext uri="{FF2B5EF4-FFF2-40B4-BE49-F238E27FC236}">
                <a16:creationId xmlns:a16="http://schemas.microsoft.com/office/drawing/2014/main" id="{F3134565-E6B9-C4E9-C467-F1F46F60F1BB}"/>
              </a:ext>
            </a:extLst>
          </p:cNvPr>
          <p:cNvGrpSpPr/>
          <p:nvPr/>
        </p:nvGrpSpPr>
        <p:grpSpPr>
          <a:xfrm>
            <a:off x="6123083" y="1985742"/>
            <a:ext cx="270000" cy="2254619"/>
            <a:chOff x="6123083" y="1986976"/>
            <a:chExt cx="270000" cy="2254619"/>
          </a:xfrm>
        </p:grpSpPr>
        <p:sp>
          <p:nvSpPr>
            <p:cNvPr id="47" name="TextBox 46">
              <a:extLst>
                <a:ext uri="{FF2B5EF4-FFF2-40B4-BE49-F238E27FC236}">
                  <a16:creationId xmlns:a16="http://schemas.microsoft.com/office/drawing/2014/main" id="{A79974F9-2065-B15C-24DB-400503B92157}"/>
                </a:ext>
              </a:extLst>
            </p:cNvPr>
            <p:cNvSpPr txBox="1"/>
            <p:nvPr/>
          </p:nvSpPr>
          <p:spPr>
            <a:xfrm>
              <a:off x="6172741" y="4118484"/>
              <a:ext cx="72000" cy="123111"/>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NZ" sz="800" b="1" i="0" u="none" strike="noStrike" kern="1200" cap="none" spc="0" normalizeH="0" baseline="0" noProof="0">
                  <a:ln>
                    <a:noFill/>
                  </a:ln>
                  <a:solidFill>
                    <a:srgbClr val="000000"/>
                  </a:solidFill>
                  <a:effectLst/>
                  <a:uLnTx/>
                  <a:uFillTx/>
                  <a:latin typeface="Montserrat Black" panose="00000A00000000000000" pitchFamily="50" charset="0"/>
                  <a:ea typeface="+mn-ea"/>
                  <a:cs typeface="+mn-cs"/>
                </a:rPr>
                <a:t>+</a:t>
              </a:r>
            </a:p>
          </p:txBody>
        </p:sp>
        <p:sp>
          <p:nvSpPr>
            <p:cNvPr id="48" name="Rectangle 47">
              <a:extLst>
                <a:ext uri="{FF2B5EF4-FFF2-40B4-BE49-F238E27FC236}">
                  <a16:creationId xmlns:a16="http://schemas.microsoft.com/office/drawing/2014/main" id="{C97F9CA6-B4E3-6013-0D98-B2EC471D1DA1}"/>
                </a:ext>
              </a:extLst>
            </p:cNvPr>
            <p:cNvSpPr/>
            <p:nvPr/>
          </p:nvSpPr>
          <p:spPr>
            <a:xfrm rot="5400000">
              <a:off x="6247283" y="1862776"/>
              <a:ext cx="21600" cy="270000"/>
            </a:xfrm>
            <a:prstGeom prst="rect">
              <a:avLst/>
            </a:prstGeom>
            <a:solidFill>
              <a:srgbClr val="8ACDD3"/>
            </a:solidFill>
            <a:ln>
              <a:no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Z" sz="800" b="1" i="0" u="none" strike="noStrike" kern="1200" cap="none" spc="0" normalizeH="0" baseline="0" noProof="0">
                <a:ln>
                  <a:noFill/>
                </a:ln>
                <a:solidFill>
                  <a:srgbClr val="FFFFFF"/>
                </a:solidFill>
                <a:effectLst/>
                <a:uLnTx/>
                <a:uFillTx/>
                <a:latin typeface="Montserrat" panose="00000500000000000000" pitchFamily="2" charset="0"/>
                <a:ea typeface="+mn-ea"/>
                <a:cs typeface="+mn-cs"/>
              </a:endParaRPr>
            </a:p>
          </p:txBody>
        </p:sp>
      </p:grpSp>
      <p:grpSp>
        <p:nvGrpSpPr>
          <p:cNvPr id="49" name="Group 48">
            <a:extLst>
              <a:ext uri="{FF2B5EF4-FFF2-40B4-BE49-F238E27FC236}">
                <a16:creationId xmlns:a16="http://schemas.microsoft.com/office/drawing/2014/main" id="{5D137471-4384-135D-A2F7-5D891948E06C}"/>
              </a:ext>
            </a:extLst>
          </p:cNvPr>
          <p:cNvGrpSpPr/>
          <p:nvPr/>
        </p:nvGrpSpPr>
        <p:grpSpPr>
          <a:xfrm>
            <a:off x="5454043" y="1745133"/>
            <a:ext cx="270000" cy="2496462"/>
            <a:chOff x="5454043" y="1745133"/>
            <a:chExt cx="270000" cy="2496462"/>
          </a:xfrm>
        </p:grpSpPr>
        <p:sp>
          <p:nvSpPr>
            <p:cNvPr id="50" name="TextBox 49">
              <a:extLst>
                <a:ext uri="{FF2B5EF4-FFF2-40B4-BE49-F238E27FC236}">
                  <a16:creationId xmlns:a16="http://schemas.microsoft.com/office/drawing/2014/main" id="{8AE0A943-0A04-3DF1-1F4A-1D4976CE5BF0}"/>
                </a:ext>
              </a:extLst>
            </p:cNvPr>
            <p:cNvSpPr txBox="1"/>
            <p:nvPr/>
          </p:nvSpPr>
          <p:spPr>
            <a:xfrm>
              <a:off x="5621077" y="4118484"/>
              <a:ext cx="72000" cy="123111"/>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NZ" sz="800" b="1" i="0" u="none" strike="noStrike" kern="1200" cap="none" spc="0" normalizeH="0" baseline="0" noProof="0">
                  <a:ln>
                    <a:noFill/>
                  </a:ln>
                  <a:solidFill>
                    <a:srgbClr val="000000"/>
                  </a:solidFill>
                  <a:effectLst/>
                  <a:uLnTx/>
                  <a:uFillTx/>
                  <a:latin typeface="Montserrat Black" panose="00000A00000000000000" pitchFamily="50" charset="0"/>
                  <a:ea typeface="+mn-ea"/>
                  <a:cs typeface="+mn-cs"/>
                </a:rPr>
                <a:t>+</a:t>
              </a:r>
            </a:p>
          </p:txBody>
        </p:sp>
        <p:sp>
          <p:nvSpPr>
            <p:cNvPr id="51" name="Rectangle 50">
              <a:extLst>
                <a:ext uri="{FF2B5EF4-FFF2-40B4-BE49-F238E27FC236}">
                  <a16:creationId xmlns:a16="http://schemas.microsoft.com/office/drawing/2014/main" id="{CC2870F7-BD6E-A959-49F2-FC7360D4686D}"/>
                </a:ext>
              </a:extLst>
            </p:cNvPr>
            <p:cNvSpPr/>
            <p:nvPr/>
          </p:nvSpPr>
          <p:spPr>
            <a:xfrm rot="5400000">
              <a:off x="5578243" y="1620933"/>
              <a:ext cx="21600" cy="270000"/>
            </a:xfrm>
            <a:prstGeom prst="rect">
              <a:avLst/>
            </a:prstGeom>
            <a:solidFill>
              <a:srgbClr val="8ACDD3"/>
            </a:solidFill>
            <a:ln>
              <a:no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Z" sz="800" b="1" i="0" u="none" strike="noStrike" kern="1200" cap="none" spc="0" normalizeH="0" baseline="0" noProof="0">
                <a:ln>
                  <a:noFill/>
                </a:ln>
                <a:solidFill>
                  <a:srgbClr val="FFFFFF"/>
                </a:solidFill>
                <a:effectLst/>
                <a:uLnTx/>
                <a:uFillTx/>
                <a:latin typeface="Montserrat" panose="00000500000000000000" pitchFamily="2" charset="0"/>
                <a:ea typeface="+mn-ea"/>
                <a:cs typeface="+mn-cs"/>
              </a:endParaRPr>
            </a:p>
          </p:txBody>
        </p:sp>
      </p:grpSp>
      <p:sp>
        <p:nvSpPr>
          <p:cNvPr id="52" name="Rectangle 51">
            <a:extLst>
              <a:ext uri="{FF2B5EF4-FFF2-40B4-BE49-F238E27FC236}">
                <a16:creationId xmlns:a16="http://schemas.microsoft.com/office/drawing/2014/main" id="{8510BA3D-2ED8-CE75-1A46-838314C1E03A}"/>
              </a:ext>
            </a:extLst>
          </p:cNvPr>
          <p:cNvSpPr/>
          <p:nvPr/>
        </p:nvSpPr>
        <p:spPr>
          <a:xfrm rot="5400000">
            <a:off x="4906913" y="1380324"/>
            <a:ext cx="21600" cy="270000"/>
          </a:xfrm>
          <a:prstGeom prst="rect">
            <a:avLst/>
          </a:prstGeom>
          <a:solidFill>
            <a:srgbClr val="8ACDD3"/>
          </a:solidFill>
          <a:ln>
            <a:no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Z" sz="800" b="1" i="0" u="none" strike="noStrike" kern="1200" cap="none" spc="0" normalizeH="0" baseline="0" noProof="0">
              <a:ln>
                <a:noFill/>
              </a:ln>
              <a:solidFill>
                <a:srgbClr val="FFFFFF"/>
              </a:solidFill>
              <a:effectLst/>
              <a:uLnTx/>
              <a:uFillTx/>
              <a:latin typeface="Montserrat" panose="00000500000000000000" pitchFamily="2" charset="0"/>
              <a:ea typeface="+mn-ea"/>
              <a:cs typeface="+mn-cs"/>
            </a:endParaRPr>
          </a:p>
        </p:txBody>
      </p:sp>
      <p:grpSp>
        <p:nvGrpSpPr>
          <p:cNvPr id="53" name="Group 52">
            <a:extLst>
              <a:ext uri="{FF2B5EF4-FFF2-40B4-BE49-F238E27FC236}">
                <a16:creationId xmlns:a16="http://schemas.microsoft.com/office/drawing/2014/main" id="{BADB9D5E-35E4-9FFC-3C3A-3EA8E1CAEB08}"/>
              </a:ext>
            </a:extLst>
          </p:cNvPr>
          <p:cNvGrpSpPr/>
          <p:nvPr/>
        </p:nvGrpSpPr>
        <p:grpSpPr>
          <a:xfrm>
            <a:off x="4110072" y="1504524"/>
            <a:ext cx="270000" cy="2737071"/>
            <a:chOff x="4110072" y="1504524"/>
            <a:chExt cx="270000" cy="2737071"/>
          </a:xfrm>
        </p:grpSpPr>
        <p:sp>
          <p:nvSpPr>
            <p:cNvPr id="54" name="TextBox 53">
              <a:extLst>
                <a:ext uri="{FF2B5EF4-FFF2-40B4-BE49-F238E27FC236}">
                  <a16:creationId xmlns:a16="http://schemas.microsoft.com/office/drawing/2014/main" id="{397E724D-A6BA-AD0B-2571-F59C45A6A328}"/>
                </a:ext>
              </a:extLst>
            </p:cNvPr>
            <p:cNvSpPr txBox="1"/>
            <p:nvPr/>
          </p:nvSpPr>
          <p:spPr>
            <a:xfrm>
              <a:off x="4195616" y="4118484"/>
              <a:ext cx="72000" cy="123111"/>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NZ" sz="800" b="1" i="0" u="none" strike="noStrike" kern="1200" cap="none" spc="0" normalizeH="0" baseline="0" noProof="0">
                  <a:ln>
                    <a:noFill/>
                  </a:ln>
                  <a:solidFill>
                    <a:srgbClr val="F15B29"/>
                  </a:solidFill>
                  <a:effectLst/>
                  <a:uLnTx/>
                  <a:uFillTx/>
                  <a:latin typeface="Montserrat Black" panose="00000A00000000000000" pitchFamily="50" charset="0"/>
                  <a:ea typeface="+mn-ea"/>
                  <a:cs typeface="+mn-cs"/>
                </a:rPr>
                <a:t>=</a:t>
              </a:r>
            </a:p>
          </p:txBody>
        </p:sp>
        <p:sp>
          <p:nvSpPr>
            <p:cNvPr id="55" name="Rectangle 54">
              <a:extLst>
                <a:ext uri="{FF2B5EF4-FFF2-40B4-BE49-F238E27FC236}">
                  <a16:creationId xmlns:a16="http://schemas.microsoft.com/office/drawing/2014/main" id="{E54C5F02-618A-6DDB-F16B-27A44A0C47B1}"/>
                </a:ext>
              </a:extLst>
            </p:cNvPr>
            <p:cNvSpPr/>
            <p:nvPr/>
          </p:nvSpPr>
          <p:spPr>
            <a:xfrm rot="5400000">
              <a:off x="4234272" y="1380324"/>
              <a:ext cx="21600" cy="270000"/>
            </a:xfrm>
            <a:prstGeom prst="rect">
              <a:avLst/>
            </a:prstGeom>
            <a:solidFill>
              <a:srgbClr val="F58A5E"/>
            </a:solidFill>
            <a:ln>
              <a:no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Z" sz="800" b="1" i="0" u="none" strike="noStrike" kern="1200" cap="none" spc="0" normalizeH="0" baseline="0" noProof="0">
                <a:ln>
                  <a:noFill/>
                </a:ln>
                <a:solidFill>
                  <a:srgbClr val="FFFFFF"/>
                </a:solidFill>
                <a:effectLst/>
                <a:uLnTx/>
                <a:uFillTx/>
                <a:latin typeface="Montserrat" panose="00000500000000000000" pitchFamily="2" charset="0"/>
                <a:ea typeface="+mn-ea"/>
                <a:cs typeface="+mn-cs"/>
              </a:endParaRPr>
            </a:p>
          </p:txBody>
        </p:sp>
      </p:grpSp>
      <p:grpSp>
        <p:nvGrpSpPr>
          <p:cNvPr id="56" name="Group 55">
            <a:extLst>
              <a:ext uri="{FF2B5EF4-FFF2-40B4-BE49-F238E27FC236}">
                <a16:creationId xmlns:a16="http://schemas.microsoft.com/office/drawing/2014/main" id="{949CC437-E8D5-4E16-BD6F-6826A191B5FD}"/>
              </a:ext>
            </a:extLst>
          </p:cNvPr>
          <p:cNvGrpSpPr/>
          <p:nvPr/>
        </p:nvGrpSpPr>
        <p:grpSpPr>
          <a:xfrm>
            <a:off x="3438512" y="1889725"/>
            <a:ext cx="270000" cy="2344175"/>
            <a:chOff x="3438512" y="1889725"/>
            <a:chExt cx="270000" cy="2344175"/>
          </a:xfrm>
        </p:grpSpPr>
        <p:sp>
          <p:nvSpPr>
            <p:cNvPr id="57" name="TextBox 56">
              <a:extLst>
                <a:ext uri="{FF2B5EF4-FFF2-40B4-BE49-F238E27FC236}">
                  <a16:creationId xmlns:a16="http://schemas.microsoft.com/office/drawing/2014/main" id="{E5BC828D-8558-A953-0737-0B9BC411CA10}"/>
                </a:ext>
              </a:extLst>
            </p:cNvPr>
            <p:cNvSpPr txBox="1"/>
            <p:nvPr/>
          </p:nvSpPr>
          <p:spPr>
            <a:xfrm>
              <a:off x="3579612" y="4126178"/>
              <a:ext cx="72000" cy="107722"/>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NZ" sz="700" b="1" i="0" u="none" strike="noStrike" kern="1200" cap="none" spc="0" normalizeH="0" baseline="0" noProof="0">
                  <a:ln>
                    <a:noFill/>
                  </a:ln>
                  <a:solidFill>
                    <a:srgbClr val="000000"/>
                  </a:solidFill>
                  <a:effectLst/>
                  <a:uLnTx/>
                  <a:uFillTx/>
                  <a:latin typeface="Montserrat Black" panose="00000A00000000000000" pitchFamily="50" charset="0"/>
                  <a:ea typeface="+mn-ea"/>
                  <a:cs typeface="+mn-cs"/>
                </a:rPr>
                <a:t>+</a:t>
              </a:r>
            </a:p>
          </p:txBody>
        </p:sp>
        <p:sp>
          <p:nvSpPr>
            <p:cNvPr id="58" name="Rectangle 57">
              <a:extLst>
                <a:ext uri="{FF2B5EF4-FFF2-40B4-BE49-F238E27FC236}">
                  <a16:creationId xmlns:a16="http://schemas.microsoft.com/office/drawing/2014/main" id="{B180AD75-E21C-374D-B07B-7FE76DD81846}"/>
                </a:ext>
              </a:extLst>
            </p:cNvPr>
            <p:cNvSpPr/>
            <p:nvPr/>
          </p:nvSpPr>
          <p:spPr>
            <a:xfrm rot="5400000">
              <a:off x="3562712" y="1765525"/>
              <a:ext cx="21600" cy="270000"/>
            </a:xfrm>
            <a:prstGeom prst="rect">
              <a:avLst/>
            </a:prstGeom>
            <a:solidFill>
              <a:srgbClr val="F58A5E"/>
            </a:solidFill>
            <a:ln>
              <a:no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Z" sz="800" b="1" i="0" u="none" strike="noStrike" kern="1200" cap="none" spc="0" normalizeH="0" baseline="0" noProof="0">
                <a:ln>
                  <a:noFill/>
                </a:ln>
                <a:solidFill>
                  <a:srgbClr val="FFFFFF"/>
                </a:solidFill>
                <a:effectLst/>
                <a:uLnTx/>
                <a:uFillTx/>
                <a:latin typeface="Montserrat" panose="00000500000000000000" pitchFamily="2" charset="0"/>
                <a:ea typeface="+mn-ea"/>
                <a:cs typeface="+mn-cs"/>
              </a:endParaRPr>
            </a:p>
          </p:txBody>
        </p:sp>
      </p:grpSp>
      <p:grpSp>
        <p:nvGrpSpPr>
          <p:cNvPr id="59" name="Group 58">
            <a:extLst>
              <a:ext uri="{FF2B5EF4-FFF2-40B4-BE49-F238E27FC236}">
                <a16:creationId xmlns:a16="http://schemas.microsoft.com/office/drawing/2014/main" id="{173B9024-C3AA-7698-E4D0-92BF5C70D9DB}"/>
              </a:ext>
            </a:extLst>
          </p:cNvPr>
          <p:cNvGrpSpPr/>
          <p:nvPr/>
        </p:nvGrpSpPr>
        <p:grpSpPr>
          <a:xfrm>
            <a:off x="2766681" y="2994926"/>
            <a:ext cx="311388" cy="1246669"/>
            <a:chOff x="2766681" y="2994926"/>
            <a:chExt cx="270000" cy="1246669"/>
          </a:xfrm>
        </p:grpSpPr>
        <p:sp>
          <p:nvSpPr>
            <p:cNvPr id="60" name="TextBox 59">
              <a:extLst>
                <a:ext uri="{FF2B5EF4-FFF2-40B4-BE49-F238E27FC236}">
                  <a16:creationId xmlns:a16="http://schemas.microsoft.com/office/drawing/2014/main" id="{4A277D94-815E-C37D-B82E-37535D67F1EF}"/>
                </a:ext>
              </a:extLst>
            </p:cNvPr>
            <p:cNvSpPr txBox="1"/>
            <p:nvPr/>
          </p:nvSpPr>
          <p:spPr>
            <a:xfrm>
              <a:off x="2884533" y="4118484"/>
              <a:ext cx="72000" cy="123111"/>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NZ" sz="800" b="1" i="0" u="none" strike="noStrike" kern="1200" cap="none" spc="0" normalizeH="0" baseline="0" noProof="0">
                  <a:ln>
                    <a:noFill/>
                  </a:ln>
                  <a:solidFill>
                    <a:srgbClr val="000000"/>
                  </a:solidFill>
                  <a:effectLst/>
                  <a:uLnTx/>
                  <a:uFillTx/>
                  <a:latin typeface="Montserrat Black" panose="00000A00000000000000" pitchFamily="50" charset="0"/>
                  <a:ea typeface="+mn-ea"/>
                  <a:cs typeface="+mn-cs"/>
                </a:rPr>
                <a:t>+</a:t>
              </a:r>
            </a:p>
          </p:txBody>
        </p:sp>
        <p:sp>
          <p:nvSpPr>
            <p:cNvPr id="61" name="Rectangle 60">
              <a:extLst>
                <a:ext uri="{FF2B5EF4-FFF2-40B4-BE49-F238E27FC236}">
                  <a16:creationId xmlns:a16="http://schemas.microsoft.com/office/drawing/2014/main" id="{974332D8-D300-E148-F6C1-34F301732273}"/>
                </a:ext>
              </a:extLst>
            </p:cNvPr>
            <p:cNvSpPr/>
            <p:nvPr/>
          </p:nvSpPr>
          <p:spPr>
            <a:xfrm rot="5400000">
              <a:off x="2890881" y="2870726"/>
              <a:ext cx="21600" cy="270000"/>
            </a:xfrm>
            <a:prstGeom prst="rect">
              <a:avLst/>
            </a:prstGeom>
            <a:solidFill>
              <a:srgbClr val="F58A5E"/>
            </a:solidFill>
            <a:ln>
              <a:no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Z" sz="800" b="1" i="0" u="none" strike="noStrike" kern="1200" cap="none" spc="0" normalizeH="0" baseline="0" noProof="0">
                <a:ln>
                  <a:noFill/>
                </a:ln>
                <a:solidFill>
                  <a:srgbClr val="FFFFFF"/>
                </a:solidFill>
                <a:effectLst/>
                <a:uLnTx/>
                <a:uFillTx/>
                <a:latin typeface="Montserrat" panose="00000500000000000000" pitchFamily="2" charset="0"/>
                <a:ea typeface="+mn-ea"/>
                <a:cs typeface="+mn-cs"/>
              </a:endParaRPr>
            </a:p>
          </p:txBody>
        </p:sp>
      </p:grpSp>
      <p:grpSp>
        <p:nvGrpSpPr>
          <p:cNvPr id="62" name="Group 61">
            <a:extLst>
              <a:ext uri="{FF2B5EF4-FFF2-40B4-BE49-F238E27FC236}">
                <a16:creationId xmlns:a16="http://schemas.microsoft.com/office/drawing/2014/main" id="{61D1B859-536C-6FAD-567E-11D396431902}"/>
              </a:ext>
            </a:extLst>
          </p:cNvPr>
          <p:cNvGrpSpPr/>
          <p:nvPr/>
        </p:nvGrpSpPr>
        <p:grpSpPr>
          <a:xfrm>
            <a:off x="2092729" y="3639327"/>
            <a:ext cx="312139" cy="602268"/>
            <a:chOff x="2092730" y="3639327"/>
            <a:chExt cx="270000" cy="602268"/>
          </a:xfrm>
        </p:grpSpPr>
        <p:sp>
          <p:nvSpPr>
            <p:cNvPr id="63" name="TextBox 62">
              <a:extLst>
                <a:ext uri="{FF2B5EF4-FFF2-40B4-BE49-F238E27FC236}">
                  <a16:creationId xmlns:a16="http://schemas.microsoft.com/office/drawing/2014/main" id="{52B20E5A-F7E4-FBDE-1DC0-CEC419B7D19A}"/>
                </a:ext>
              </a:extLst>
            </p:cNvPr>
            <p:cNvSpPr txBox="1"/>
            <p:nvPr/>
          </p:nvSpPr>
          <p:spPr>
            <a:xfrm>
              <a:off x="2199645" y="4118484"/>
              <a:ext cx="72000" cy="123111"/>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NZ" sz="800" b="1" i="0" u="none" strike="noStrike" kern="1200" cap="none" spc="0" normalizeH="0" baseline="0" noProof="0">
                  <a:ln>
                    <a:noFill/>
                  </a:ln>
                  <a:solidFill>
                    <a:srgbClr val="000000"/>
                  </a:solidFill>
                  <a:effectLst/>
                  <a:uLnTx/>
                  <a:uFillTx/>
                  <a:latin typeface="Montserrat Black" panose="00000A00000000000000" pitchFamily="50" charset="0"/>
                  <a:ea typeface="+mn-ea"/>
                  <a:cs typeface="+mn-cs"/>
                </a:rPr>
                <a:t>+</a:t>
              </a:r>
            </a:p>
          </p:txBody>
        </p:sp>
        <p:sp>
          <p:nvSpPr>
            <p:cNvPr id="64" name="Rectangle 63">
              <a:extLst>
                <a:ext uri="{FF2B5EF4-FFF2-40B4-BE49-F238E27FC236}">
                  <a16:creationId xmlns:a16="http://schemas.microsoft.com/office/drawing/2014/main" id="{88DCDB97-1585-BD67-ED29-8DDF0119BB9A}"/>
                </a:ext>
              </a:extLst>
            </p:cNvPr>
            <p:cNvSpPr/>
            <p:nvPr/>
          </p:nvSpPr>
          <p:spPr>
            <a:xfrm rot="5400000">
              <a:off x="2216930" y="3515127"/>
              <a:ext cx="21600" cy="270000"/>
            </a:xfrm>
            <a:prstGeom prst="rect">
              <a:avLst/>
            </a:prstGeom>
            <a:solidFill>
              <a:srgbClr val="F58A5E"/>
            </a:solidFill>
            <a:ln>
              <a:no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Z" sz="800" b="1" i="0" u="none" strike="noStrike" kern="1200" cap="none" spc="0" normalizeH="0" baseline="0" noProof="0">
                <a:ln>
                  <a:noFill/>
                </a:ln>
                <a:solidFill>
                  <a:srgbClr val="FFFFFF"/>
                </a:solidFill>
                <a:effectLst/>
                <a:uLnTx/>
                <a:uFillTx/>
                <a:latin typeface="Montserrat" panose="00000500000000000000" pitchFamily="2" charset="0"/>
                <a:ea typeface="+mn-ea"/>
                <a:cs typeface="+mn-cs"/>
              </a:endParaRPr>
            </a:p>
          </p:txBody>
        </p:sp>
      </p:grpSp>
      <p:grpSp>
        <p:nvGrpSpPr>
          <p:cNvPr id="65" name="Group 64">
            <a:extLst>
              <a:ext uri="{FF2B5EF4-FFF2-40B4-BE49-F238E27FC236}">
                <a16:creationId xmlns:a16="http://schemas.microsoft.com/office/drawing/2014/main" id="{6519E15F-8629-AD76-90A8-7F613B40704F}"/>
              </a:ext>
            </a:extLst>
          </p:cNvPr>
          <p:cNvGrpSpPr/>
          <p:nvPr/>
        </p:nvGrpSpPr>
        <p:grpSpPr>
          <a:xfrm>
            <a:off x="6792110" y="2226356"/>
            <a:ext cx="270000" cy="2015239"/>
            <a:chOff x="6792110" y="2226942"/>
            <a:chExt cx="270000" cy="2014653"/>
          </a:xfrm>
        </p:grpSpPr>
        <p:sp>
          <p:nvSpPr>
            <p:cNvPr id="66" name="Rectangle 65">
              <a:extLst>
                <a:ext uri="{FF2B5EF4-FFF2-40B4-BE49-F238E27FC236}">
                  <a16:creationId xmlns:a16="http://schemas.microsoft.com/office/drawing/2014/main" id="{89286956-4080-6D85-A6AF-325315C8C0A0}"/>
                </a:ext>
              </a:extLst>
            </p:cNvPr>
            <p:cNvSpPr/>
            <p:nvPr/>
          </p:nvSpPr>
          <p:spPr>
            <a:xfrm rot="5400000">
              <a:off x="6916310" y="2102742"/>
              <a:ext cx="21600" cy="270000"/>
            </a:xfrm>
            <a:prstGeom prst="rect">
              <a:avLst/>
            </a:prstGeom>
            <a:solidFill>
              <a:srgbClr val="8ACDD3"/>
            </a:solidFill>
            <a:ln>
              <a:no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Z" sz="800" b="1" i="0" u="none" strike="noStrike" kern="1200" cap="none" spc="0" normalizeH="0" baseline="0" noProof="0">
                <a:ln>
                  <a:noFill/>
                </a:ln>
                <a:solidFill>
                  <a:srgbClr val="FFFFFF"/>
                </a:solidFill>
                <a:effectLst/>
                <a:uLnTx/>
                <a:uFillTx/>
                <a:latin typeface="Montserrat" panose="00000500000000000000" pitchFamily="2" charset="0"/>
                <a:ea typeface="+mn-ea"/>
                <a:cs typeface="+mn-cs"/>
              </a:endParaRPr>
            </a:p>
          </p:txBody>
        </p:sp>
        <p:sp>
          <p:nvSpPr>
            <p:cNvPr id="67" name="TextBox 66">
              <a:extLst>
                <a:ext uri="{FF2B5EF4-FFF2-40B4-BE49-F238E27FC236}">
                  <a16:creationId xmlns:a16="http://schemas.microsoft.com/office/drawing/2014/main" id="{B0358014-04B9-D818-1BF4-3E8016939D8E}"/>
                </a:ext>
              </a:extLst>
            </p:cNvPr>
            <p:cNvSpPr txBox="1"/>
            <p:nvPr/>
          </p:nvSpPr>
          <p:spPr>
            <a:xfrm>
              <a:off x="6890769" y="4118484"/>
              <a:ext cx="72000" cy="123111"/>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NZ" sz="800" b="1" i="0" u="none" strike="noStrike" kern="1200" cap="none" spc="0" normalizeH="0" baseline="0" noProof="0">
                  <a:ln>
                    <a:noFill/>
                  </a:ln>
                  <a:solidFill>
                    <a:srgbClr val="000000"/>
                  </a:solidFill>
                  <a:effectLst/>
                  <a:uLnTx/>
                  <a:uFillTx/>
                  <a:latin typeface="Montserrat Black" panose="00000A00000000000000" pitchFamily="50" charset="0"/>
                  <a:ea typeface="+mn-ea"/>
                  <a:cs typeface="+mn-cs"/>
                </a:rPr>
                <a:t>+</a:t>
              </a:r>
            </a:p>
          </p:txBody>
        </p:sp>
      </p:grpSp>
    </p:spTree>
    <p:extLst>
      <p:ext uri="{BB962C8B-B14F-4D97-AF65-F5344CB8AC3E}">
        <p14:creationId xmlns:p14="http://schemas.microsoft.com/office/powerpoint/2010/main" val="3828848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10" presetClass="entr" presetSubtype="0" fill="hold" grpId="0" nodeType="withEffect">
                                  <p:stCondLst>
                                    <p:cond delay="0"/>
                                  </p:stCondLst>
                                  <p:iterate type="lt">
                                    <p:tmPct val="0"/>
                                  </p:iterate>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grpId="0" nodeType="withEffect">
                                  <p:stCondLst>
                                    <p:cond delay="0"/>
                                  </p:stCondLst>
                                  <p:iterate type="lt">
                                    <p:tmPct val="0"/>
                                  </p:iterate>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5" presetClass="emph" presetSubtype="0" grpId="1" nodeType="withEffect">
                                  <p:stCondLst>
                                    <p:cond delay="0"/>
                                  </p:stCondLst>
                                  <p:endCondLst>
                                    <p:cond evt="onNext" delay="0">
                                      <p:tgtEl>
                                        <p:sldTgt/>
                                      </p:tgtEl>
                                    </p:cond>
                                  </p:endCondLst>
                                  <p:iterate type="lt">
                                    <p:tmAbs val="25"/>
                                  </p:iterate>
                                  <p:childTnLst>
                                    <p:set>
                                      <p:cBhvr override="childStyle">
                                        <p:cTn id="15" dur="indefinite"/>
                                        <p:tgtEl>
                                          <p:spTgt spid="35"/>
                                        </p:tgtEl>
                                        <p:attrNameLst>
                                          <p:attrName>style.fontWeight</p:attrName>
                                        </p:attrNameLst>
                                      </p:cBhvr>
                                      <p:to>
                                        <p:strVal val="bold"/>
                                      </p:to>
                                    </p:set>
                                  </p:childTnLst>
                                </p:cTn>
                              </p:par>
                              <p:par>
                                <p:cTn id="16" presetID="15" presetClass="emph" presetSubtype="0" grpId="1" nodeType="withEffect">
                                  <p:stCondLst>
                                    <p:cond delay="0"/>
                                  </p:stCondLst>
                                  <p:endCondLst>
                                    <p:cond evt="onNext" delay="0">
                                      <p:tgtEl>
                                        <p:sldTgt/>
                                      </p:tgtEl>
                                    </p:cond>
                                  </p:endCondLst>
                                  <p:iterate type="lt">
                                    <p:tmAbs val="25"/>
                                  </p:iterate>
                                  <p:childTnLst>
                                    <p:set>
                                      <p:cBhvr override="childStyle">
                                        <p:cTn id="17" dur="indefinite"/>
                                        <p:tgtEl>
                                          <p:spTgt spid="36"/>
                                        </p:tgtEl>
                                        <p:attrNameLst>
                                          <p:attrName>style.fontWeight</p:attrName>
                                        </p:attrNameLst>
                                      </p:cBhvr>
                                      <p:to>
                                        <p:strVal val="bold"/>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2"/>
                                        </p:tgtEl>
                                        <p:attrNameLst>
                                          <p:attrName>style.visibility</p:attrName>
                                        </p:attrNameLst>
                                      </p:cBhvr>
                                      <p:to>
                                        <p:strVal val="visible"/>
                                      </p:to>
                                    </p:set>
                                    <p:animEffect transition="in" filter="wipe(left)">
                                      <p:cBhvr>
                                        <p:cTn id="22" dur="500"/>
                                        <p:tgtEl>
                                          <p:spTgt spid="62"/>
                                        </p:tgtEl>
                                      </p:cBhvr>
                                    </p:animEffect>
                                  </p:childTnLst>
                                </p:cTn>
                              </p:par>
                            </p:childTnLst>
                          </p:cTn>
                        </p:par>
                        <p:par>
                          <p:cTn id="23" fill="hold">
                            <p:stCondLst>
                              <p:cond delay="500"/>
                            </p:stCondLst>
                            <p:childTnLst>
                              <p:par>
                                <p:cTn id="24" presetID="22" presetClass="entr" presetSubtype="4"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down)">
                                      <p:cBhvr>
                                        <p:cTn id="26" dur="500"/>
                                        <p:tgtEl>
                                          <p:spTgt spid="15"/>
                                        </p:tgtEl>
                                      </p:cBhvr>
                                    </p:animEffect>
                                  </p:childTnLst>
                                </p:cTn>
                              </p:par>
                              <p:par>
                                <p:cTn id="27" presetID="10" presetClass="entr" presetSubtype="0" fill="hold" grpId="0" nodeType="withEffect">
                                  <p:stCondLst>
                                    <p:cond delay="0"/>
                                  </p:stCondLst>
                                  <p:iterate type="lt">
                                    <p:tmPct val="0"/>
                                  </p:iterate>
                                  <p:childTnLst>
                                    <p:set>
                                      <p:cBhvr>
                                        <p:cTn id="28" dur="1" fill="hold">
                                          <p:stCondLst>
                                            <p:cond delay="0"/>
                                          </p:stCondLst>
                                        </p:cTn>
                                        <p:tgtEl>
                                          <p:spTgt spid="37"/>
                                        </p:tgtEl>
                                        <p:attrNameLst>
                                          <p:attrName>style.visibility</p:attrName>
                                        </p:attrNameLst>
                                      </p:cBhvr>
                                      <p:to>
                                        <p:strVal val="visible"/>
                                      </p:to>
                                    </p:set>
                                    <p:animEffect transition="in" filter="fade">
                                      <p:cBhvr>
                                        <p:cTn id="29" dur="500"/>
                                        <p:tgtEl>
                                          <p:spTgt spid="37"/>
                                        </p:tgtEl>
                                      </p:cBhvr>
                                    </p:animEffect>
                                  </p:childTnLst>
                                </p:cTn>
                              </p:par>
                              <p:par>
                                <p:cTn id="30" presetID="10" presetClass="entr" presetSubtype="0" fill="hold" grpId="0" nodeType="withEffect">
                                  <p:stCondLst>
                                    <p:cond delay="0"/>
                                  </p:stCondLst>
                                  <p:iterate type="lt">
                                    <p:tmPct val="0"/>
                                  </p:iterate>
                                  <p:childTnLst>
                                    <p:set>
                                      <p:cBhvr>
                                        <p:cTn id="31" dur="1" fill="hold">
                                          <p:stCondLst>
                                            <p:cond delay="0"/>
                                          </p:stCondLst>
                                        </p:cTn>
                                        <p:tgtEl>
                                          <p:spTgt spid="38"/>
                                        </p:tgtEl>
                                        <p:attrNameLst>
                                          <p:attrName>style.visibility</p:attrName>
                                        </p:attrNameLst>
                                      </p:cBhvr>
                                      <p:to>
                                        <p:strVal val="visible"/>
                                      </p:to>
                                    </p:set>
                                    <p:animEffect transition="in" filter="fade">
                                      <p:cBhvr>
                                        <p:cTn id="32" dur="500"/>
                                        <p:tgtEl>
                                          <p:spTgt spid="38"/>
                                        </p:tgtEl>
                                      </p:cBhvr>
                                    </p:animEffect>
                                  </p:childTnLst>
                                </p:cTn>
                              </p:par>
                              <p:par>
                                <p:cTn id="33" presetID="15" presetClass="emph" presetSubtype="0" grpId="1" nodeType="withEffect">
                                  <p:stCondLst>
                                    <p:cond delay="0"/>
                                  </p:stCondLst>
                                  <p:endCondLst>
                                    <p:cond evt="onNext" delay="0">
                                      <p:tgtEl>
                                        <p:sldTgt/>
                                      </p:tgtEl>
                                    </p:cond>
                                  </p:endCondLst>
                                  <p:iterate type="lt">
                                    <p:tmAbs val="25"/>
                                  </p:iterate>
                                  <p:childTnLst>
                                    <p:set>
                                      <p:cBhvr override="childStyle">
                                        <p:cTn id="34" dur="indefinite"/>
                                        <p:tgtEl>
                                          <p:spTgt spid="37"/>
                                        </p:tgtEl>
                                        <p:attrNameLst>
                                          <p:attrName>style.fontWeight</p:attrName>
                                        </p:attrNameLst>
                                      </p:cBhvr>
                                      <p:to>
                                        <p:strVal val="bold"/>
                                      </p:to>
                                    </p:set>
                                  </p:childTnLst>
                                </p:cTn>
                              </p:par>
                              <p:par>
                                <p:cTn id="35" presetID="15" presetClass="emph" presetSubtype="0" grpId="1" nodeType="withEffect">
                                  <p:stCondLst>
                                    <p:cond delay="0"/>
                                  </p:stCondLst>
                                  <p:endCondLst>
                                    <p:cond evt="onNext" delay="0">
                                      <p:tgtEl>
                                        <p:sldTgt/>
                                      </p:tgtEl>
                                    </p:cond>
                                  </p:endCondLst>
                                  <p:iterate type="lt">
                                    <p:tmAbs val="25"/>
                                  </p:iterate>
                                  <p:childTnLst>
                                    <p:set>
                                      <p:cBhvr override="childStyle">
                                        <p:cTn id="36" dur="indefinite"/>
                                        <p:tgtEl>
                                          <p:spTgt spid="38"/>
                                        </p:tgtEl>
                                        <p:attrNameLst>
                                          <p:attrName>style.fontWeight</p:attrName>
                                        </p:attrNameLst>
                                      </p:cBhvr>
                                      <p:to>
                                        <p:strVal val="bold"/>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59"/>
                                        </p:tgtEl>
                                        <p:attrNameLst>
                                          <p:attrName>style.visibility</p:attrName>
                                        </p:attrNameLst>
                                      </p:cBhvr>
                                      <p:to>
                                        <p:strVal val="visible"/>
                                      </p:to>
                                    </p:set>
                                    <p:animEffect transition="in" filter="wipe(left)">
                                      <p:cBhvr>
                                        <p:cTn id="41" dur="500"/>
                                        <p:tgtEl>
                                          <p:spTgt spid="59"/>
                                        </p:tgtEl>
                                      </p:cBhvr>
                                    </p:animEffect>
                                  </p:childTnLst>
                                </p:cTn>
                              </p:par>
                            </p:childTnLst>
                          </p:cTn>
                        </p:par>
                        <p:par>
                          <p:cTn id="42" fill="hold">
                            <p:stCondLst>
                              <p:cond delay="500"/>
                            </p:stCondLst>
                            <p:childTnLst>
                              <p:par>
                                <p:cTn id="43" presetID="22" presetClass="entr" presetSubtype="4" fill="hold" grpId="0" nodeType="after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down)">
                                      <p:cBhvr>
                                        <p:cTn id="45" dur="500"/>
                                        <p:tgtEl>
                                          <p:spTgt spid="16"/>
                                        </p:tgtEl>
                                      </p:cBhvr>
                                    </p:animEffect>
                                  </p:childTnLst>
                                </p:cTn>
                              </p:par>
                              <p:par>
                                <p:cTn id="46" presetID="10" presetClass="entr" presetSubtype="0" fill="hold" grpId="0" nodeType="withEffect">
                                  <p:stCondLst>
                                    <p:cond delay="0"/>
                                  </p:stCondLst>
                                  <p:iterate type="lt">
                                    <p:tmPct val="0"/>
                                  </p:iterate>
                                  <p:childTnLst>
                                    <p:set>
                                      <p:cBhvr>
                                        <p:cTn id="47" dur="1" fill="hold">
                                          <p:stCondLst>
                                            <p:cond delay="0"/>
                                          </p:stCondLst>
                                        </p:cTn>
                                        <p:tgtEl>
                                          <p:spTgt spid="39"/>
                                        </p:tgtEl>
                                        <p:attrNameLst>
                                          <p:attrName>style.visibility</p:attrName>
                                        </p:attrNameLst>
                                      </p:cBhvr>
                                      <p:to>
                                        <p:strVal val="visible"/>
                                      </p:to>
                                    </p:set>
                                    <p:animEffect transition="in" filter="fade">
                                      <p:cBhvr>
                                        <p:cTn id="48" dur="500"/>
                                        <p:tgtEl>
                                          <p:spTgt spid="39"/>
                                        </p:tgtEl>
                                      </p:cBhvr>
                                    </p:animEffect>
                                  </p:childTnLst>
                                </p:cTn>
                              </p:par>
                              <p:par>
                                <p:cTn id="49" presetID="10" presetClass="entr" presetSubtype="0" fill="hold" grpId="0" nodeType="withEffect">
                                  <p:stCondLst>
                                    <p:cond delay="0"/>
                                  </p:stCondLst>
                                  <p:iterate type="lt">
                                    <p:tmPct val="0"/>
                                  </p:iterate>
                                  <p:childTnLst>
                                    <p:set>
                                      <p:cBhvr>
                                        <p:cTn id="50" dur="1" fill="hold">
                                          <p:stCondLst>
                                            <p:cond delay="0"/>
                                          </p:stCondLst>
                                        </p:cTn>
                                        <p:tgtEl>
                                          <p:spTgt spid="40"/>
                                        </p:tgtEl>
                                        <p:attrNameLst>
                                          <p:attrName>style.visibility</p:attrName>
                                        </p:attrNameLst>
                                      </p:cBhvr>
                                      <p:to>
                                        <p:strVal val="visible"/>
                                      </p:to>
                                    </p:set>
                                    <p:animEffect transition="in" filter="fade">
                                      <p:cBhvr>
                                        <p:cTn id="51" dur="500"/>
                                        <p:tgtEl>
                                          <p:spTgt spid="40"/>
                                        </p:tgtEl>
                                      </p:cBhvr>
                                    </p:animEffect>
                                  </p:childTnLst>
                                </p:cTn>
                              </p:par>
                              <p:par>
                                <p:cTn id="52" presetID="15" presetClass="emph" presetSubtype="0" grpId="1" nodeType="withEffect">
                                  <p:stCondLst>
                                    <p:cond delay="0"/>
                                  </p:stCondLst>
                                  <p:endCondLst>
                                    <p:cond evt="onNext" delay="0">
                                      <p:tgtEl>
                                        <p:sldTgt/>
                                      </p:tgtEl>
                                    </p:cond>
                                  </p:endCondLst>
                                  <p:iterate type="lt">
                                    <p:tmAbs val="25"/>
                                  </p:iterate>
                                  <p:childTnLst>
                                    <p:set>
                                      <p:cBhvr override="childStyle">
                                        <p:cTn id="53" dur="indefinite"/>
                                        <p:tgtEl>
                                          <p:spTgt spid="39"/>
                                        </p:tgtEl>
                                        <p:attrNameLst>
                                          <p:attrName>style.fontWeight</p:attrName>
                                        </p:attrNameLst>
                                      </p:cBhvr>
                                      <p:to>
                                        <p:strVal val="bold"/>
                                      </p:to>
                                    </p:set>
                                  </p:childTnLst>
                                </p:cTn>
                              </p:par>
                              <p:par>
                                <p:cTn id="54" presetID="15" presetClass="emph" presetSubtype="0" grpId="1" nodeType="withEffect">
                                  <p:stCondLst>
                                    <p:cond delay="0"/>
                                  </p:stCondLst>
                                  <p:endCondLst>
                                    <p:cond evt="onNext" delay="0">
                                      <p:tgtEl>
                                        <p:sldTgt/>
                                      </p:tgtEl>
                                    </p:cond>
                                  </p:endCondLst>
                                  <p:iterate type="lt">
                                    <p:tmAbs val="25"/>
                                  </p:iterate>
                                  <p:childTnLst>
                                    <p:set>
                                      <p:cBhvr override="childStyle">
                                        <p:cTn id="55" dur="indefinite"/>
                                        <p:tgtEl>
                                          <p:spTgt spid="40"/>
                                        </p:tgtEl>
                                        <p:attrNameLst>
                                          <p:attrName>style.fontWeight</p:attrName>
                                        </p:attrNameLst>
                                      </p:cBhvr>
                                      <p:to>
                                        <p:strVal val="bold"/>
                                      </p:to>
                                    </p:se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56"/>
                                        </p:tgtEl>
                                        <p:attrNameLst>
                                          <p:attrName>style.visibility</p:attrName>
                                        </p:attrNameLst>
                                      </p:cBhvr>
                                      <p:to>
                                        <p:strVal val="visible"/>
                                      </p:to>
                                    </p:set>
                                    <p:animEffect transition="in" filter="wipe(left)">
                                      <p:cBhvr>
                                        <p:cTn id="60" dur="500"/>
                                        <p:tgtEl>
                                          <p:spTgt spid="56"/>
                                        </p:tgtEl>
                                      </p:cBhvr>
                                    </p:animEffect>
                                  </p:childTnLst>
                                </p:cTn>
                              </p:par>
                            </p:childTnLst>
                          </p:cTn>
                        </p:par>
                        <p:par>
                          <p:cTn id="61" fill="hold">
                            <p:stCondLst>
                              <p:cond delay="500"/>
                            </p:stCondLst>
                            <p:childTnLst>
                              <p:par>
                                <p:cTn id="62" presetID="22" presetClass="entr" presetSubtype="4" fill="hold" grpId="0" nodeType="after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wipe(down)">
                                      <p:cBhvr>
                                        <p:cTn id="64" dur="500"/>
                                        <p:tgtEl>
                                          <p:spTgt spid="17"/>
                                        </p:tgtEl>
                                      </p:cBhvr>
                                    </p:animEffect>
                                  </p:childTnLst>
                                </p:cTn>
                              </p:par>
                              <p:par>
                                <p:cTn id="65" presetID="10" presetClass="entr" presetSubtype="0" fill="hold" grpId="0" nodeType="withEffect">
                                  <p:stCondLst>
                                    <p:cond delay="0"/>
                                  </p:stCondLst>
                                  <p:iterate type="lt">
                                    <p:tmPct val="0"/>
                                  </p:iterate>
                                  <p:childTnLst>
                                    <p:set>
                                      <p:cBhvr>
                                        <p:cTn id="66" dur="1" fill="hold">
                                          <p:stCondLst>
                                            <p:cond delay="0"/>
                                          </p:stCondLst>
                                        </p:cTn>
                                        <p:tgtEl>
                                          <p:spTgt spid="41"/>
                                        </p:tgtEl>
                                        <p:attrNameLst>
                                          <p:attrName>style.visibility</p:attrName>
                                        </p:attrNameLst>
                                      </p:cBhvr>
                                      <p:to>
                                        <p:strVal val="visible"/>
                                      </p:to>
                                    </p:set>
                                    <p:animEffect transition="in" filter="fade">
                                      <p:cBhvr>
                                        <p:cTn id="67" dur="500"/>
                                        <p:tgtEl>
                                          <p:spTgt spid="41"/>
                                        </p:tgtEl>
                                      </p:cBhvr>
                                    </p:animEffect>
                                  </p:childTnLst>
                                </p:cTn>
                              </p:par>
                              <p:par>
                                <p:cTn id="68" presetID="10" presetClass="entr" presetSubtype="0" fill="hold" grpId="0" nodeType="withEffect">
                                  <p:stCondLst>
                                    <p:cond delay="0"/>
                                  </p:stCondLst>
                                  <p:iterate type="lt">
                                    <p:tmPct val="0"/>
                                  </p:iterate>
                                  <p:childTnLst>
                                    <p:set>
                                      <p:cBhvr>
                                        <p:cTn id="69" dur="1" fill="hold">
                                          <p:stCondLst>
                                            <p:cond delay="0"/>
                                          </p:stCondLst>
                                        </p:cTn>
                                        <p:tgtEl>
                                          <p:spTgt spid="42"/>
                                        </p:tgtEl>
                                        <p:attrNameLst>
                                          <p:attrName>style.visibility</p:attrName>
                                        </p:attrNameLst>
                                      </p:cBhvr>
                                      <p:to>
                                        <p:strVal val="visible"/>
                                      </p:to>
                                    </p:set>
                                    <p:animEffect transition="in" filter="fade">
                                      <p:cBhvr>
                                        <p:cTn id="70" dur="500"/>
                                        <p:tgtEl>
                                          <p:spTgt spid="42"/>
                                        </p:tgtEl>
                                      </p:cBhvr>
                                    </p:animEffect>
                                  </p:childTnLst>
                                </p:cTn>
                              </p:par>
                              <p:par>
                                <p:cTn id="71" presetID="15" presetClass="emph" presetSubtype="0" grpId="1" nodeType="withEffect">
                                  <p:stCondLst>
                                    <p:cond delay="0"/>
                                  </p:stCondLst>
                                  <p:endCondLst>
                                    <p:cond evt="onNext" delay="0">
                                      <p:tgtEl>
                                        <p:sldTgt/>
                                      </p:tgtEl>
                                    </p:cond>
                                  </p:endCondLst>
                                  <p:iterate type="lt">
                                    <p:tmAbs val="25"/>
                                  </p:iterate>
                                  <p:childTnLst>
                                    <p:set>
                                      <p:cBhvr override="childStyle">
                                        <p:cTn id="72" dur="indefinite"/>
                                        <p:tgtEl>
                                          <p:spTgt spid="41"/>
                                        </p:tgtEl>
                                        <p:attrNameLst>
                                          <p:attrName>style.fontWeight</p:attrName>
                                        </p:attrNameLst>
                                      </p:cBhvr>
                                      <p:to>
                                        <p:strVal val="bold"/>
                                      </p:to>
                                    </p:set>
                                  </p:childTnLst>
                                </p:cTn>
                              </p:par>
                              <p:par>
                                <p:cTn id="73" presetID="15" presetClass="emph" presetSubtype="0" grpId="1" nodeType="withEffect">
                                  <p:stCondLst>
                                    <p:cond delay="0"/>
                                  </p:stCondLst>
                                  <p:endCondLst>
                                    <p:cond evt="onNext" delay="0">
                                      <p:tgtEl>
                                        <p:sldTgt/>
                                      </p:tgtEl>
                                    </p:cond>
                                  </p:endCondLst>
                                  <p:iterate type="lt">
                                    <p:tmAbs val="25"/>
                                  </p:iterate>
                                  <p:childTnLst>
                                    <p:set>
                                      <p:cBhvr override="childStyle">
                                        <p:cTn id="74" dur="indefinite"/>
                                        <p:tgtEl>
                                          <p:spTgt spid="42"/>
                                        </p:tgtEl>
                                        <p:attrNameLst>
                                          <p:attrName>style.fontWeight</p:attrName>
                                        </p:attrNameLst>
                                      </p:cBhvr>
                                      <p:to>
                                        <p:strVal val="bold"/>
                                      </p:to>
                                    </p:se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nodeType="clickEffect">
                                  <p:stCondLst>
                                    <p:cond delay="0"/>
                                  </p:stCondLst>
                                  <p:childTnLst>
                                    <p:set>
                                      <p:cBhvr>
                                        <p:cTn id="78" dur="1" fill="hold">
                                          <p:stCondLst>
                                            <p:cond delay="0"/>
                                          </p:stCondLst>
                                        </p:cTn>
                                        <p:tgtEl>
                                          <p:spTgt spid="53"/>
                                        </p:tgtEl>
                                        <p:attrNameLst>
                                          <p:attrName>style.visibility</p:attrName>
                                        </p:attrNameLst>
                                      </p:cBhvr>
                                      <p:to>
                                        <p:strVal val="visible"/>
                                      </p:to>
                                    </p:set>
                                    <p:animEffect transition="in" filter="wipe(left)">
                                      <p:cBhvr>
                                        <p:cTn id="79" dur="500"/>
                                        <p:tgtEl>
                                          <p:spTgt spid="53"/>
                                        </p:tgtEl>
                                      </p:cBhvr>
                                    </p:animEffect>
                                  </p:childTnLst>
                                </p:cTn>
                              </p:par>
                            </p:childTnLst>
                          </p:cTn>
                        </p:par>
                        <p:par>
                          <p:cTn id="80" fill="hold">
                            <p:stCondLst>
                              <p:cond delay="500"/>
                            </p:stCondLst>
                            <p:childTnLst>
                              <p:par>
                                <p:cTn id="81" presetID="22" presetClass="entr" presetSubtype="4" fill="hold" grpId="0" nodeType="afterEffect">
                                  <p:stCondLst>
                                    <p:cond delay="0"/>
                                  </p:stCondLst>
                                  <p:childTnLst>
                                    <p:set>
                                      <p:cBhvr>
                                        <p:cTn id="82" dur="1" fill="hold">
                                          <p:stCondLst>
                                            <p:cond delay="0"/>
                                          </p:stCondLst>
                                        </p:cTn>
                                        <p:tgtEl>
                                          <p:spTgt spid="13"/>
                                        </p:tgtEl>
                                        <p:attrNameLst>
                                          <p:attrName>style.visibility</p:attrName>
                                        </p:attrNameLst>
                                      </p:cBhvr>
                                      <p:to>
                                        <p:strVal val="visible"/>
                                      </p:to>
                                    </p:set>
                                    <p:animEffect transition="in" filter="wipe(down)">
                                      <p:cBhvr>
                                        <p:cTn id="83" dur="500"/>
                                        <p:tgtEl>
                                          <p:spTgt spid="13"/>
                                        </p:tgtEl>
                                      </p:cBhvr>
                                    </p:animEffect>
                                  </p:childTnLst>
                                </p:cTn>
                              </p:par>
                            </p:childTnLst>
                          </p:cTn>
                        </p:par>
                        <p:par>
                          <p:cTn id="84" fill="hold">
                            <p:stCondLst>
                              <p:cond delay="1000"/>
                            </p:stCondLst>
                            <p:childTnLst>
                              <p:par>
                                <p:cTn id="85" presetID="10" presetClass="entr" presetSubtype="0" fill="hold" nodeType="afterEffect">
                                  <p:stCondLst>
                                    <p:cond delay="0"/>
                                  </p:stCondLst>
                                  <p:childTnLst>
                                    <p:set>
                                      <p:cBhvr>
                                        <p:cTn id="86" dur="1" fill="hold">
                                          <p:stCondLst>
                                            <p:cond delay="0"/>
                                          </p:stCondLst>
                                        </p:cTn>
                                        <p:tgtEl>
                                          <p:spTgt spid="43"/>
                                        </p:tgtEl>
                                        <p:attrNameLst>
                                          <p:attrName>style.visibility</p:attrName>
                                        </p:attrNameLst>
                                      </p:cBhvr>
                                      <p:to>
                                        <p:strVal val="visible"/>
                                      </p:to>
                                    </p:set>
                                    <p:animEffect transition="in" filter="fade">
                                      <p:cBhvr>
                                        <p:cTn id="87" dur="500"/>
                                        <p:tgtEl>
                                          <p:spTgt spid="43"/>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4" fill="hold" grpId="0" nodeType="clickEffect">
                                  <p:stCondLst>
                                    <p:cond delay="0"/>
                                  </p:stCondLst>
                                  <p:childTnLst>
                                    <p:set>
                                      <p:cBhvr>
                                        <p:cTn id="91" dur="1" fill="hold">
                                          <p:stCondLst>
                                            <p:cond delay="0"/>
                                          </p:stCondLst>
                                        </p:cTn>
                                        <p:tgtEl>
                                          <p:spTgt spid="14"/>
                                        </p:tgtEl>
                                        <p:attrNameLst>
                                          <p:attrName>style.visibility</p:attrName>
                                        </p:attrNameLst>
                                      </p:cBhvr>
                                      <p:to>
                                        <p:strVal val="visible"/>
                                      </p:to>
                                    </p:set>
                                    <p:animEffect transition="in" filter="wipe(down)">
                                      <p:cBhvr>
                                        <p:cTn id="92" dur="500"/>
                                        <p:tgtEl>
                                          <p:spTgt spid="14"/>
                                        </p:tgtEl>
                                      </p:cBhvr>
                                    </p:animEffect>
                                  </p:childTnLst>
                                </p:cTn>
                              </p:par>
                            </p:childTnLst>
                          </p:cTn>
                        </p:par>
                        <p:par>
                          <p:cTn id="93" fill="hold">
                            <p:stCondLst>
                              <p:cond delay="500"/>
                            </p:stCondLst>
                            <p:childTnLst>
                              <p:par>
                                <p:cTn id="94" presetID="10" presetClass="entr" presetSubtype="0" fill="hold" grpId="0" nodeType="afterEffect">
                                  <p:stCondLst>
                                    <p:cond delay="0"/>
                                  </p:stCondLst>
                                  <p:childTnLst>
                                    <p:set>
                                      <p:cBhvr>
                                        <p:cTn id="95" dur="1" fill="hold">
                                          <p:stCondLst>
                                            <p:cond delay="0"/>
                                          </p:stCondLst>
                                        </p:cTn>
                                        <p:tgtEl>
                                          <p:spTgt spid="31"/>
                                        </p:tgtEl>
                                        <p:attrNameLst>
                                          <p:attrName>style.visibility</p:attrName>
                                        </p:attrNameLst>
                                      </p:cBhvr>
                                      <p:to>
                                        <p:strVal val="visible"/>
                                      </p:to>
                                    </p:set>
                                    <p:animEffect transition="in" filter="fade">
                                      <p:cBhvr>
                                        <p:cTn id="96" dur="500"/>
                                        <p:tgtEl>
                                          <p:spTgt spid="31"/>
                                        </p:tgtEl>
                                      </p:cBhvr>
                                    </p:animEffect>
                                  </p:childTnLst>
                                </p:cTn>
                              </p:par>
                              <p:par>
                                <p:cTn id="97" presetID="10" presetClass="entr" presetSubtype="0" fill="hold" nodeType="withEffect">
                                  <p:stCondLst>
                                    <p:cond delay="0"/>
                                  </p:stCondLst>
                                  <p:childTnLst>
                                    <p:set>
                                      <p:cBhvr>
                                        <p:cTn id="98" dur="1" fill="hold">
                                          <p:stCondLst>
                                            <p:cond delay="0"/>
                                          </p:stCondLst>
                                        </p:cTn>
                                        <p:tgtEl>
                                          <p:spTgt spid="22"/>
                                        </p:tgtEl>
                                        <p:attrNameLst>
                                          <p:attrName>style.visibility</p:attrName>
                                        </p:attrNameLst>
                                      </p:cBhvr>
                                      <p:to>
                                        <p:strVal val="visible"/>
                                      </p:to>
                                    </p:set>
                                    <p:animEffect transition="in" filter="fade">
                                      <p:cBhvr>
                                        <p:cTn id="99" dur="500"/>
                                        <p:tgtEl>
                                          <p:spTgt spid="22"/>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2" fill="hold" nodeType="clickEffect">
                                  <p:stCondLst>
                                    <p:cond delay="0"/>
                                  </p:stCondLst>
                                  <p:childTnLst>
                                    <p:set>
                                      <p:cBhvr>
                                        <p:cTn id="103" dur="1" fill="hold">
                                          <p:stCondLst>
                                            <p:cond delay="0"/>
                                          </p:stCondLst>
                                        </p:cTn>
                                        <p:tgtEl>
                                          <p:spTgt spid="32"/>
                                        </p:tgtEl>
                                        <p:attrNameLst>
                                          <p:attrName>style.visibility</p:attrName>
                                        </p:attrNameLst>
                                      </p:cBhvr>
                                      <p:to>
                                        <p:strVal val="visible"/>
                                      </p:to>
                                    </p:set>
                                    <p:animEffect transition="in" filter="wipe(right)">
                                      <p:cBhvr>
                                        <p:cTn id="104" dur="500"/>
                                        <p:tgtEl>
                                          <p:spTgt spid="32"/>
                                        </p:tgtEl>
                                      </p:cBhvr>
                                    </p:animEffect>
                                  </p:childTnLst>
                                </p:cTn>
                              </p:par>
                            </p:childTnLst>
                          </p:cTn>
                        </p:par>
                        <p:par>
                          <p:cTn id="105" fill="hold">
                            <p:stCondLst>
                              <p:cond delay="500"/>
                            </p:stCondLst>
                            <p:childTnLst>
                              <p:par>
                                <p:cTn id="106" presetID="22" presetClass="entr" presetSubtype="4" fill="hold" grpId="0" nodeType="afterEffect">
                                  <p:stCondLst>
                                    <p:cond delay="0"/>
                                  </p:stCondLst>
                                  <p:childTnLst>
                                    <p:set>
                                      <p:cBhvr>
                                        <p:cTn id="107" dur="1" fill="hold">
                                          <p:stCondLst>
                                            <p:cond delay="0"/>
                                          </p:stCondLst>
                                        </p:cTn>
                                        <p:tgtEl>
                                          <p:spTgt spid="21"/>
                                        </p:tgtEl>
                                        <p:attrNameLst>
                                          <p:attrName>style.visibility</p:attrName>
                                        </p:attrNameLst>
                                      </p:cBhvr>
                                      <p:to>
                                        <p:strVal val="visible"/>
                                      </p:to>
                                    </p:set>
                                    <p:animEffect transition="in" filter="wipe(down)">
                                      <p:cBhvr>
                                        <p:cTn id="108" dur="500"/>
                                        <p:tgtEl>
                                          <p:spTgt spid="21"/>
                                        </p:tgtEl>
                                      </p:cBhvr>
                                    </p:animEffect>
                                  </p:childTnLst>
                                </p:cTn>
                              </p:par>
                              <p:par>
                                <p:cTn id="109" presetID="10" presetClass="entr" presetSubtype="0" fill="hold" grpId="0" nodeType="withEffect">
                                  <p:stCondLst>
                                    <p:cond delay="0"/>
                                  </p:stCondLst>
                                  <p:iterate type="lt">
                                    <p:tmPct val="0"/>
                                  </p:iterate>
                                  <p:childTnLst>
                                    <p:set>
                                      <p:cBhvr>
                                        <p:cTn id="110" dur="1" fill="hold">
                                          <p:stCondLst>
                                            <p:cond delay="0"/>
                                          </p:stCondLst>
                                        </p:cTn>
                                        <p:tgtEl>
                                          <p:spTgt spid="30"/>
                                        </p:tgtEl>
                                        <p:attrNameLst>
                                          <p:attrName>style.visibility</p:attrName>
                                        </p:attrNameLst>
                                      </p:cBhvr>
                                      <p:to>
                                        <p:strVal val="visible"/>
                                      </p:to>
                                    </p:set>
                                    <p:animEffect transition="in" filter="fade">
                                      <p:cBhvr>
                                        <p:cTn id="111" dur="500"/>
                                        <p:tgtEl>
                                          <p:spTgt spid="30"/>
                                        </p:tgtEl>
                                      </p:cBhvr>
                                    </p:animEffect>
                                  </p:childTnLst>
                                </p:cTn>
                              </p:par>
                              <p:par>
                                <p:cTn id="112" presetID="15" presetClass="emph" presetSubtype="0" grpId="1" nodeType="withEffect">
                                  <p:stCondLst>
                                    <p:cond delay="0"/>
                                  </p:stCondLst>
                                  <p:endCondLst>
                                    <p:cond evt="onNext" delay="0">
                                      <p:tgtEl>
                                        <p:sldTgt/>
                                      </p:tgtEl>
                                    </p:cond>
                                  </p:endCondLst>
                                  <p:iterate type="lt">
                                    <p:tmAbs val="25"/>
                                  </p:iterate>
                                  <p:childTnLst>
                                    <p:set>
                                      <p:cBhvr override="childStyle">
                                        <p:cTn id="113" dur="indefinite"/>
                                        <p:tgtEl>
                                          <p:spTgt spid="30"/>
                                        </p:tgtEl>
                                        <p:attrNameLst>
                                          <p:attrName>style.fontWeight</p:attrName>
                                        </p:attrNameLst>
                                      </p:cBhvr>
                                      <p:to>
                                        <p:strVal val="bold"/>
                                      </p:to>
                                    </p:set>
                                  </p:childTnLst>
                                </p:cTn>
                              </p:par>
                            </p:childTnLst>
                          </p:cTn>
                        </p:par>
                      </p:childTnLst>
                    </p:cTn>
                  </p:par>
                  <p:par>
                    <p:cTn id="114" fill="hold">
                      <p:stCondLst>
                        <p:cond delay="indefinite"/>
                      </p:stCondLst>
                      <p:childTnLst>
                        <p:par>
                          <p:cTn id="115" fill="hold">
                            <p:stCondLst>
                              <p:cond delay="0"/>
                            </p:stCondLst>
                            <p:childTnLst>
                              <p:par>
                                <p:cTn id="116" presetID="22" presetClass="entr" presetSubtype="2" fill="hold" nodeType="clickEffect">
                                  <p:stCondLst>
                                    <p:cond delay="0"/>
                                  </p:stCondLst>
                                  <p:childTnLst>
                                    <p:set>
                                      <p:cBhvr>
                                        <p:cTn id="117" dur="1" fill="hold">
                                          <p:stCondLst>
                                            <p:cond delay="0"/>
                                          </p:stCondLst>
                                        </p:cTn>
                                        <p:tgtEl>
                                          <p:spTgt spid="65"/>
                                        </p:tgtEl>
                                        <p:attrNameLst>
                                          <p:attrName>style.visibility</p:attrName>
                                        </p:attrNameLst>
                                      </p:cBhvr>
                                      <p:to>
                                        <p:strVal val="visible"/>
                                      </p:to>
                                    </p:set>
                                    <p:animEffect transition="in" filter="wipe(right)">
                                      <p:cBhvr>
                                        <p:cTn id="118" dur="500"/>
                                        <p:tgtEl>
                                          <p:spTgt spid="65"/>
                                        </p:tgtEl>
                                      </p:cBhvr>
                                    </p:animEffect>
                                  </p:childTnLst>
                                </p:cTn>
                              </p:par>
                            </p:childTnLst>
                          </p:cTn>
                        </p:par>
                        <p:par>
                          <p:cTn id="119" fill="hold">
                            <p:stCondLst>
                              <p:cond delay="500"/>
                            </p:stCondLst>
                            <p:childTnLst>
                              <p:par>
                                <p:cTn id="120" presetID="22" presetClass="entr" presetSubtype="4" fill="hold" grpId="0" nodeType="afterEffect">
                                  <p:stCondLst>
                                    <p:cond delay="0"/>
                                  </p:stCondLst>
                                  <p:childTnLst>
                                    <p:set>
                                      <p:cBhvr>
                                        <p:cTn id="121" dur="1" fill="hold">
                                          <p:stCondLst>
                                            <p:cond delay="0"/>
                                          </p:stCondLst>
                                        </p:cTn>
                                        <p:tgtEl>
                                          <p:spTgt spid="20"/>
                                        </p:tgtEl>
                                        <p:attrNameLst>
                                          <p:attrName>style.visibility</p:attrName>
                                        </p:attrNameLst>
                                      </p:cBhvr>
                                      <p:to>
                                        <p:strVal val="visible"/>
                                      </p:to>
                                    </p:set>
                                    <p:animEffect transition="in" filter="wipe(down)">
                                      <p:cBhvr>
                                        <p:cTn id="122" dur="500"/>
                                        <p:tgtEl>
                                          <p:spTgt spid="20"/>
                                        </p:tgtEl>
                                      </p:cBhvr>
                                    </p:animEffect>
                                  </p:childTnLst>
                                </p:cTn>
                              </p:par>
                              <p:par>
                                <p:cTn id="123" presetID="10" presetClass="entr" presetSubtype="0" fill="hold" grpId="0" nodeType="withEffect">
                                  <p:stCondLst>
                                    <p:cond delay="0"/>
                                  </p:stCondLst>
                                  <p:iterate type="lt">
                                    <p:tmPct val="0"/>
                                  </p:iterate>
                                  <p:childTnLst>
                                    <p:set>
                                      <p:cBhvr>
                                        <p:cTn id="124" dur="1" fill="hold">
                                          <p:stCondLst>
                                            <p:cond delay="0"/>
                                          </p:stCondLst>
                                        </p:cTn>
                                        <p:tgtEl>
                                          <p:spTgt spid="29"/>
                                        </p:tgtEl>
                                        <p:attrNameLst>
                                          <p:attrName>style.visibility</p:attrName>
                                        </p:attrNameLst>
                                      </p:cBhvr>
                                      <p:to>
                                        <p:strVal val="visible"/>
                                      </p:to>
                                    </p:set>
                                    <p:animEffect transition="in" filter="fade">
                                      <p:cBhvr>
                                        <p:cTn id="125" dur="500"/>
                                        <p:tgtEl>
                                          <p:spTgt spid="29"/>
                                        </p:tgtEl>
                                      </p:cBhvr>
                                    </p:animEffect>
                                  </p:childTnLst>
                                </p:cTn>
                              </p:par>
                              <p:par>
                                <p:cTn id="126" presetID="15" presetClass="emph" presetSubtype="0" grpId="1" nodeType="withEffect">
                                  <p:stCondLst>
                                    <p:cond delay="0"/>
                                  </p:stCondLst>
                                  <p:endCondLst>
                                    <p:cond evt="onNext" delay="0">
                                      <p:tgtEl>
                                        <p:sldTgt/>
                                      </p:tgtEl>
                                    </p:cond>
                                  </p:endCondLst>
                                  <p:iterate type="lt">
                                    <p:tmAbs val="25"/>
                                  </p:iterate>
                                  <p:childTnLst>
                                    <p:set>
                                      <p:cBhvr override="childStyle">
                                        <p:cTn id="127" dur="indefinite"/>
                                        <p:tgtEl>
                                          <p:spTgt spid="29"/>
                                        </p:tgtEl>
                                        <p:attrNameLst>
                                          <p:attrName>style.fontWeight</p:attrName>
                                        </p:attrNameLst>
                                      </p:cBhvr>
                                      <p:to>
                                        <p:strVal val="bold"/>
                                      </p:to>
                                    </p:set>
                                  </p:childTnLst>
                                </p:cTn>
                              </p:par>
                            </p:childTnLst>
                          </p:cTn>
                        </p:par>
                      </p:childTnLst>
                    </p:cTn>
                  </p:par>
                  <p:par>
                    <p:cTn id="128" fill="hold">
                      <p:stCondLst>
                        <p:cond delay="indefinite"/>
                      </p:stCondLst>
                      <p:childTnLst>
                        <p:par>
                          <p:cTn id="129" fill="hold">
                            <p:stCondLst>
                              <p:cond delay="0"/>
                            </p:stCondLst>
                            <p:childTnLst>
                              <p:par>
                                <p:cTn id="130" presetID="22" presetClass="entr" presetSubtype="2" fill="hold" nodeType="clickEffect">
                                  <p:stCondLst>
                                    <p:cond delay="0"/>
                                  </p:stCondLst>
                                  <p:childTnLst>
                                    <p:set>
                                      <p:cBhvr>
                                        <p:cTn id="131" dur="1" fill="hold">
                                          <p:stCondLst>
                                            <p:cond delay="0"/>
                                          </p:stCondLst>
                                        </p:cTn>
                                        <p:tgtEl>
                                          <p:spTgt spid="46"/>
                                        </p:tgtEl>
                                        <p:attrNameLst>
                                          <p:attrName>style.visibility</p:attrName>
                                        </p:attrNameLst>
                                      </p:cBhvr>
                                      <p:to>
                                        <p:strVal val="visible"/>
                                      </p:to>
                                    </p:set>
                                    <p:animEffect transition="in" filter="wipe(right)">
                                      <p:cBhvr>
                                        <p:cTn id="132" dur="500"/>
                                        <p:tgtEl>
                                          <p:spTgt spid="46"/>
                                        </p:tgtEl>
                                      </p:cBhvr>
                                    </p:animEffect>
                                  </p:childTnLst>
                                </p:cTn>
                              </p:par>
                            </p:childTnLst>
                          </p:cTn>
                        </p:par>
                        <p:par>
                          <p:cTn id="133" fill="hold">
                            <p:stCondLst>
                              <p:cond delay="500"/>
                            </p:stCondLst>
                            <p:childTnLst>
                              <p:par>
                                <p:cTn id="134" presetID="22" presetClass="entr" presetSubtype="4" fill="hold" grpId="0" nodeType="afterEffect">
                                  <p:stCondLst>
                                    <p:cond delay="0"/>
                                  </p:stCondLst>
                                  <p:childTnLst>
                                    <p:set>
                                      <p:cBhvr>
                                        <p:cTn id="135" dur="1" fill="hold">
                                          <p:stCondLst>
                                            <p:cond delay="0"/>
                                          </p:stCondLst>
                                        </p:cTn>
                                        <p:tgtEl>
                                          <p:spTgt spid="19"/>
                                        </p:tgtEl>
                                        <p:attrNameLst>
                                          <p:attrName>style.visibility</p:attrName>
                                        </p:attrNameLst>
                                      </p:cBhvr>
                                      <p:to>
                                        <p:strVal val="visible"/>
                                      </p:to>
                                    </p:set>
                                    <p:animEffect transition="in" filter="wipe(down)">
                                      <p:cBhvr>
                                        <p:cTn id="136" dur="500"/>
                                        <p:tgtEl>
                                          <p:spTgt spid="19"/>
                                        </p:tgtEl>
                                      </p:cBhvr>
                                    </p:animEffect>
                                  </p:childTnLst>
                                </p:cTn>
                              </p:par>
                              <p:par>
                                <p:cTn id="137" presetID="10" presetClass="entr" presetSubtype="0" fill="hold" grpId="0" nodeType="withEffect">
                                  <p:stCondLst>
                                    <p:cond delay="0"/>
                                  </p:stCondLst>
                                  <p:iterate type="lt">
                                    <p:tmPct val="0"/>
                                  </p:iterate>
                                  <p:childTnLst>
                                    <p:set>
                                      <p:cBhvr>
                                        <p:cTn id="138" dur="1" fill="hold">
                                          <p:stCondLst>
                                            <p:cond delay="0"/>
                                          </p:stCondLst>
                                        </p:cTn>
                                        <p:tgtEl>
                                          <p:spTgt spid="28"/>
                                        </p:tgtEl>
                                        <p:attrNameLst>
                                          <p:attrName>style.visibility</p:attrName>
                                        </p:attrNameLst>
                                      </p:cBhvr>
                                      <p:to>
                                        <p:strVal val="visible"/>
                                      </p:to>
                                    </p:set>
                                    <p:animEffect transition="in" filter="fade">
                                      <p:cBhvr>
                                        <p:cTn id="139" dur="500"/>
                                        <p:tgtEl>
                                          <p:spTgt spid="28"/>
                                        </p:tgtEl>
                                      </p:cBhvr>
                                    </p:animEffect>
                                  </p:childTnLst>
                                </p:cTn>
                              </p:par>
                              <p:par>
                                <p:cTn id="140" presetID="15" presetClass="emph" presetSubtype="0" grpId="1" nodeType="withEffect">
                                  <p:stCondLst>
                                    <p:cond delay="0"/>
                                  </p:stCondLst>
                                  <p:endCondLst>
                                    <p:cond evt="onNext" delay="0">
                                      <p:tgtEl>
                                        <p:sldTgt/>
                                      </p:tgtEl>
                                    </p:cond>
                                  </p:endCondLst>
                                  <p:iterate type="lt">
                                    <p:tmAbs val="25"/>
                                  </p:iterate>
                                  <p:childTnLst>
                                    <p:set>
                                      <p:cBhvr override="childStyle">
                                        <p:cTn id="141" dur="indefinite"/>
                                        <p:tgtEl>
                                          <p:spTgt spid="28"/>
                                        </p:tgtEl>
                                        <p:attrNameLst>
                                          <p:attrName>style.fontWeight</p:attrName>
                                        </p:attrNameLst>
                                      </p:cBhvr>
                                      <p:to>
                                        <p:strVal val="bold"/>
                                      </p:to>
                                    </p:set>
                                  </p:childTnLst>
                                </p:cTn>
                              </p:par>
                            </p:childTnLst>
                          </p:cTn>
                        </p:par>
                      </p:childTnLst>
                    </p:cTn>
                  </p:par>
                  <p:par>
                    <p:cTn id="142" fill="hold">
                      <p:stCondLst>
                        <p:cond delay="indefinite"/>
                      </p:stCondLst>
                      <p:childTnLst>
                        <p:par>
                          <p:cTn id="143" fill="hold">
                            <p:stCondLst>
                              <p:cond delay="0"/>
                            </p:stCondLst>
                            <p:childTnLst>
                              <p:par>
                                <p:cTn id="144" presetID="22" presetClass="entr" presetSubtype="2" fill="hold" nodeType="clickEffect">
                                  <p:stCondLst>
                                    <p:cond delay="0"/>
                                  </p:stCondLst>
                                  <p:childTnLst>
                                    <p:set>
                                      <p:cBhvr>
                                        <p:cTn id="145" dur="1" fill="hold">
                                          <p:stCondLst>
                                            <p:cond delay="0"/>
                                          </p:stCondLst>
                                        </p:cTn>
                                        <p:tgtEl>
                                          <p:spTgt spid="49"/>
                                        </p:tgtEl>
                                        <p:attrNameLst>
                                          <p:attrName>style.visibility</p:attrName>
                                        </p:attrNameLst>
                                      </p:cBhvr>
                                      <p:to>
                                        <p:strVal val="visible"/>
                                      </p:to>
                                    </p:set>
                                    <p:animEffect transition="in" filter="wipe(right)">
                                      <p:cBhvr>
                                        <p:cTn id="146" dur="500"/>
                                        <p:tgtEl>
                                          <p:spTgt spid="49"/>
                                        </p:tgtEl>
                                      </p:cBhvr>
                                    </p:animEffect>
                                  </p:childTnLst>
                                </p:cTn>
                              </p:par>
                            </p:childTnLst>
                          </p:cTn>
                        </p:par>
                        <p:par>
                          <p:cTn id="147" fill="hold">
                            <p:stCondLst>
                              <p:cond delay="500"/>
                            </p:stCondLst>
                            <p:childTnLst>
                              <p:par>
                                <p:cTn id="148" presetID="22" presetClass="entr" presetSubtype="4" fill="hold" grpId="0" nodeType="afterEffect">
                                  <p:stCondLst>
                                    <p:cond delay="0"/>
                                  </p:stCondLst>
                                  <p:childTnLst>
                                    <p:set>
                                      <p:cBhvr>
                                        <p:cTn id="149" dur="1" fill="hold">
                                          <p:stCondLst>
                                            <p:cond delay="0"/>
                                          </p:stCondLst>
                                        </p:cTn>
                                        <p:tgtEl>
                                          <p:spTgt spid="18"/>
                                        </p:tgtEl>
                                        <p:attrNameLst>
                                          <p:attrName>style.visibility</p:attrName>
                                        </p:attrNameLst>
                                      </p:cBhvr>
                                      <p:to>
                                        <p:strVal val="visible"/>
                                      </p:to>
                                    </p:set>
                                    <p:animEffect transition="in" filter="wipe(down)">
                                      <p:cBhvr>
                                        <p:cTn id="150" dur="500"/>
                                        <p:tgtEl>
                                          <p:spTgt spid="18"/>
                                        </p:tgtEl>
                                      </p:cBhvr>
                                    </p:animEffect>
                                  </p:childTnLst>
                                </p:cTn>
                              </p:par>
                              <p:par>
                                <p:cTn id="151" presetID="10" presetClass="entr" presetSubtype="0" fill="hold" grpId="0" nodeType="withEffect">
                                  <p:stCondLst>
                                    <p:cond delay="0"/>
                                  </p:stCondLst>
                                  <p:iterate type="lt">
                                    <p:tmPct val="0"/>
                                  </p:iterate>
                                  <p:childTnLst>
                                    <p:set>
                                      <p:cBhvr>
                                        <p:cTn id="152" dur="1" fill="hold">
                                          <p:stCondLst>
                                            <p:cond delay="0"/>
                                          </p:stCondLst>
                                        </p:cTn>
                                        <p:tgtEl>
                                          <p:spTgt spid="27"/>
                                        </p:tgtEl>
                                        <p:attrNameLst>
                                          <p:attrName>style.visibility</p:attrName>
                                        </p:attrNameLst>
                                      </p:cBhvr>
                                      <p:to>
                                        <p:strVal val="visible"/>
                                      </p:to>
                                    </p:set>
                                    <p:animEffect transition="in" filter="fade">
                                      <p:cBhvr>
                                        <p:cTn id="153" dur="500"/>
                                        <p:tgtEl>
                                          <p:spTgt spid="27"/>
                                        </p:tgtEl>
                                      </p:cBhvr>
                                    </p:animEffect>
                                  </p:childTnLst>
                                </p:cTn>
                              </p:par>
                              <p:par>
                                <p:cTn id="154" presetID="15" presetClass="emph" presetSubtype="0" grpId="2" nodeType="withEffect">
                                  <p:stCondLst>
                                    <p:cond delay="0"/>
                                  </p:stCondLst>
                                  <p:iterate type="lt">
                                    <p:tmAbs val="25"/>
                                  </p:iterate>
                                  <p:childTnLst>
                                    <p:set>
                                      <p:cBhvr override="childStyle">
                                        <p:cTn id="155" dur="indefinite"/>
                                        <p:tgtEl>
                                          <p:spTgt spid="27"/>
                                        </p:tgtEl>
                                        <p:attrNameLst>
                                          <p:attrName>style.fontWeight</p:attrName>
                                        </p:attrNameLst>
                                      </p:cBhvr>
                                      <p:to>
                                        <p:strVal val="bold"/>
                                      </p:to>
                                    </p:set>
                                  </p:childTnLst>
                                </p:cTn>
                              </p:par>
                            </p:childTnLst>
                          </p:cTn>
                        </p:par>
                        <p:par>
                          <p:cTn id="156" fill="hold">
                            <p:stCondLst>
                              <p:cond delay="1425"/>
                            </p:stCondLst>
                            <p:childTnLst>
                              <p:par>
                                <p:cTn id="157" presetID="22" presetClass="entr" presetSubtype="2" fill="hold" grpId="0" nodeType="afterEffect">
                                  <p:stCondLst>
                                    <p:cond delay="0"/>
                                  </p:stCondLst>
                                  <p:childTnLst>
                                    <p:set>
                                      <p:cBhvr>
                                        <p:cTn id="158" dur="1" fill="hold">
                                          <p:stCondLst>
                                            <p:cond delay="0"/>
                                          </p:stCondLst>
                                        </p:cTn>
                                        <p:tgtEl>
                                          <p:spTgt spid="52"/>
                                        </p:tgtEl>
                                        <p:attrNameLst>
                                          <p:attrName>style.visibility</p:attrName>
                                        </p:attrNameLst>
                                      </p:cBhvr>
                                      <p:to>
                                        <p:strVal val="visible"/>
                                      </p:to>
                                    </p:set>
                                    <p:animEffect transition="in" filter="wipe(right)">
                                      <p:cBhvr>
                                        <p:cTn id="159" dur="500"/>
                                        <p:tgtEl>
                                          <p:spTgt spid="52"/>
                                        </p:tgtEl>
                                      </p:cBhvr>
                                    </p:animEffect>
                                  </p:childTnLst>
                                </p:cTn>
                              </p:par>
                            </p:childTnLst>
                          </p:cTn>
                        </p:par>
                      </p:childTnLst>
                    </p:cTn>
                  </p:par>
                  <p:par>
                    <p:cTn id="160" fill="hold">
                      <p:stCondLst>
                        <p:cond delay="indefinite"/>
                      </p:stCondLst>
                      <p:childTnLst>
                        <p:par>
                          <p:cTn id="161" fill="hold">
                            <p:stCondLst>
                              <p:cond delay="0"/>
                            </p:stCondLst>
                            <p:childTnLst>
                              <p:par>
                                <p:cTn id="162" presetID="64" presetClass="path" presetSubtype="0" accel="50000" decel="50000" fill="hold" grpId="1" nodeType="clickEffect">
                                  <p:stCondLst>
                                    <p:cond delay="0"/>
                                  </p:stCondLst>
                                  <p:iterate type="lt">
                                    <p:tmPct val="0"/>
                                  </p:iterate>
                                  <p:childTnLst>
                                    <p:animMotion origin="layout" path="M -0.00955 3.33333E-6 L 0.02813 -0.2642 " pathEditMode="relative" rAng="0" ptsTypes="AA">
                                      <p:cBhvr>
                                        <p:cTn id="163" dur="2000" fill="hold"/>
                                        <p:tgtEl>
                                          <p:spTgt spid="27"/>
                                        </p:tgtEl>
                                        <p:attrNameLst>
                                          <p:attrName>ppt_x</p:attrName>
                                          <p:attrName>ppt_y</p:attrName>
                                        </p:attrNameLst>
                                      </p:cBhvr>
                                      <p:rCtr x="1875" y="-1321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14" grpId="0" animBg="1"/>
      <p:bldP spid="15" grpId="0" animBg="1"/>
      <p:bldP spid="16" grpId="0" animBg="1"/>
      <p:bldP spid="17" grpId="0" animBg="1"/>
      <p:bldP spid="18" grpId="0" animBg="1"/>
      <p:bldP spid="19" grpId="0" animBg="1"/>
      <p:bldP spid="20" grpId="0" animBg="1"/>
      <p:bldP spid="21" grpId="0" animBg="1"/>
      <p:bldP spid="27" grpId="0"/>
      <p:bldP spid="27" grpId="1"/>
      <p:bldP spid="27" grpId="2"/>
      <p:bldP spid="28" grpId="0"/>
      <p:bldP spid="28" grpId="1"/>
      <p:bldP spid="29" grpId="0"/>
      <p:bldP spid="29" grpId="1"/>
      <p:bldP spid="30" grpId="0"/>
      <p:bldP spid="30" grpId="1"/>
      <p:bldP spid="31" grpId="0"/>
      <p:bldP spid="35" grpId="0"/>
      <p:bldP spid="35" grpId="1"/>
      <p:bldP spid="36" grpId="0"/>
      <p:bldP spid="36" grpId="1"/>
      <p:bldP spid="37" grpId="0"/>
      <p:bldP spid="37" grpId="1"/>
      <p:bldP spid="38" grpId="0"/>
      <p:bldP spid="38" grpId="1"/>
      <p:bldP spid="39" grpId="0"/>
      <p:bldP spid="39" grpId="1"/>
      <p:bldP spid="40" grpId="0"/>
      <p:bldP spid="40" grpId="1"/>
      <p:bldP spid="41" grpId="0"/>
      <p:bldP spid="41" grpId="1"/>
      <p:bldP spid="42" grpId="0"/>
      <p:bldP spid="42" grpId="1"/>
      <p:bldP spid="5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677C5DC-2FA3-7BEB-0555-757517BF9A85}"/>
              </a:ext>
            </a:extLst>
          </p:cNvPr>
          <p:cNvSpPr>
            <a:spLocks noGrp="1"/>
          </p:cNvSpPr>
          <p:nvPr>
            <p:ph type="body" sz="quarter" idx="12"/>
          </p:nvPr>
        </p:nvSpPr>
        <p:spPr/>
        <p:txBody>
          <a:bodyPr/>
          <a:lstStyle/>
          <a:p>
            <a:endParaRPr lang="en-NZ" dirty="0"/>
          </a:p>
        </p:txBody>
      </p:sp>
      <p:sp>
        <p:nvSpPr>
          <p:cNvPr id="10" name="Text Placeholder 1">
            <a:extLst>
              <a:ext uri="{FF2B5EF4-FFF2-40B4-BE49-F238E27FC236}">
                <a16:creationId xmlns:a16="http://schemas.microsoft.com/office/drawing/2014/main" id="{41EB6906-A87E-50ED-DDBB-65173AE3326E}"/>
              </a:ext>
            </a:extLst>
          </p:cNvPr>
          <p:cNvSpPr>
            <a:spLocks noGrp="1"/>
          </p:cNvSpPr>
          <p:nvPr>
            <p:ph type="body" sz="quarter" idx="11"/>
          </p:nvPr>
        </p:nvSpPr>
        <p:spPr>
          <a:xfrm>
            <a:off x="1084553" y="51423"/>
            <a:ext cx="6780905" cy="669247"/>
          </a:xfrm>
        </p:spPr>
        <p:txBody>
          <a:bodyPr>
            <a:normAutofit/>
          </a:bodyPr>
          <a:lstStyle/>
          <a:p>
            <a:r>
              <a:rPr lang="en-NZ" sz="2400" dirty="0"/>
              <a:t>A pipeline in three parts</a:t>
            </a:r>
          </a:p>
        </p:txBody>
      </p:sp>
      <p:sp>
        <p:nvSpPr>
          <p:cNvPr id="5" name="Rectangle: Rounded Corners 4">
            <a:extLst>
              <a:ext uri="{FF2B5EF4-FFF2-40B4-BE49-F238E27FC236}">
                <a16:creationId xmlns:a16="http://schemas.microsoft.com/office/drawing/2014/main" id="{CAFFFAA8-7316-87A5-F5C9-12160A550684}"/>
              </a:ext>
            </a:extLst>
          </p:cNvPr>
          <p:cNvSpPr/>
          <p:nvPr/>
        </p:nvSpPr>
        <p:spPr>
          <a:xfrm>
            <a:off x="1980118" y="1127215"/>
            <a:ext cx="4775922" cy="3633537"/>
          </a:xfrm>
          <a:prstGeom prst="roundRect">
            <a:avLst/>
          </a:prstGeom>
          <a:solidFill>
            <a:schemeClr val="tx1">
              <a:lumMod val="75000"/>
              <a:lumOff val="25000"/>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 name="Rectangle: Rounded Corners 5">
            <a:extLst>
              <a:ext uri="{FF2B5EF4-FFF2-40B4-BE49-F238E27FC236}">
                <a16:creationId xmlns:a16="http://schemas.microsoft.com/office/drawing/2014/main" id="{632B2E7C-6E70-3D9B-4DEB-790D659A5450}"/>
              </a:ext>
            </a:extLst>
          </p:cNvPr>
          <p:cNvSpPr/>
          <p:nvPr/>
        </p:nvSpPr>
        <p:spPr>
          <a:xfrm>
            <a:off x="2108707" y="1267462"/>
            <a:ext cx="4518744" cy="3353041"/>
          </a:xfrm>
          <a:prstGeom prst="roundRect">
            <a:avLst>
              <a:gd name="adj" fmla="val 1501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cxnSp>
        <p:nvCxnSpPr>
          <p:cNvPr id="7" name="Straight Connector 6">
            <a:extLst>
              <a:ext uri="{FF2B5EF4-FFF2-40B4-BE49-F238E27FC236}">
                <a16:creationId xmlns:a16="http://schemas.microsoft.com/office/drawing/2014/main" id="{3C5FE61F-5ACB-22C8-58B8-289625FBB045}"/>
              </a:ext>
            </a:extLst>
          </p:cNvPr>
          <p:cNvCxnSpPr>
            <a:cxnSpLocks/>
          </p:cNvCxnSpPr>
          <p:nvPr/>
        </p:nvCxnSpPr>
        <p:spPr>
          <a:xfrm>
            <a:off x="2479603" y="1638548"/>
            <a:ext cx="0" cy="2722753"/>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0499EB6-6BD7-86EE-4274-4587A9FAC161}"/>
              </a:ext>
            </a:extLst>
          </p:cNvPr>
          <p:cNvCxnSpPr>
            <a:cxnSpLocks/>
          </p:cNvCxnSpPr>
          <p:nvPr/>
        </p:nvCxnSpPr>
        <p:spPr>
          <a:xfrm flipH="1">
            <a:off x="2479603" y="4361301"/>
            <a:ext cx="3614253"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3530C5C0-2DE3-37DD-FC47-3BE07ED290D4}"/>
              </a:ext>
            </a:extLst>
          </p:cNvPr>
          <p:cNvSpPr txBox="1"/>
          <p:nvPr/>
        </p:nvSpPr>
        <p:spPr>
          <a:xfrm>
            <a:off x="3454521" y="2827519"/>
            <a:ext cx="1355903" cy="778398"/>
          </a:xfrm>
          <a:prstGeom prst="rect">
            <a:avLst/>
          </a:prstGeom>
          <a:noFill/>
        </p:spPr>
        <p:txBody>
          <a:bodyPr wrap="square" rtlCol="0">
            <a:spAutoFit/>
          </a:bodyPr>
          <a:lstStyle/>
          <a:p>
            <a:r>
              <a:rPr lang="en-NZ" sz="1200" b="1">
                <a:solidFill>
                  <a:srgbClr val="FF6600"/>
                </a:solidFill>
              </a:rPr>
              <a:t>Infrastructure Priority List:</a:t>
            </a:r>
          </a:p>
          <a:p>
            <a:r>
              <a:rPr lang="en-NZ" sz="1050"/>
              <a:t>Unfunded projects in planning</a:t>
            </a:r>
          </a:p>
        </p:txBody>
      </p:sp>
      <p:sp>
        <p:nvSpPr>
          <p:cNvPr id="14" name="TextBox 13">
            <a:extLst>
              <a:ext uri="{FF2B5EF4-FFF2-40B4-BE49-F238E27FC236}">
                <a16:creationId xmlns:a16="http://schemas.microsoft.com/office/drawing/2014/main" id="{72AFEEB8-8814-5064-52AD-B200C38FF5F5}"/>
              </a:ext>
            </a:extLst>
          </p:cNvPr>
          <p:cNvSpPr txBox="1"/>
          <p:nvPr/>
        </p:nvSpPr>
        <p:spPr>
          <a:xfrm>
            <a:off x="2433232" y="3395704"/>
            <a:ext cx="2082093" cy="807913"/>
          </a:xfrm>
          <a:prstGeom prst="rect">
            <a:avLst/>
          </a:prstGeom>
          <a:noFill/>
        </p:spPr>
        <p:txBody>
          <a:bodyPr wrap="square" rtlCol="0">
            <a:spAutoFit/>
          </a:bodyPr>
          <a:lstStyle/>
          <a:p>
            <a:r>
              <a:rPr lang="en-NZ" sz="1200" b="1"/>
              <a:t>National </a:t>
            </a:r>
          </a:p>
          <a:p>
            <a:r>
              <a:rPr lang="en-NZ" sz="1200" b="1"/>
              <a:t>Infrastructure </a:t>
            </a:r>
          </a:p>
          <a:p>
            <a:r>
              <a:rPr lang="en-NZ" sz="1200" b="1"/>
              <a:t>Pipeline:</a:t>
            </a:r>
          </a:p>
          <a:p>
            <a:r>
              <a:rPr lang="en-NZ" sz="1050"/>
              <a:t>Funded projects</a:t>
            </a:r>
          </a:p>
        </p:txBody>
      </p:sp>
      <p:sp>
        <p:nvSpPr>
          <p:cNvPr id="15" name="TextBox 14">
            <a:extLst>
              <a:ext uri="{FF2B5EF4-FFF2-40B4-BE49-F238E27FC236}">
                <a16:creationId xmlns:a16="http://schemas.microsoft.com/office/drawing/2014/main" id="{3CBD1276-425C-4C4F-1A52-E71F55F95B00}"/>
              </a:ext>
            </a:extLst>
          </p:cNvPr>
          <p:cNvSpPr txBox="1"/>
          <p:nvPr/>
        </p:nvSpPr>
        <p:spPr>
          <a:xfrm>
            <a:off x="4199135" y="4325883"/>
            <a:ext cx="793888" cy="307777"/>
          </a:xfrm>
          <a:prstGeom prst="rect">
            <a:avLst/>
          </a:prstGeom>
          <a:noFill/>
        </p:spPr>
        <p:txBody>
          <a:bodyPr wrap="square" rtlCol="0">
            <a:spAutoFit/>
          </a:bodyPr>
          <a:lstStyle/>
          <a:p>
            <a:pPr algn="ctr"/>
            <a:r>
              <a:rPr lang="en-NZ" sz="1400">
                <a:latin typeface="Proxima Nova Rg" panose="02000506030000020004"/>
              </a:rPr>
              <a:t>Time</a:t>
            </a:r>
          </a:p>
        </p:txBody>
      </p:sp>
      <p:sp>
        <p:nvSpPr>
          <p:cNvPr id="16" name="TextBox 15">
            <a:extLst>
              <a:ext uri="{FF2B5EF4-FFF2-40B4-BE49-F238E27FC236}">
                <a16:creationId xmlns:a16="http://schemas.microsoft.com/office/drawing/2014/main" id="{06BD9B84-06BB-43A8-64BD-1CC7C34F663C}"/>
              </a:ext>
            </a:extLst>
          </p:cNvPr>
          <p:cNvSpPr txBox="1"/>
          <p:nvPr/>
        </p:nvSpPr>
        <p:spPr>
          <a:xfrm rot="16200000">
            <a:off x="1504913" y="2480354"/>
            <a:ext cx="1588665" cy="307777"/>
          </a:xfrm>
          <a:prstGeom prst="rect">
            <a:avLst/>
          </a:prstGeom>
          <a:noFill/>
        </p:spPr>
        <p:txBody>
          <a:bodyPr wrap="square" rtlCol="0">
            <a:spAutoFit/>
          </a:bodyPr>
          <a:lstStyle/>
          <a:p>
            <a:pPr algn="ctr"/>
            <a:r>
              <a:rPr lang="en-NZ" sz="1400">
                <a:latin typeface="Proxima Nova Rg" panose="02000506030000020004"/>
              </a:rPr>
              <a:t>Investment scale</a:t>
            </a:r>
          </a:p>
        </p:txBody>
      </p:sp>
      <p:cxnSp>
        <p:nvCxnSpPr>
          <p:cNvPr id="17" name="Straight Connector 16">
            <a:extLst>
              <a:ext uri="{FF2B5EF4-FFF2-40B4-BE49-F238E27FC236}">
                <a16:creationId xmlns:a16="http://schemas.microsoft.com/office/drawing/2014/main" id="{BE551C88-7199-AF9B-32B3-012C952F51B7}"/>
              </a:ext>
            </a:extLst>
          </p:cNvPr>
          <p:cNvCxnSpPr>
            <a:cxnSpLocks/>
            <a:endCxn id="18" idx="2"/>
          </p:cNvCxnSpPr>
          <p:nvPr/>
        </p:nvCxnSpPr>
        <p:spPr>
          <a:xfrm>
            <a:off x="2561061" y="1839910"/>
            <a:ext cx="3441202" cy="29471"/>
          </a:xfrm>
          <a:prstGeom prst="line">
            <a:avLst/>
          </a:prstGeom>
          <a:ln w="38100">
            <a:solidFill>
              <a:srgbClr val="007D7A"/>
            </a:solidFill>
            <a:prstDash val="solid"/>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D20424D8-AF0C-5C33-4ACE-663B233CD5DE}"/>
              </a:ext>
            </a:extLst>
          </p:cNvPr>
          <p:cNvSpPr txBox="1"/>
          <p:nvPr/>
        </p:nvSpPr>
        <p:spPr>
          <a:xfrm>
            <a:off x="5430133" y="1407716"/>
            <a:ext cx="1144259" cy="461665"/>
          </a:xfrm>
          <a:prstGeom prst="rect">
            <a:avLst/>
          </a:prstGeom>
          <a:noFill/>
        </p:spPr>
        <p:txBody>
          <a:bodyPr wrap="square" rtlCol="0">
            <a:spAutoFit/>
          </a:bodyPr>
          <a:lstStyle/>
          <a:p>
            <a:pPr algn="ctr"/>
            <a:r>
              <a:rPr lang="en-NZ" sz="1200" b="1"/>
              <a:t>Overall Portfolio</a:t>
            </a:r>
          </a:p>
        </p:txBody>
      </p:sp>
      <p:sp>
        <p:nvSpPr>
          <p:cNvPr id="19" name="TextBox 18">
            <a:extLst>
              <a:ext uri="{FF2B5EF4-FFF2-40B4-BE49-F238E27FC236}">
                <a16:creationId xmlns:a16="http://schemas.microsoft.com/office/drawing/2014/main" id="{3D95E610-6AF0-537C-F1B1-3CF7DC430320}"/>
              </a:ext>
            </a:extLst>
          </p:cNvPr>
          <p:cNvSpPr txBox="1"/>
          <p:nvPr/>
        </p:nvSpPr>
        <p:spPr>
          <a:xfrm>
            <a:off x="4722684" y="2067790"/>
            <a:ext cx="1433187" cy="784830"/>
          </a:xfrm>
          <a:prstGeom prst="rect">
            <a:avLst/>
          </a:prstGeom>
          <a:noFill/>
        </p:spPr>
        <p:txBody>
          <a:bodyPr wrap="square" rtlCol="0">
            <a:spAutoFit/>
          </a:bodyPr>
          <a:lstStyle/>
          <a:p>
            <a:r>
              <a:rPr lang="en-NZ" sz="1200" b="1">
                <a:solidFill>
                  <a:srgbClr val="007D7A"/>
                </a:solidFill>
              </a:rPr>
              <a:t>Infrastructure Needs Assessment:</a:t>
            </a:r>
          </a:p>
          <a:p>
            <a:r>
              <a:rPr lang="en-NZ" sz="1050"/>
              <a:t>Long term needs not yet in planning</a:t>
            </a:r>
          </a:p>
        </p:txBody>
      </p:sp>
      <p:sp>
        <p:nvSpPr>
          <p:cNvPr id="20" name="Freeform: Shape 19">
            <a:extLst>
              <a:ext uri="{FF2B5EF4-FFF2-40B4-BE49-F238E27FC236}">
                <a16:creationId xmlns:a16="http://schemas.microsoft.com/office/drawing/2014/main" id="{A2EBA196-3D0A-787E-FD4C-E591D60FB50D}"/>
              </a:ext>
            </a:extLst>
          </p:cNvPr>
          <p:cNvSpPr/>
          <p:nvPr/>
        </p:nvSpPr>
        <p:spPr>
          <a:xfrm>
            <a:off x="2555752" y="1835475"/>
            <a:ext cx="3409950" cy="2479960"/>
          </a:xfrm>
          <a:custGeom>
            <a:avLst/>
            <a:gdLst>
              <a:gd name="connsiteX0" fmla="*/ 0 w 2828925"/>
              <a:gd name="connsiteY0" fmla="*/ 0 h 2447925"/>
              <a:gd name="connsiteX1" fmla="*/ 1076325 w 2828925"/>
              <a:gd name="connsiteY1" fmla="*/ 1076325 h 2447925"/>
              <a:gd name="connsiteX2" fmla="*/ 1619250 w 2828925"/>
              <a:gd name="connsiteY2" fmla="*/ 2162175 h 2447925"/>
              <a:gd name="connsiteX3" fmla="*/ 2828925 w 2828925"/>
              <a:gd name="connsiteY3" fmla="*/ 2447925 h 2447925"/>
              <a:gd name="connsiteX0" fmla="*/ 0 w 2828925"/>
              <a:gd name="connsiteY0" fmla="*/ 0 h 2447925"/>
              <a:gd name="connsiteX1" fmla="*/ 704850 w 2828925"/>
              <a:gd name="connsiteY1" fmla="*/ 542925 h 2447925"/>
              <a:gd name="connsiteX2" fmla="*/ 1619250 w 2828925"/>
              <a:gd name="connsiteY2" fmla="*/ 2162175 h 2447925"/>
              <a:gd name="connsiteX3" fmla="*/ 2828925 w 2828925"/>
              <a:gd name="connsiteY3" fmla="*/ 2447925 h 2447925"/>
              <a:gd name="connsiteX0" fmla="*/ 0 w 2828925"/>
              <a:gd name="connsiteY0" fmla="*/ 0 h 2447925"/>
              <a:gd name="connsiteX1" fmla="*/ 704850 w 2828925"/>
              <a:gd name="connsiteY1" fmla="*/ 542925 h 2447925"/>
              <a:gd name="connsiteX2" fmla="*/ 1466850 w 2828925"/>
              <a:gd name="connsiteY2" fmla="*/ 2124075 h 2447925"/>
              <a:gd name="connsiteX3" fmla="*/ 2828925 w 2828925"/>
              <a:gd name="connsiteY3" fmla="*/ 2447925 h 2447925"/>
              <a:gd name="connsiteX0" fmla="*/ 0 w 2828925"/>
              <a:gd name="connsiteY0" fmla="*/ 0 h 2447925"/>
              <a:gd name="connsiteX1" fmla="*/ 704850 w 2828925"/>
              <a:gd name="connsiteY1" fmla="*/ 542925 h 2447925"/>
              <a:gd name="connsiteX2" fmla="*/ 1466850 w 2828925"/>
              <a:gd name="connsiteY2" fmla="*/ 2124075 h 2447925"/>
              <a:gd name="connsiteX3" fmla="*/ 2828925 w 2828925"/>
              <a:gd name="connsiteY3" fmla="*/ 2447925 h 2447925"/>
              <a:gd name="connsiteX0" fmla="*/ 0 w 2828925"/>
              <a:gd name="connsiteY0" fmla="*/ 0 h 2447925"/>
              <a:gd name="connsiteX1" fmla="*/ 638175 w 2828925"/>
              <a:gd name="connsiteY1" fmla="*/ 561975 h 2447925"/>
              <a:gd name="connsiteX2" fmla="*/ 1466850 w 2828925"/>
              <a:gd name="connsiteY2" fmla="*/ 2124075 h 2447925"/>
              <a:gd name="connsiteX3" fmla="*/ 2828925 w 2828925"/>
              <a:gd name="connsiteY3" fmla="*/ 2447925 h 2447925"/>
              <a:gd name="connsiteX0" fmla="*/ 0 w 2828925"/>
              <a:gd name="connsiteY0" fmla="*/ 0 h 2447925"/>
              <a:gd name="connsiteX1" fmla="*/ 638175 w 2828925"/>
              <a:gd name="connsiteY1" fmla="*/ 561975 h 2447925"/>
              <a:gd name="connsiteX2" fmla="*/ 1466850 w 2828925"/>
              <a:gd name="connsiteY2" fmla="*/ 2124075 h 2447925"/>
              <a:gd name="connsiteX3" fmla="*/ 2828925 w 2828925"/>
              <a:gd name="connsiteY3" fmla="*/ 2447925 h 2447925"/>
              <a:gd name="connsiteX0" fmla="*/ 0 w 2828925"/>
              <a:gd name="connsiteY0" fmla="*/ 0 h 2447925"/>
              <a:gd name="connsiteX1" fmla="*/ 542925 w 2828925"/>
              <a:gd name="connsiteY1" fmla="*/ 419100 h 2447925"/>
              <a:gd name="connsiteX2" fmla="*/ 1466850 w 2828925"/>
              <a:gd name="connsiteY2" fmla="*/ 2124075 h 2447925"/>
              <a:gd name="connsiteX3" fmla="*/ 2828925 w 2828925"/>
              <a:gd name="connsiteY3" fmla="*/ 2447925 h 2447925"/>
              <a:gd name="connsiteX0" fmla="*/ 0 w 2828925"/>
              <a:gd name="connsiteY0" fmla="*/ 0 h 2447925"/>
              <a:gd name="connsiteX1" fmla="*/ 542925 w 2828925"/>
              <a:gd name="connsiteY1" fmla="*/ 419100 h 2447925"/>
              <a:gd name="connsiteX2" fmla="*/ 1466850 w 2828925"/>
              <a:gd name="connsiteY2" fmla="*/ 2124075 h 2447925"/>
              <a:gd name="connsiteX3" fmla="*/ 2828925 w 2828925"/>
              <a:gd name="connsiteY3" fmla="*/ 2447925 h 2447925"/>
              <a:gd name="connsiteX0" fmla="*/ 0 w 2828925"/>
              <a:gd name="connsiteY0" fmla="*/ 0 h 2447925"/>
              <a:gd name="connsiteX1" fmla="*/ 581025 w 2828925"/>
              <a:gd name="connsiteY1" fmla="*/ 352425 h 2447925"/>
              <a:gd name="connsiteX2" fmla="*/ 1466850 w 2828925"/>
              <a:gd name="connsiteY2" fmla="*/ 2124075 h 2447925"/>
              <a:gd name="connsiteX3" fmla="*/ 2828925 w 2828925"/>
              <a:gd name="connsiteY3" fmla="*/ 2447925 h 2447925"/>
              <a:gd name="connsiteX0" fmla="*/ 0 w 2828925"/>
              <a:gd name="connsiteY0" fmla="*/ 0 h 2447925"/>
              <a:gd name="connsiteX1" fmla="*/ 581025 w 2828925"/>
              <a:gd name="connsiteY1" fmla="*/ 352425 h 2447925"/>
              <a:gd name="connsiteX2" fmla="*/ 1466850 w 2828925"/>
              <a:gd name="connsiteY2" fmla="*/ 2124075 h 2447925"/>
              <a:gd name="connsiteX3" fmla="*/ 2828925 w 2828925"/>
              <a:gd name="connsiteY3" fmla="*/ 2447925 h 2447925"/>
              <a:gd name="connsiteX0" fmla="*/ 0 w 2828925"/>
              <a:gd name="connsiteY0" fmla="*/ 0 h 2447925"/>
              <a:gd name="connsiteX1" fmla="*/ 742950 w 2828925"/>
              <a:gd name="connsiteY1" fmla="*/ 495300 h 2447925"/>
              <a:gd name="connsiteX2" fmla="*/ 1466850 w 2828925"/>
              <a:gd name="connsiteY2" fmla="*/ 2124075 h 2447925"/>
              <a:gd name="connsiteX3" fmla="*/ 2828925 w 2828925"/>
              <a:gd name="connsiteY3" fmla="*/ 2447925 h 2447925"/>
              <a:gd name="connsiteX0" fmla="*/ 0 w 2828925"/>
              <a:gd name="connsiteY0" fmla="*/ 0 h 2447925"/>
              <a:gd name="connsiteX1" fmla="*/ 742950 w 2828925"/>
              <a:gd name="connsiteY1" fmla="*/ 495300 h 2447925"/>
              <a:gd name="connsiteX2" fmla="*/ 1466850 w 2828925"/>
              <a:gd name="connsiteY2" fmla="*/ 2124075 h 2447925"/>
              <a:gd name="connsiteX3" fmla="*/ 2828925 w 2828925"/>
              <a:gd name="connsiteY3" fmla="*/ 2447925 h 2447925"/>
              <a:gd name="connsiteX0" fmla="*/ 0 w 2828925"/>
              <a:gd name="connsiteY0" fmla="*/ 0 h 2447925"/>
              <a:gd name="connsiteX1" fmla="*/ 571500 w 2828925"/>
              <a:gd name="connsiteY1" fmla="*/ 295275 h 2447925"/>
              <a:gd name="connsiteX2" fmla="*/ 1466850 w 2828925"/>
              <a:gd name="connsiteY2" fmla="*/ 2124075 h 2447925"/>
              <a:gd name="connsiteX3" fmla="*/ 2828925 w 2828925"/>
              <a:gd name="connsiteY3" fmla="*/ 2447925 h 2447925"/>
              <a:gd name="connsiteX0" fmla="*/ 0 w 2828925"/>
              <a:gd name="connsiteY0" fmla="*/ 0 h 2447925"/>
              <a:gd name="connsiteX1" fmla="*/ 571500 w 2828925"/>
              <a:gd name="connsiteY1" fmla="*/ 295275 h 2447925"/>
              <a:gd name="connsiteX2" fmla="*/ 1466850 w 2828925"/>
              <a:gd name="connsiteY2" fmla="*/ 2124075 h 2447925"/>
              <a:gd name="connsiteX3" fmla="*/ 2828925 w 2828925"/>
              <a:gd name="connsiteY3" fmla="*/ 2447925 h 2447925"/>
              <a:gd name="connsiteX0" fmla="*/ 0 w 2828925"/>
              <a:gd name="connsiteY0" fmla="*/ 0 h 2453572"/>
              <a:gd name="connsiteX1" fmla="*/ 571500 w 2828925"/>
              <a:gd name="connsiteY1" fmla="*/ 295275 h 2453572"/>
              <a:gd name="connsiteX2" fmla="*/ 1466850 w 2828925"/>
              <a:gd name="connsiteY2" fmla="*/ 2124075 h 2453572"/>
              <a:gd name="connsiteX3" fmla="*/ 2828925 w 2828925"/>
              <a:gd name="connsiteY3" fmla="*/ 2447925 h 2453572"/>
              <a:gd name="connsiteX0" fmla="*/ 0 w 2828925"/>
              <a:gd name="connsiteY0" fmla="*/ 0 h 2447925"/>
              <a:gd name="connsiteX1" fmla="*/ 571500 w 2828925"/>
              <a:gd name="connsiteY1" fmla="*/ 295275 h 2447925"/>
              <a:gd name="connsiteX2" fmla="*/ 1466850 w 2828925"/>
              <a:gd name="connsiteY2" fmla="*/ 2124075 h 2447925"/>
              <a:gd name="connsiteX3" fmla="*/ 2828925 w 2828925"/>
              <a:gd name="connsiteY3" fmla="*/ 2447925 h 2447925"/>
              <a:gd name="connsiteX0" fmla="*/ 0 w 2828925"/>
              <a:gd name="connsiteY0" fmla="*/ 0 h 2447925"/>
              <a:gd name="connsiteX1" fmla="*/ 571500 w 2828925"/>
              <a:gd name="connsiteY1" fmla="*/ 295275 h 2447925"/>
              <a:gd name="connsiteX2" fmla="*/ 1466850 w 2828925"/>
              <a:gd name="connsiteY2" fmla="*/ 2124075 h 2447925"/>
              <a:gd name="connsiteX3" fmla="*/ 2828925 w 2828925"/>
              <a:gd name="connsiteY3" fmla="*/ 2447925 h 2447925"/>
              <a:gd name="connsiteX0" fmla="*/ 0 w 3409950"/>
              <a:gd name="connsiteY0" fmla="*/ 0 h 2476500"/>
              <a:gd name="connsiteX1" fmla="*/ 571500 w 3409950"/>
              <a:gd name="connsiteY1" fmla="*/ 295275 h 2476500"/>
              <a:gd name="connsiteX2" fmla="*/ 1466850 w 3409950"/>
              <a:gd name="connsiteY2" fmla="*/ 2124075 h 2476500"/>
              <a:gd name="connsiteX3" fmla="*/ 3409950 w 3409950"/>
              <a:gd name="connsiteY3" fmla="*/ 2476500 h 2476500"/>
              <a:gd name="connsiteX0" fmla="*/ 0 w 3409950"/>
              <a:gd name="connsiteY0" fmla="*/ 0 h 2476500"/>
              <a:gd name="connsiteX1" fmla="*/ 571500 w 3409950"/>
              <a:gd name="connsiteY1" fmla="*/ 295275 h 2476500"/>
              <a:gd name="connsiteX2" fmla="*/ 1466850 w 3409950"/>
              <a:gd name="connsiteY2" fmla="*/ 2124075 h 2476500"/>
              <a:gd name="connsiteX3" fmla="*/ 3409950 w 3409950"/>
              <a:gd name="connsiteY3" fmla="*/ 2476500 h 2476500"/>
              <a:gd name="connsiteX0" fmla="*/ 0 w 3409950"/>
              <a:gd name="connsiteY0" fmla="*/ 0 h 2476500"/>
              <a:gd name="connsiteX1" fmla="*/ 352425 w 3409950"/>
              <a:gd name="connsiteY1" fmla="*/ 219075 h 2476500"/>
              <a:gd name="connsiteX2" fmla="*/ 1466850 w 3409950"/>
              <a:gd name="connsiteY2" fmla="*/ 2124075 h 2476500"/>
              <a:gd name="connsiteX3" fmla="*/ 3409950 w 3409950"/>
              <a:gd name="connsiteY3" fmla="*/ 2476500 h 2476500"/>
              <a:gd name="connsiteX0" fmla="*/ 0 w 3409950"/>
              <a:gd name="connsiteY0" fmla="*/ 5664 h 2485488"/>
              <a:gd name="connsiteX1" fmla="*/ 352425 w 3409950"/>
              <a:gd name="connsiteY1" fmla="*/ 224739 h 2485488"/>
              <a:gd name="connsiteX2" fmla="*/ 1209675 w 3409950"/>
              <a:gd name="connsiteY2" fmla="*/ 2224989 h 2485488"/>
              <a:gd name="connsiteX3" fmla="*/ 3409950 w 3409950"/>
              <a:gd name="connsiteY3" fmla="*/ 2482164 h 2485488"/>
              <a:gd name="connsiteX0" fmla="*/ 0 w 3409950"/>
              <a:gd name="connsiteY0" fmla="*/ 0 h 2479824"/>
              <a:gd name="connsiteX1" fmla="*/ 352425 w 3409950"/>
              <a:gd name="connsiteY1" fmla="*/ 247650 h 2479824"/>
              <a:gd name="connsiteX2" fmla="*/ 1209675 w 3409950"/>
              <a:gd name="connsiteY2" fmla="*/ 2219325 h 2479824"/>
              <a:gd name="connsiteX3" fmla="*/ 3409950 w 3409950"/>
              <a:gd name="connsiteY3" fmla="*/ 2476500 h 2479824"/>
              <a:gd name="connsiteX0" fmla="*/ 0 w 3409950"/>
              <a:gd name="connsiteY0" fmla="*/ 0 h 2479824"/>
              <a:gd name="connsiteX1" fmla="*/ 457200 w 3409950"/>
              <a:gd name="connsiteY1" fmla="*/ 247650 h 2479824"/>
              <a:gd name="connsiteX2" fmla="*/ 1209675 w 3409950"/>
              <a:gd name="connsiteY2" fmla="*/ 2219325 h 2479824"/>
              <a:gd name="connsiteX3" fmla="*/ 3409950 w 3409950"/>
              <a:gd name="connsiteY3" fmla="*/ 2476500 h 2479824"/>
              <a:gd name="connsiteX0" fmla="*/ 0 w 3409950"/>
              <a:gd name="connsiteY0" fmla="*/ 0 h 2479824"/>
              <a:gd name="connsiteX1" fmla="*/ 457200 w 3409950"/>
              <a:gd name="connsiteY1" fmla="*/ 247650 h 2479824"/>
              <a:gd name="connsiteX2" fmla="*/ 1209675 w 3409950"/>
              <a:gd name="connsiteY2" fmla="*/ 2219325 h 2479824"/>
              <a:gd name="connsiteX3" fmla="*/ 3409950 w 3409950"/>
              <a:gd name="connsiteY3" fmla="*/ 2476500 h 2479824"/>
              <a:gd name="connsiteX0" fmla="*/ 0 w 3409950"/>
              <a:gd name="connsiteY0" fmla="*/ 0 h 2479824"/>
              <a:gd name="connsiteX1" fmla="*/ 447675 w 3409950"/>
              <a:gd name="connsiteY1" fmla="*/ 200025 h 2479824"/>
              <a:gd name="connsiteX2" fmla="*/ 1209675 w 3409950"/>
              <a:gd name="connsiteY2" fmla="*/ 2219325 h 2479824"/>
              <a:gd name="connsiteX3" fmla="*/ 3409950 w 3409950"/>
              <a:gd name="connsiteY3" fmla="*/ 2476500 h 2479824"/>
              <a:gd name="connsiteX0" fmla="*/ 0 w 3409950"/>
              <a:gd name="connsiteY0" fmla="*/ 0 h 2479824"/>
              <a:gd name="connsiteX1" fmla="*/ 447675 w 3409950"/>
              <a:gd name="connsiteY1" fmla="*/ 200025 h 2479824"/>
              <a:gd name="connsiteX2" fmla="*/ 1209675 w 3409950"/>
              <a:gd name="connsiteY2" fmla="*/ 2219325 h 2479824"/>
              <a:gd name="connsiteX3" fmla="*/ 3409950 w 3409950"/>
              <a:gd name="connsiteY3" fmla="*/ 2476500 h 2479824"/>
              <a:gd name="connsiteX0" fmla="*/ 0 w 3409950"/>
              <a:gd name="connsiteY0" fmla="*/ 0 h 2479824"/>
              <a:gd name="connsiteX1" fmla="*/ 447675 w 3409950"/>
              <a:gd name="connsiteY1" fmla="*/ 200025 h 2479824"/>
              <a:gd name="connsiteX2" fmla="*/ 1209675 w 3409950"/>
              <a:gd name="connsiteY2" fmla="*/ 2219325 h 2479824"/>
              <a:gd name="connsiteX3" fmla="*/ 3409950 w 3409950"/>
              <a:gd name="connsiteY3" fmla="*/ 2476500 h 2479824"/>
              <a:gd name="connsiteX0" fmla="*/ 0 w 3409950"/>
              <a:gd name="connsiteY0" fmla="*/ 0 h 2479824"/>
              <a:gd name="connsiteX1" fmla="*/ 447675 w 3409950"/>
              <a:gd name="connsiteY1" fmla="*/ 200025 h 2479824"/>
              <a:gd name="connsiteX2" fmla="*/ 1209675 w 3409950"/>
              <a:gd name="connsiteY2" fmla="*/ 2219325 h 2479824"/>
              <a:gd name="connsiteX3" fmla="*/ 3409950 w 3409950"/>
              <a:gd name="connsiteY3" fmla="*/ 2476500 h 2479824"/>
              <a:gd name="connsiteX0" fmla="*/ 0 w 3409950"/>
              <a:gd name="connsiteY0" fmla="*/ 0 h 2479824"/>
              <a:gd name="connsiteX1" fmla="*/ 381000 w 3409950"/>
              <a:gd name="connsiteY1" fmla="*/ 200025 h 2479824"/>
              <a:gd name="connsiteX2" fmla="*/ 1209675 w 3409950"/>
              <a:gd name="connsiteY2" fmla="*/ 2219325 h 2479824"/>
              <a:gd name="connsiteX3" fmla="*/ 3409950 w 3409950"/>
              <a:gd name="connsiteY3" fmla="*/ 2476500 h 2479824"/>
              <a:gd name="connsiteX0" fmla="*/ 0 w 3409950"/>
              <a:gd name="connsiteY0" fmla="*/ 0 h 2479824"/>
              <a:gd name="connsiteX1" fmla="*/ 409575 w 3409950"/>
              <a:gd name="connsiteY1" fmla="*/ 133350 h 2479824"/>
              <a:gd name="connsiteX2" fmla="*/ 1209675 w 3409950"/>
              <a:gd name="connsiteY2" fmla="*/ 2219325 h 2479824"/>
              <a:gd name="connsiteX3" fmla="*/ 3409950 w 3409950"/>
              <a:gd name="connsiteY3" fmla="*/ 2476500 h 2479824"/>
              <a:gd name="connsiteX0" fmla="*/ 0 w 3409950"/>
              <a:gd name="connsiteY0" fmla="*/ 0 h 2479824"/>
              <a:gd name="connsiteX1" fmla="*/ 409575 w 3409950"/>
              <a:gd name="connsiteY1" fmla="*/ 133350 h 2479824"/>
              <a:gd name="connsiteX2" fmla="*/ 1209675 w 3409950"/>
              <a:gd name="connsiteY2" fmla="*/ 2219325 h 2479824"/>
              <a:gd name="connsiteX3" fmla="*/ 3409950 w 3409950"/>
              <a:gd name="connsiteY3" fmla="*/ 2476500 h 2479824"/>
              <a:gd name="connsiteX0" fmla="*/ 0 w 3409950"/>
              <a:gd name="connsiteY0" fmla="*/ 24690 h 2504514"/>
              <a:gd name="connsiteX1" fmla="*/ 409575 w 3409950"/>
              <a:gd name="connsiteY1" fmla="*/ 158040 h 2504514"/>
              <a:gd name="connsiteX2" fmla="*/ 1209675 w 3409950"/>
              <a:gd name="connsiteY2" fmla="*/ 2244015 h 2504514"/>
              <a:gd name="connsiteX3" fmla="*/ 3409950 w 3409950"/>
              <a:gd name="connsiteY3" fmla="*/ 2501190 h 2504514"/>
              <a:gd name="connsiteX0" fmla="*/ 0 w 3409950"/>
              <a:gd name="connsiteY0" fmla="*/ 5671 h 2485495"/>
              <a:gd name="connsiteX1" fmla="*/ 409575 w 3409950"/>
              <a:gd name="connsiteY1" fmla="*/ 139021 h 2485495"/>
              <a:gd name="connsiteX2" fmla="*/ 1209675 w 3409950"/>
              <a:gd name="connsiteY2" fmla="*/ 2224996 h 2485495"/>
              <a:gd name="connsiteX3" fmla="*/ 3409950 w 3409950"/>
              <a:gd name="connsiteY3" fmla="*/ 2482171 h 2485495"/>
              <a:gd name="connsiteX0" fmla="*/ 0 w 3409950"/>
              <a:gd name="connsiteY0" fmla="*/ 5671 h 2485495"/>
              <a:gd name="connsiteX1" fmla="*/ 409575 w 3409950"/>
              <a:gd name="connsiteY1" fmla="*/ 139021 h 2485495"/>
              <a:gd name="connsiteX2" fmla="*/ 1209675 w 3409950"/>
              <a:gd name="connsiteY2" fmla="*/ 2224996 h 2485495"/>
              <a:gd name="connsiteX3" fmla="*/ 3409950 w 3409950"/>
              <a:gd name="connsiteY3" fmla="*/ 2482171 h 2485495"/>
              <a:gd name="connsiteX0" fmla="*/ 0 w 3409950"/>
              <a:gd name="connsiteY0" fmla="*/ 0 h 2479824"/>
              <a:gd name="connsiteX1" fmla="*/ 466725 w 3409950"/>
              <a:gd name="connsiteY1" fmla="*/ 228600 h 2479824"/>
              <a:gd name="connsiteX2" fmla="*/ 1209675 w 3409950"/>
              <a:gd name="connsiteY2" fmla="*/ 2219325 h 2479824"/>
              <a:gd name="connsiteX3" fmla="*/ 3409950 w 3409950"/>
              <a:gd name="connsiteY3" fmla="*/ 2476500 h 2479824"/>
              <a:gd name="connsiteX0" fmla="*/ 0 w 3409950"/>
              <a:gd name="connsiteY0" fmla="*/ 0 h 2479824"/>
              <a:gd name="connsiteX1" fmla="*/ 561975 w 3409950"/>
              <a:gd name="connsiteY1" fmla="*/ 361950 h 2479824"/>
              <a:gd name="connsiteX2" fmla="*/ 1209675 w 3409950"/>
              <a:gd name="connsiteY2" fmla="*/ 2219325 h 2479824"/>
              <a:gd name="connsiteX3" fmla="*/ 3409950 w 3409950"/>
              <a:gd name="connsiteY3" fmla="*/ 2476500 h 2479824"/>
              <a:gd name="connsiteX0" fmla="*/ 0 w 3409950"/>
              <a:gd name="connsiteY0" fmla="*/ 82 h 2479906"/>
              <a:gd name="connsiteX1" fmla="*/ 561975 w 3409950"/>
              <a:gd name="connsiteY1" fmla="*/ 362032 h 2479906"/>
              <a:gd name="connsiteX2" fmla="*/ 1209675 w 3409950"/>
              <a:gd name="connsiteY2" fmla="*/ 2219407 h 2479906"/>
              <a:gd name="connsiteX3" fmla="*/ 3409950 w 3409950"/>
              <a:gd name="connsiteY3" fmla="*/ 2476582 h 2479906"/>
              <a:gd name="connsiteX0" fmla="*/ 0 w 3409950"/>
              <a:gd name="connsiteY0" fmla="*/ 136 h 2479960"/>
              <a:gd name="connsiteX1" fmla="*/ 561975 w 3409950"/>
              <a:gd name="connsiteY1" fmla="*/ 362086 h 2479960"/>
              <a:gd name="connsiteX2" fmla="*/ 1209675 w 3409950"/>
              <a:gd name="connsiteY2" fmla="*/ 2219461 h 2479960"/>
              <a:gd name="connsiteX3" fmla="*/ 3409950 w 3409950"/>
              <a:gd name="connsiteY3" fmla="*/ 2476636 h 2479960"/>
            </a:gdLst>
            <a:ahLst/>
            <a:cxnLst>
              <a:cxn ang="0">
                <a:pos x="connsiteX0" y="connsiteY0"/>
              </a:cxn>
              <a:cxn ang="0">
                <a:pos x="connsiteX1" y="connsiteY1"/>
              </a:cxn>
              <a:cxn ang="0">
                <a:pos x="connsiteX2" y="connsiteY2"/>
              </a:cxn>
              <a:cxn ang="0">
                <a:pos x="connsiteX3" y="connsiteY3"/>
              </a:cxn>
            </a:cxnLst>
            <a:rect l="l" t="t" r="r" b="b"/>
            <a:pathLst>
              <a:path w="3409950" h="2479960">
                <a:moveTo>
                  <a:pt x="0" y="136"/>
                </a:moveTo>
                <a:cubicBezTo>
                  <a:pt x="441325" y="-3833"/>
                  <a:pt x="465138" y="77924"/>
                  <a:pt x="561975" y="362086"/>
                </a:cubicBezTo>
                <a:cubicBezTo>
                  <a:pt x="658812" y="646248"/>
                  <a:pt x="736600" y="1855924"/>
                  <a:pt x="1209675" y="2219461"/>
                </a:cubicBezTo>
                <a:cubicBezTo>
                  <a:pt x="1682750" y="2582998"/>
                  <a:pt x="2722563" y="2451236"/>
                  <a:pt x="3409950" y="2476636"/>
                </a:cubicBezTo>
              </a:path>
            </a:pathLst>
          </a:custGeom>
          <a:no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1" name="Freeform: Shape 20">
            <a:extLst>
              <a:ext uri="{FF2B5EF4-FFF2-40B4-BE49-F238E27FC236}">
                <a16:creationId xmlns:a16="http://schemas.microsoft.com/office/drawing/2014/main" id="{45A057B9-59AA-AF53-091A-B8CCA8097FAE}"/>
              </a:ext>
            </a:extLst>
          </p:cNvPr>
          <p:cNvSpPr/>
          <p:nvPr/>
        </p:nvSpPr>
        <p:spPr>
          <a:xfrm>
            <a:off x="2555752" y="1854333"/>
            <a:ext cx="3533775" cy="2257871"/>
          </a:xfrm>
          <a:custGeom>
            <a:avLst/>
            <a:gdLst>
              <a:gd name="connsiteX0" fmla="*/ 0 w 2828925"/>
              <a:gd name="connsiteY0" fmla="*/ 0 h 2447925"/>
              <a:gd name="connsiteX1" fmla="*/ 1076325 w 2828925"/>
              <a:gd name="connsiteY1" fmla="*/ 1076325 h 2447925"/>
              <a:gd name="connsiteX2" fmla="*/ 1619250 w 2828925"/>
              <a:gd name="connsiteY2" fmla="*/ 2162175 h 2447925"/>
              <a:gd name="connsiteX3" fmla="*/ 2828925 w 2828925"/>
              <a:gd name="connsiteY3" fmla="*/ 2447925 h 2447925"/>
              <a:gd name="connsiteX0" fmla="*/ 0 w 2828925"/>
              <a:gd name="connsiteY0" fmla="*/ 0 h 2447925"/>
              <a:gd name="connsiteX1" fmla="*/ 704850 w 2828925"/>
              <a:gd name="connsiteY1" fmla="*/ 542925 h 2447925"/>
              <a:gd name="connsiteX2" fmla="*/ 1619250 w 2828925"/>
              <a:gd name="connsiteY2" fmla="*/ 2162175 h 2447925"/>
              <a:gd name="connsiteX3" fmla="*/ 2828925 w 2828925"/>
              <a:gd name="connsiteY3" fmla="*/ 2447925 h 2447925"/>
              <a:gd name="connsiteX0" fmla="*/ 0 w 2828925"/>
              <a:gd name="connsiteY0" fmla="*/ 0 h 2447925"/>
              <a:gd name="connsiteX1" fmla="*/ 704850 w 2828925"/>
              <a:gd name="connsiteY1" fmla="*/ 542925 h 2447925"/>
              <a:gd name="connsiteX2" fmla="*/ 1466850 w 2828925"/>
              <a:gd name="connsiteY2" fmla="*/ 2124075 h 2447925"/>
              <a:gd name="connsiteX3" fmla="*/ 2828925 w 2828925"/>
              <a:gd name="connsiteY3" fmla="*/ 2447925 h 2447925"/>
              <a:gd name="connsiteX0" fmla="*/ 0 w 2828925"/>
              <a:gd name="connsiteY0" fmla="*/ 0 h 2447925"/>
              <a:gd name="connsiteX1" fmla="*/ 704850 w 2828925"/>
              <a:gd name="connsiteY1" fmla="*/ 542925 h 2447925"/>
              <a:gd name="connsiteX2" fmla="*/ 1466850 w 2828925"/>
              <a:gd name="connsiteY2" fmla="*/ 2124075 h 2447925"/>
              <a:gd name="connsiteX3" fmla="*/ 2828925 w 2828925"/>
              <a:gd name="connsiteY3" fmla="*/ 2447925 h 2447925"/>
              <a:gd name="connsiteX0" fmla="*/ 0 w 2828925"/>
              <a:gd name="connsiteY0" fmla="*/ 0 h 2447925"/>
              <a:gd name="connsiteX1" fmla="*/ 638175 w 2828925"/>
              <a:gd name="connsiteY1" fmla="*/ 561975 h 2447925"/>
              <a:gd name="connsiteX2" fmla="*/ 1466850 w 2828925"/>
              <a:gd name="connsiteY2" fmla="*/ 2124075 h 2447925"/>
              <a:gd name="connsiteX3" fmla="*/ 2828925 w 2828925"/>
              <a:gd name="connsiteY3" fmla="*/ 2447925 h 2447925"/>
              <a:gd name="connsiteX0" fmla="*/ 0 w 2828925"/>
              <a:gd name="connsiteY0" fmla="*/ 0 h 2447925"/>
              <a:gd name="connsiteX1" fmla="*/ 638175 w 2828925"/>
              <a:gd name="connsiteY1" fmla="*/ 561975 h 2447925"/>
              <a:gd name="connsiteX2" fmla="*/ 1466850 w 2828925"/>
              <a:gd name="connsiteY2" fmla="*/ 2124075 h 2447925"/>
              <a:gd name="connsiteX3" fmla="*/ 2828925 w 2828925"/>
              <a:gd name="connsiteY3" fmla="*/ 2447925 h 2447925"/>
              <a:gd name="connsiteX0" fmla="*/ 0 w 2828925"/>
              <a:gd name="connsiteY0" fmla="*/ 0 h 2447925"/>
              <a:gd name="connsiteX1" fmla="*/ 542925 w 2828925"/>
              <a:gd name="connsiteY1" fmla="*/ 419100 h 2447925"/>
              <a:gd name="connsiteX2" fmla="*/ 1466850 w 2828925"/>
              <a:gd name="connsiteY2" fmla="*/ 2124075 h 2447925"/>
              <a:gd name="connsiteX3" fmla="*/ 2828925 w 2828925"/>
              <a:gd name="connsiteY3" fmla="*/ 2447925 h 2447925"/>
              <a:gd name="connsiteX0" fmla="*/ 0 w 2828925"/>
              <a:gd name="connsiteY0" fmla="*/ 0 h 2447925"/>
              <a:gd name="connsiteX1" fmla="*/ 542925 w 2828925"/>
              <a:gd name="connsiteY1" fmla="*/ 419100 h 2447925"/>
              <a:gd name="connsiteX2" fmla="*/ 1466850 w 2828925"/>
              <a:gd name="connsiteY2" fmla="*/ 2124075 h 2447925"/>
              <a:gd name="connsiteX3" fmla="*/ 2828925 w 2828925"/>
              <a:gd name="connsiteY3" fmla="*/ 2447925 h 2447925"/>
              <a:gd name="connsiteX0" fmla="*/ 0 w 2828925"/>
              <a:gd name="connsiteY0" fmla="*/ 0 h 2447925"/>
              <a:gd name="connsiteX1" fmla="*/ 581025 w 2828925"/>
              <a:gd name="connsiteY1" fmla="*/ 352425 h 2447925"/>
              <a:gd name="connsiteX2" fmla="*/ 1466850 w 2828925"/>
              <a:gd name="connsiteY2" fmla="*/ 2124075 h 2447925"/>
              <a:gd name="connsiteX3" fmla="*/ 2828925 w 2828925"/>
              <a:gd name="connsiteY3" fmla="*/ 2447925 h 2447925"/>
              <a:gd name="connsiteX0" fmla="*/ 0 w 2828925"/>
              <a:gd name="connsiteY0" fmla="*/ 0 h 2447925"/>
              <a:gd name="connsiteX1" fmla="*/ 581025 w 2828925"/>
              <a:gd name="connsiteY1" fmla="*/ 352425 h 2447925"/>
              <a:gd name="connsiteX2" fmla="*/ 1466850 w 2828925"/>
              <a:gd name="connsiteY2" fmla="*/ 2124075 h 2447925"/>
              <a:gd name="connsiteX3" fmla="*/ 2828925 w 2828925"/>
              <a:gd name="connsiteY3" fmla="*/ 2447925 h 2447925"/>
              <a:gd name="connsiteX0" fmla="*/ 0 w 2828925"/>
              <a:gd name="connsiteY0" fmla="*/ 0 h 2447925"/>
              <a:gd name="connsiteX1" fmla="*/ 742950 w 2828925"/>
              <a:gd name="connsiteY1" fmla="*/ 495300 h 2447925"/>
              <a:gd name="connsiteX2" fmla="*/ 1466850 w 2828925"/>
              <a:gd name="connsiteY2" fmla="*/ 2124075 h 2447925"/>
              <a:gd name="connsiteX3" fmla="*/ 2828925 w 2828925"/>
              <a:gd name="connsiteY3" fmla="*/ 2447925 h 2447925"/>
              <a:gd name="connsiteX0" fmla="*/ 0 w 2828925"/>
              <a:gd name="connsiteY0" fmla="*/ 0 h 2447925"/>
              <a:gd name="connsiteX1" fmla="*/ 742950 w 2828925"/>
              <a:gd name="connsiteY1" fmla="*/ 495300 h 2447925"/>
              <a:gd name="connsiteX2" fmla="*/ 1466850 w 2828925"/>
              <a:gd name="connsiteY2" fmla="*/ 2124075 h 2447925"/>
              <a:gd name="connsiteX3" fmla="*/ 2828925 w 2828925"/>
              <a:gd name="connsiteY3" fmla="*/ 2447925 h 2447925"/>
              <a:gd name="connsiteX0" fmla="*/ 0 w 2828925"/>
              <a:gd name="connsiteY0" fmla="*/ 0 h 2447925"/>
              <a:gd name="connsiteX1" fmla="*/ 571500 w 2828925"/>
              <a:gd name="connsiteY1" fmla="*/ 295275 h 2447925"/>
              <a:gd name="connsiteX2" fmla="*/ 1466850 w 2828925"/>
              <a:gd name="connsiteY2" fmla="*/ 2124075 h 2447925"/>
              <a:gd name="connsiteX3" fmla="*/ 2828925 w 2828925"/>
              <a:gd name="connsiteY3" fmla="*/ 2447925 h 2447925"/>
              <a:gd name="connsiteX0" fmla="*/ 0 w 2828925"/>
              <a:gd name="connsiteY0" fmla="*/ 0 h 2447925"/>
              <a:gd name="connsiteX1" fmla="*/ 571500 w 2828925"/>
              <a:gd name="connsiteY1" fmla="*/ 295275 h 2447925"/>
              <a:gd name="connsiteX2" fmla="*/ 1466850 w 2828925"/>
              <a:gd name="connsiteY2" fmla="*/ 2124075 h 2447925"/>
              <a:gd name="connsiteX3" fmla="*/ 2828925 w 2828925"/>
              <a:gd name="connsiteY3" fmla="*/ 2447925 h 2447925"/>
              <a:gd name="connsiteX0" fmla="*/ 0 w 2828925"/>
              <a:gd name="connsiteY0" fmla="*/ 0 h 2453572"/>
              <a:gd name="connsiteX1" fmla="*/ 571500 w 2828925"/>
              <a:gd name="connsiteY1" fmla="*/ 295275 h 2453572"/>
              <a:gd name="connsiteX2" fmla="*/ 1466850 w 2828925"/>
              <a:gd name="connsiteY2" fmla="*/ 2124075 h 2453572"/>
              <a:gd name="connsiteX3" fmla="*/ 2828925 w 2828925"/>
              <a:gd name="connsiteY3" fmla="*/ 2447925 h 2453572"/>
              <a:gd name="connsiteX0" fmla="*/ 0 w 2828925"/>
              <a:gd name="connsiteY0" fmla="*/ 0 h 2447925"/>
              <a:gd name="connsiteX1" fmla="*/ 571500 w 2828925"/>
              <a:gd name="connsiteY1" fmla="*/ 295275 h 2447925"/>
              <a:gd name="connsiteX2" fmla="*/ 1466850 w 2828925"/>
              <a:gd name="connsiteY2" fmla="*/ 2124075 h 2447925"/>
              <a:gd name="connsiteX3" fmla="*/ 2828925 w 2828925"/>
              <a:gd name="connsiteY3" fmla="*/ 2447925 h 2447925"/>
              <a:gd name="connsiteX0" fmla="*/ 0 w 2828925"/>
              <a:gd name="connsiteY0" fmla="*/ 0 h 2447925"/>
              <a:gd name="connsiteX1" fmla="*/ 571500 w 2828925"/>
              <a:gd name="connsiteY1" fmla="*/ 295275 h 2447925"/>
              <a:gd name="connsiteX2" fmla="*/ 1466850 w 2828925"/>
              <a:gd name="connsiteY2" fmla="*/ 2124075 h 2447925"/>
              <a:gd name="connsiteX3" fmla="*/ 2828925 w 2828925"/>
              <a:gd name="connsiteY3" fmla="*/ 2447925 h 2447925"/>
              <a:gd name="connsiteX0" fmla="*/ 0 w 3409950"/>
              <a:gd name="connsiteY0" fmla="*/ 0 h 2476500"/>
              <a:gd name="connsiteX1" fmla="*/ 571500 w 3409950"/>
              <a:gd name="connsiteY1" fmla="*/ 295275 h 2476500"/>
              <a:gd name="connsiteX2" fmla="*/ 1466850 w 3409950"/>
              <a:gd name="connsiteY2" fmla="*/ 2124075 h 2476500"/>
              <a:gd name="connsiteX3" fmla="*/ 3409950 w 3409950"/>
              <a:gd name="connsiteY3" fmla="*/ 2476500 h 2476500"/>
              <a:gd name="connsiteX0" fmla="*/ 0 w 3409950"/>
              <a:gd name="connsiteY0" fmla="*/ 0 h 2476500"/>
              <a:gd name="connsiteX1" fmla="*/ 571500 w 3409950"/>
              <a:gd name="connsiteY1" fmla="*/ 295275 h 2476500"/>
              <a:gd name="connsiteX2" fmla="*/ 1466850 w 3409950"/>
              <a:gd name="connsiteY2" fmla="*/ 2124075 h 2476500"/>
              <a:gd name="connsiteX3" fmla="*/ 3409950 w 3409950"/>
              <a:gd name="connsiteY3" fmla="*/ 2476500 h 2476500"/>
              <a:gd name="connsiteX0" fmla="*/ 0 w 3409950"/>
              <a:gd name="connsiteY0" fmla="*/ 0 h 2476500"/>
              <a:gd name="connsiteX1" fmla="*/ 352425 w 3409950"/>
              <a:gd name="connsiteY1" fmla="*/ 219075 h 2476500"/>
              <a:gd name="connsiteX2" fmla="*/ 1466850 w 3409950"/>
              <a:gd name="connsiteY2" fmla="*/ 2124075 h 2476500"/>
              <a:gd name="connsiteX3" fmla="*/ 3409950 w 3409950"/>
              <a:gd name="connsiteY3" fmla="*/ 2476500 h 2476500"/>
              <a:gd name="connsiteX0" fmla="*/ 0 w 3409950"/>
              <a:gd name="connsiteY0" fmla="*/ 5664 h 2485488"/>
              <a:gd name="connsiteX1" fmla="*/ 352425 w 3409950"/>
              <a:gd name="connsiteY1" fmla="*/ 224739 h 2485488"/>
              <a:gd name="connsiteX2" fmla="*/ 1209675 w 3409950"/>
              <a:gd name="connsiteY2" fmla="*/ 2224989 h 2485488"/>
              <a:gd name="connsiteX3" fmla="*/ 3409950 w 3409950"/>
              <a:gd name="connsiteY3" fmla="*/ 2482164 h 2485488"/>
              <a:gd name="connsiteX0" fmla="*/ 0 w 3409950"/>
              <a:gd name="connsiteY0" fmla="*/ 0 h 2479824"/>
              <a:gd name="connsiteX1" fmla="*/ 352425 w 3409950"/>
              <a:gd name="connsiteY1" fmla="*/ 247650 h 2479824"/>
              <a:gd name="connsiteX2" fmla="*/ 1209675 w 3409950"/>
              <a:gd name="connsiteY2" fmla="*/ 2219325 h 2479824"/>
              <a:gd name="connsiteX3" fmla="*/ 3409950 w 3409950"/>
              <a:gd name="connsiteY3" fmla="*/ 2476500 h 2479824"/>
              <a:gd name="connsiteX0" fmla="*/ 0 w 3409950"/>
              <a:gd name="connsiteY0" fmla="*/ 0 h 2479824"/>
              <a:gd name="connsiteX1" fmla="*/ 457200 w 3409950"/>
              <a:gd name="connsiteY1" fmla="*/ 247650 h 2479824"/>
              <a:gd name="connsiteX2" fmla="*/ 1209675 w 3409950"/>
              <a:gd name="connsiteY2" fmla="*/ 2219325 h 2479824"/>
              <a:gd name="connsiteX3" fmla="*/ 3409950 w 3409950"/>
              <a:gd name="connsiteY3" fmla="*/ 2476500 h 2479824"/>
              <a:gd name="connsiteX0" fmla="*/ 0 w 3409950"/>
              <a:gd name="connsiteY0" fmla="*/ 0 h 2479824"/>
              <a:gd name="connsiteX1" fmla="*/ 457200 w 3409950"/>
              <a:gd name="connsiteY1" fmla="*/ 247650 h 2479824"/>
              <a:gd name="connsiteX2" fmla="*/ 1209675 w 3409950"/>
              <a:gd name="connsiteY2" fmla="*/ 2219325 h 2479824"/>
              <a:gd name="connsiteX3" fmla="*/ 3409950 w 3409950"/>
              <a:gd name="connsiteY3" fmla="*/ 2476500 h 2479824"/>
              <a:gd name="connsiteX0" fmla="*/ 0 w 3409950"/>
              <a:gd name="connsiteY0" fmla="*/ 0 h 2479824"/>
              <a:gd name="connsiteX1" fmla="*/ 447675 w 3409950"/>
              <a:gd name="connsiteY1" fmla="*/ 200025 h 2479824"/>
              <a:gd name="connsiteX2" fmla="*/ 1209675 w 3409950"/>
              <a:gd name="connsiteY2" fmla="*/ 2219325 h 2479824"/>
              <a:gd name="connsiteX3" fmla="*/ 3409950 w 3409950"/>
              <a:gd name="connsiteY3" fmla="*/ 2476500 h 2479824"/>
              <a:gd name="connsiteX0" fmla="*/ 0 w 3409950"/>
              <a:gd name="connsiteY0" fmla="*/ 0 h 2479824"/>
              <a:gd name="connsiteX1" fmla="*/ 447675 w 3409950"/>
              <a:gd name="connsiteY1" fmla="*/ 200025 h 2479824"/>
              <a:gd name="connsiteX2" fmla="*/ 1209675 w 3409950"/>
              <a:gd name="connsiteY2" fmla="*/ 2219325 h 2479824"/>
              <a:gd name="connsiteX3" fmla="*/ 3409950 w 3409950"/>
              <a:gd name="connsiteY3" fmla="*/ 2476500 h 2479824"/>
              <a:gd name="connsiteX0" fmla="*/ 0 w 3409950"/>
              <a:gd name="connsiteY0" fmla="*/ 0 h 2479824"/>
              <a:gd name="connsiteX1" fmla="*/ 447675 w 3409950"/>
              <a:gd name="connsiteY1" fmla="*/ 200025 h 2479824"/>
              <a:gd name="connsiteX2" fmla="*/ 1209675 w 3409950"/>
              <a:gd name="connsiteY2" fmla="*/ 2219325 h 2479824"/>
              <a:gd name="connsiteX3" fmla="*/ 3409950 w 3409950"/>
              <a:gd name="connsiteY3" fmla="*/ 2476500 h 2479824"/>
              <a:gd name="connsiteX0" fmla="*/ 0 w 3409950"/>
              <a:gd name="connsiteY0" fmla="*/ 0 h 2479824"/>
              <a:gd name="connsiteX1" fmla="*/ 447675 w 3409950"/>
              <a:gd name="connsiteY1" fmla="*/ 200025 h 2479824"/>
              <a:gd name="connsiteX2" fmla="*/ 1209675 w 3409950"/>
              <a:gd name="connsiteY2" fmla="*/ 2219325 h 2479824"/>
              <a:gd name="connsiteX3" fmla="*/ 3409950 w 3409950"/>
              <a:gd name="connsiteY3" fmla="*/ 2476500 h 2479824"/>
              <a:gd name="connsiteX0" fmla="*/ 0 w 3409950"/>
              <a:gd name="connsiteY0" fmla="*/ 0 h 2479824"/>
              <a:gd name="connsiteX1" fmla="*/ 381000 w 3409950"/>
              <a:gd name="connsiteY1" fmla="*/ 200025 h 2479824"/>
              <a:gd name="connsiteX2" fmla="*/ 1209675 w 3409950"/>
              <a:gd name="connsiteY2" fmla="*/ 2219325 h 2479824"/>
              <a:gd name="connsiteX3" fmla="*/ 3409950 w 3409950"/>
              <a:gd name="connsiteY3" fmla="*/ 2476500 h 2479824"/>
              <a:gd name="connsiteX0" fmla="*/ 0 w 3409950"/>
              <a:gd name="connsiteY0" fmla="*/ 0 h 2479824"/>
              <a:gd name="connsiteX1" fmla="*/ 409575 w 3409950"/>
              <a:gd name="connsiteY1" fmla="*/ 133350 h 2479824"/>
              <a:gd name="connsiteX2" fmla="*/ 1209675 w 3409950"/>
              <a:gd name="connsiteY2" fmla="*/ 2219325 h 2479824"/>
              <a:gd name="connsiteX3" fmla="*/ 3409950 w 3409950"/>
              <a:gd name="connsiteY3" fmla="*/ 2476500 h 2479824"/>
              <a:gd name="connsiteX0" fmla="*/ 0 w 3409950"/>
              <a:gd name="connsiteY0" fmla="*/ 0 h 2479824"/>
              <a:gd name="connsiteX1" fmla="*/ 409575 w 3409950"/>
              <a:gd name="connsiteY1" fmla="*/ 133350 h 2479824"/>
              <a:gd name="connsiteX2" fmla="*/ 1209675 w 3409950"/>
              <a:gd name="connsiteY2" fmla="*/ 2219325 h 2479824"/>
              <a:gd name="connsiteX3" fmla="*/ 3409950 w 3409950"/>
              <a:gd name="connsiteY3" fmla="*/ 2476500 h 2479824"/>
              <a:gd name="connsiteX0" fmla="*/ 0 w 3409950"/>
              <a:gd name="connsiteY0" fmla="*/ 24690 h 2504514"/>
              <a:gd name="connsiteX1" fmla="*/ 409575 w 3409950"/>
              <a:gd name="connsiteY1" fmla="*/ 158040 h 2504514"/>
              <a:gd name="connsiteX2" fmla="*/ 1209675 w 3409950"/>
              <a:gd name="connsiteY2" fmla="*/ 2244015 h 2504514"/>
              <a:gd name="connsiteX3" fmla="*/ 3409950 w 3409950"/>
              <a:gd name="connsiteY3" fmla="*/ 2501190 h 2504514"/>
              <a:gd name="connsiteX0" fmla="*/ 0 w 3409950"/>
              <a:gd name="connsiteY0" fmla="*/ 5671 h 2485495"/>
              <a:gd name="connsiteX1" fmla="*/ 409575 w 3409950"/>
              <a:gd name="connsiteY1" fmla="*/ 139021 h 2485495"/>
              <a:gd name="connsiteX2" fmla="*/ 1209675 w 3409950"/>
              <a:gd name="connsiteY2" fmla="*/ 2224996 h 2485495"/>
              <a:gd name="connsiteX3" fmla="*/ 3409950 w 3409950"/>
              <a:gd name="connsiteY3" fmla="*/ 2482171 h 2485495"/>
              <a:gd name="connsiteX0" fmla="*/ 0 w 3409950"/>
              <a:gd name="connsiteY0" fmla="*/ 5671 h 2485495"/>
              <a:gd name="connsiteX1" fmla="*/ 409575 w 3409950"/>
              <a:gd name="connsiteY1" fmla="*/ 139021 h 2485495"/>
              <a:gd name="connsiteX2" fmla="*/ 1209675 w 3409950"/>
              <a:gd name="connsiteY2" fmla="*/ 2224996 h 2485495"/>
              <a:gd name="connsiteX3" fmla="*/ 3409950 w 3409950"/>
              <a:gd name="connsiteY3" fmla="*/ 2482171 h 2485495"/>
              <a:gd name="connsiteX0" fmla="*/ 0 w 3409950"/>
              <a:gd name="connsiteY0" fmla="*/ 0 h 2479824"/>
              <a:gd name="connsiteX1" fmla="*/ 466725 w 3409950"/>
              <a:gd name="connsiteY1" fmla="*/ 228600 h 2479824"/>
              <a:gd name="connsiteX2" fmla="*/ 1209675 w 3409950"/>
              <a:gd name="connsiteY2" fmla="*/ 2219325 h 2479824"/>
              <a:gd name="connsiteX3" fmla="*/ 3409950 w 3409950"/>
              <a:gd name="connsiteY3" fmla="*/ 2476500 h 2479824"/>
              <a:gd name="connsiteX0" fmla="*/ 0 w 3409950"/>
              <a:gd name="connsiteY0" fmla="*/ 0 h 2479824"/>
              <a:gd name="connsiteX1" fmla="*/ 561975 w 3409950"/>
              <a:gd name="connsiteY1" fmla="*/ 361950 h 2479824"/>
              <a:gd name="connsiteX2" fmla="*/ 1209675 w 3409950"/>
              <a:gd name="connsiteY2" fmla="*/ 2219325 h 2479824"/>
              <a:gd name="connsiteX3" fmla="*/ 3409950 w 3409950"/>
              <a:gd name="connsiteY3" fmla="*/ 2476500 h 2479824"/>
              <a:gd name="connsiteX0" fmla="*/ 0 w 3409950"/>
              <a:gd name="connsiteY0" fmla="*/ 82 h 2479906"/>
              <a:gd name="connsiteX1" fmla="*/ 561975 w 3409950"/>
              <a:gd name="connsiteY1" fmla="*/ 362032 h 2479906"/>
              <a:gd name="connsiteX2" fmla="*/ 1209675 w 3409950"/>
              <a:gd name="connsiteY2" fmla="*/ 2219407 h 2479906"/>
              <a:gd name="connsiteX3" fmla="*/ 3409950 w 3409950"/>
              <a:gd name="connsiteY3" fmla="*/ 2476582 h 2479906"/>
              <a:gd name="connsiteX0" fmla="*/ 0 w 3409950"/>
              <a:gd name="connsiteY0" fmla="*/ 136 h 2479960"/>
              <a:gd name="connsiteX1" fmla="*/ 561975 w 3409950"/>
              <a:gd name="connsiteY1" fmla="*/ 362086 h 2479960"/>
              <a:gd name="connsiteX2" fmla="*/ 1209675 w 3409950"/>
              <a:gd name="connsiteY2" fmla="*/ 2219461 h 2479960"/>
              <a:gd name="connsiteX3" fmla="*/ 3409950 w 3409950"/>
              <a:gd name="connsiteY3" fmla="*/ 2476636 h 2479960"/>
              <a:gd name="connsiteX0" fmla="*/ 0 w 3409950"/>
              <a:gd name="connsiteY0" fmla="*/ 173 h 2479997"/>
              <a:gd name="connsiteX1" fmla="*/ 1581150 w 3409950"/>
              <a:gd name="connsiteY1" fmla="*/ 343073 h 2479997"/>
              <a:gd name="connsiteX2" fmla="*/ 1209675 w 3409950"/>
              <a:gd name="connsiteY2" fmla="*/ 2219498 h 2479997"/>
              <a:gd name="connsiteX3" fmla="*/ 3409950 w 3409950"/>
              <a:gd name="connsiteY3" fmla="*/ 2476673 h 2479997"/>
              <a:gd name="connsiteX0" fmla="*/ 0 w 3409950"/>
              <a:gd name="connsiteY0" fmla="*/ 1057 h 2477557"/>
              <a:gd name="connsiteX1" fmla="*/ 1581150 w 3409950"/>
              <a:gd name="connsiteY1" fmla="*/ 343957 h 2477557"/>
              <a:gd name="connsiteX2" fmla="*/ 2495550 w 3409950"/>
              <a:gd name="connsiteY2" fmla="*/ 2144182 h 2477557"/>
              <a:gd name="connsiteX3" fmla="*/ 3409950 w 3409950"/>
              <a:gd name="connsiteY3" fmla="*/ 2477557 h 2477557"/>
              <a:gd name="connsiteX0" fmla="*/ 0 w 3533775"/>
              <a:gd name="connsiteY0" fmla="*/ 1057 h 2334176"/>
              <a:gd name="connsiteX1" fmla="*/ 1581150 w 3533775"/>
              <a:gd name="connsiteY1" fmla="*/ 343957 h 2334176"/>
              <a:gd name="connsiteX2" fmla="*/ 2495550 w 3533775"/>
              <a:gd name="connsiteY2" fmla="*/ 2144182 h 2334176"/>
              <a:gd name="connsiteX3" fmla="*/ 3533775 w 3533775"/>
              <a:gd name="connsiteY3" fmla="*/ 2258482 h 2334176"/>
              <a:gd name="connsiteX0" fmla="*/ 0 w 3533775"/>
              <a:gd name="connsiteY0" fmla="*/ 1057 h 2311141"/>
              <a:gd name="connsiteX1" fmla="*/ 1581150 w 3533775"/>
              <a:gd name="connsiteY1" fmla="*/ 343957 h 2311141"/>
              <a:gd name="connsiteX2" fmla="*/ 2495550 w 3533775"/>
              <a:gd name="connsiteY2" fmla="*/ 2144182 h 2311141"/>
              <a:gd name="connsiteX3" fmla="*/ 3533775 w 3533775"/>
              <a:gd name="connsiteY3" fmla="*/ 2258482 h 2311141"/>
              <a:gd name="connsiteX0" fmla="*/ 0 w 3533775"/>
              <a:gd name="connsiteY0" fmla="*/ 170 h 2257595"/>
              <a:gd name="connsiteX1" fmla="*/ 1581150 w 3533775"/>
              <a:gd name="connsiteY1" fmla="*/ 343070 h 2257595"/>
              <a:gd name="connsiteX2" fmla="*/ 2428875 w 3533775"/>
              <a:gd name="connsiteY2" fmla="*/ 1695620 h 2257595"/>
              <a:gd name="connsiteX3" fmla="*/ 3533775 w 3533775"/>
              <a:gd name="connsiteY3" fmla="*/ 2257595 h 2257595"/>
              <a:gd name="connsiteX0" fmla="*/ 0 w 3533775"/>
              <a:gd name="connsiteY0" fmla="*/ 170 h 2257595"/>
              <a:gd name="connsiteX1" fmla="*/ 1581150 w 3533775"/>
              <a:gd name="connsiteY1" fmla="*/ 343070 h 2257595"/>
              <a:gd name="connsiteX2" fmla="*/ 2428875 w 3533775"/>
              <a:gd name="connsiteY2" fmla="*/ 1695620 h 2257595"/>
              <a:gd name="connsiteX3" fmla="*/ 3533775 w 3533775"/>
              <a:gd name="connsiteY3" fmla="*/ 2257595 h 2257595"/>
              <a:gd name="connsiteX0" fmla="*/ 0 w 3533775"/>
              <a:gd name="connsiteY0" fmla="*/ 446 h 2257871"/>
              <a:gd name="connsiteX1" fmla="*/ 1447800 w 3533775"/>
              <a:gd name="connsiteY1" fmla="*/ 295721 h 2257871"/>
              <a:gd name="connsiteX2" fmla="*/ 2428875 w 3533775"/>
              <a:gd name="connsiteY2" fmla="*/ 1695896 h 2257871"/>
              <a:gd name="connsiteX3" fmla="*/ 3533775 w 3533775"/>
              <a:gd name="connsiteY3" fmla="*/ 2257871 h 2257871"/>
            </a:gdLst>
            <a:ahLst/>
            <a:cxnLst>
              <a:cxn ang="0">
                <a:pos x="connsiteX0" y="connsiteY0"/>
              </a:cxn>
              <a:cxn ang="0">
                <a:pos x="connsiteX1" y="connsiteY1"/>
              </a:cxn>
              <a:cxn ang="0">
                <a:pos x="connsiteX2" y="connsiteY2"/>
              </a:cxn>
              <a:cxn ang="0">
                <a:pos x="connsiteX3" y="connsiteY3"/>
              </a:cxn>
            </a:cxnLst>
            <a:rect l="l" t="t" r="r" b="b"/>
            <a:pathLst>
              <a:path w="3533775" h="2257871">
                <a:moveTo>
                  <a:pt x="0" y="446"/>
                </a:moveTo>
                <a:cubicBezTo>
                  <a:pt x="441325" y="-3523"/>
                  <a:pt x="1042988" y="13146"/>
                  <a:pt x="1447800" y="295721"/>
                </a:cubicBezTo>
                <a:cubicBezTo>
                  <a:pt x="1852612" y="578296"/>
                  <a:pt x="2081213" y="1368871"/>
                  <a:pt x="2428875" y="1695896"/>
                </a:cubicBezTo>
                <a:cubicBezTo>
                  <a:pt x="2776537" y="2022921"/>
                  <a:pt x="2932113" y="2146746"/>
                  <a:pt x="3533775" y="2257871"/>
                </a:cubicBezTo>
              </a:path>
            </a:pathLst>
          </a:cu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3359037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2A92ACBE-D643-B768-658C-2E5BB32ADFC6}"/>
              </a:ext>
            </a:extLst>
          </p:cNvPr>
          <p:cNvSpPr/>
          <p:nvPr/>
        </p:nvSpPr>
        <p:spPr>
          <a:xfrm>
            <a:off x="597696" y="1543161"/>
            <a:ext cx="8557734" cy="22353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350">
              <a:solidFill>
                <a:schemeClr val="tx1">
                  <a:lumMod val="85000"/>
                  <a:lumOff val="15000"/>
                </a:schemeClr>
              </a:solidFill>
            </a:endParaRPr>
          </a:p>
        </p:txBody>
      </p:sp>
      <p:sp>
        <p:nvSpPr>
          <p:cNvPr id="24" name="Rectangle 23">
            <a:extLst>
              <a:ext uri="{FF2B5EF4-FFF2-40B4-BE49-F238E27FC236}">
                <a16:creationId xmlns:a16="http://schemas.microsoft.com/office/drawing/2014/main" id="{FAC1BAC3-F3DC-EA41-18BC-0316BFF4CBE5}"/>
              </a:ext>
            </a:extLst>
          </p:cNvPr>
          <p:cNvSpPr/>
          <p:nvPr/>
        </p:nvSpPr>
        <p:spPr>
          <a:xfrm>
            <a:off x="597696" y="5627"/>
            <a:ext cx="8557734" cy="1544564"/>
          </a:xfrm>
          <a:prstGeom prst="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350">
              <a:solidFill>
                <a:schemeClr val="tx1">
                  <a:lumMod val="85000"/>
                  <a:lumOff val="15000"/>
                </a:schemeClr>
              </a:solidFill>
            </a:endParaRPr>
          </a:p>
        </p:txBody>
      </p:sp>
      <p:sp>
        <p:nvSpPr>
          <p:cNvPr id="3" name="Text Placeholder 2">
            <a:extLst>
              <a:ext uri="{FF2B5EF4-FFF2-40B4-BE49-F238E27FC236}">
                <a16:creationId xmlns:a16="http://schemas.microsoft.com/office/drawing/2014/main" id="{1677C5DC-2FA3-7BEB-0555-757517BF9A85}"/>
              </a:ext>
            </a:extLst>
          </p:cNvPr>
          <p:cNvSpPr>
            <a:spLocks noGrp="1"/>
          </p:cNvSpPr>
          <p:nvPr>
            <p:ph type="body" sz="quarter" idx="12"/>
          </p:nvPr>
        </p:nvSpPr>
        <p:spPr/>
        <p:txBody>
          <a:bodyPr/>
          <a:lstStyle/>
          <a:p>
            <a:endParaRPr lang="en-NZ" dirty="0"/>
          </a:p>
        </p:txBody>
      </p:sp>
      <p:sp>
        <p:nvSpPr>
          <p:cNvPr id="10" name="Text Placeholder 1">
            <a:extLst>
              <a:ext uri="{FF2B5EF4-FFF2-40B4-BE49-F238E27FC236}">
                <a16:creationId xmlns:a16="http://schemas.microsoft.com/office/drawing/2014/main" id="{41EB6906-A87E-50ED-DDBB-65173AE3326E}"/>
              </a:ext>
            </a:extLst>
          </p:cNvPr>
          <p:cNvSpPr>
            <a:spLocks noGrp="1"/>
          </p:cNvSpPr>
          <p:nvPr>
            <p:ph type="body" sz="quarter" idx="11"/>
          </p:nvPr>
        </p:nvSpPr>
        <p:spPr>
          <a:xfrm>
            <a:off x="1084553" y="51423"/>
            <a:ext cx="6780905" cy="669247"/>
          </a:xfrm>
        </p:spPr>
        <p:txBody>
          <a:bodyPr>
            <a:normAutofit/>
          </a:bodyPr>
          <a:lstStyle/>
          <a:p>
            <a:r>
              <a:rPr lang="en-NZ" sz="2400" dirty="0"/>
              <a:t>Balancing flexibility and certainty</a:t>
            </a:r>
          </a:p>
        </p:txBody>
      </p:sp>
      <p:sp>
        <p:nvSpPr>
          <p:cNvPr id="2" name="Text Placeholder 1">
            <a:extLst>
              <a:ext uri="{FF2B5EF4-FFF2-40B4-BE49-F238E27FC236}">
                <a16:creationId xmlns:a16="http://schemas.microsoft.com/office/drawing/2014/main" id="{0E10B05E-8025-AA8D-A420-8B5F504FE1EC}"/>
              </a:ext>
            </a:extLst>
          </p:cNvPr>
          <p:cNvSpPr txBox="1">
            <a:spLocks/>
          </p:cNvSpPr>
          <p:nvPr/>
        </p:nvSpPr>
        <p:spPr>
          <a:xfrm>
            <a:off x="1195389" y="677825"/>
            <a:ext cx="3608546" cy="650162"/>
          </a:xfrm>
          <a:prstGeom prst="rect">
            <a:avLst/>
          </a:prstGeom>
        </p:spPr>
        <p:txBody>
          <a:bodyPr/>
          <a:lstStyle>
            <a:lvl1pPr marL="0" indent="0" algn="l" defTabSz="914400" rtl="0" eaLnBrk="1" latinLnBrk="0" hangingPunct="1">
              <a:lnSpc>
                <a:spcPct val="90000"/>
              </a:lnSpc>
              <a:spcBef>
                <a:spcPts val="1000"/>
              </a:spcBef>
              <a:buFontTx/>
              <a:buNone/>
              <a:defRPr sz="3600" b="1" i="0" kern="1200">
                <a:solidFill>
                  <a:srgbClr val="42BFC5"/>
                </a:solidFill>
                <a:latin typeface="Proxima Nova Semibold" panose="02000506030000020004" pitchFamily="2" charset="0"/>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700"/>
          </a:p>
        </p:txBody>
      </p:sp>
      <p:sp>
        <p:nvSpPr>
          <p:cNvPr id="4" name="Arrow: Up 3">
            <a:extLst>
              <a:ext uri="{FF2B5EF4-FFF2-40B4-BE49-F238E27FC236}">
                <a16:creationId xmlns:a16="http://schemas.microsoft.com/office/drawing/2014/main" id="{F93E82ED-19B4-F07C-456F-ED8E041B4BE9}"/>
              </a:ext>
            </a:extLst>
          </p:cNvPr>
          <p:cNvSpPr/>
          <p:nvPr/>
        </p:nvSpPr>
        <p:spPr>
          <a:xfrm>
            <a:off x="4207547" y="1346351"/>
            <a:ext cx="1280284" cy="403392"/>
          </a:xfrm>
          <a:prstGeom prst="upArrow">
            <a:avLst/>
          </a:prstGeom>
          <a:gradFill flip="none" rotWithShape="1">
            <a:gsLst>
              <a:gs pos="0">
                <a:srgbClr val="F1592A">
                  <a:tint val="66000"/>
                  <a:satMod val="160000"/>
                </a:srgbClr>
              </a:gs>
              <a:gs pos="50000">
                <a:srgbClr val="F1592A">
                  <a:tint val="44500"/>
                  <a:satMod val="160000"/>
                </a:srgbClr>
              </a:gs>
              <a:gs pos="100000">
                <a:srgbClr val="F1592A">
                  <a:tint val="23500"/>
                  <a:satMod val="160000"/>
                </a:srgbClr>
              </a:gs>
            </a:gsLst>
            <a:lin ang="54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NZ" sz="1350">
              <a:solidFill>
                <a:schemeClr val="tx1">
                  <a:lumMod val="85000"/>
                  <a:lumOff val="15000"/>
                </a:schemeClr>
              </a:solidFill>
            </a:endParaRPr>
          </a:p>
        </p:txBody>
      </p:sp>
      <p:sp>
        <p:nvSpPr>
          <p:cNvPr id="5" name="TextBox 4">
            <a:extLst>
              <a:ext uri="{FF2B5EF4-FFF2-40B4-BE49-F238E27FC236}">
                <a16:creationId xmlns:a16="http://schemas.microsoft.com/office/drawing/2014/main" id="{207F842A-E787-15D6-D151-AB35412ECE90}"/>
              </a:ext>
            </a:extLst>
          </p:cNvPr>
          <p:cNvSpPr txBox="1"/>
          <p:nvPr/>
        </p:nvSpPr>
        <p:spPr>
          <a:xfrm>
            <a:off x="3470381" y="566645"/>
            <a:ext cx="2754616" cy="415498"/>
          </a:xfrm>
          <a:prstGeom prst="rect">
            <a:avLst/>
          </a:prstGeom>
          <a:noFill/>
        </p:spPr>
        <p:txBody>
          <a:bodyPr wrap="square" rtlCol="0">
            <a:spAutoFit/>
          </a:bodyPr>
          <a:lstStyle/>
          <a:p>
            <a:pPr algn="ctr"/>
            <a:r>
              <a:rPr lang="en-NZ" sz="2100" b="1" dirty="0">
                <a:solidFill>
                  <a:schemeClr val="tx1">
                    <a:lumMod val="85000"/>
                    <a:lumOff val="15000"/>
                  </a:schemeClr>
                </a:solidFill>
                <a:cs typeface="Segoe UI Semibold" panose="020B0702040204020203" pitchFamily="34" charset="0"/>
              </a:rPr>
              <a:t>System Settings</a:t>
            </a:r>
          </a:p>
        </p:txBody>
      </p:sp>
      <p:sp>
        <p:nvSpPr>
          <p:cNvPr id="6" name="TextBox 5">
            <a:extLst>
              <a:ext uri="{FF2B5EF4-FFF2-40B4-BE49-F238E27FC236}">
                <a16:creationId xmlns:a16="http://schemas.microsoft.com/office/drawing/2014/main" id="{0CD0040D-90C9-EA66-154B-75D2E47A2E04}"/>
              </a:ext>
            </a:extLst>
          </p:cNvPr>
          <p:cNvSpPr txBox="1"/>
          <p:nvPr/>
        </p:nvSpPr>
        <p:spPr>
          <a:xfrm>
            <a:off x="1194507" y="1983389"/>
            <a:ext cx="1710409" cy="1292662"/>
          </a:xfrm>
          <a:prstGeom prst="rect">
            <a:avLst/>
          </a:prstGeom>
          <a:noFill/>
        </p:spPr>
        <p:txBody>
          <a:bodyPr wrap="square" rtlCol="0">
            <a:spAutoFit/>
          </a:bodyPr>
          <a:lstStyle/>
          <a:p>
            <a:pPr algn="ctr"/>
            <a:r>
              <a:rPr lang="en-NZ" sz="1200">
                <a:solidFill>
                  <a:schemeClr val="tx1">
                    <a:lumMod val="85000"/>
                    <a:lumOff val="15000"/>
                  </a:schemeClr>
                </a:solidFill>
                <a:cs typeface="Segoe UI Semibold" panose="020B0702040204020203" pitchFamily="34" charset="0"/>
              </a:rPr>
              <a:t>Demand stakeholders:</a:t>
            </a:r>
            <a:br>
              <a:rPr lang="en-NZ" sz="1200">
                <a:solidFill>
                  <a:schemeClr val="tx1">
                    <a:lumMod val="85000"/>
                    <a:lumOff val="15000"/>
                  </a:schemeClr>
                </a:solidFill>
                <a:cs typeface="Segoe UI Semibold" panose="020B0702040204020203" pitchFamily="34" charset="0"/>
              </a:rPr>
            </a:br>
            <a:r>
              <a:rPr lang="en-NZ" sz="600">
                <a:solidFill>
                  <a:schemeClr val="tx1">
                    <a:lumMod val="85000"/>
                    <a:lumOff val="15000"/>
                  </a:schemeClr>
                </a:solidFill>
                <a:cs typeface="Segoe UI Semibold" panose="020B0702040204020203" pitchFamily="34" charset="0"/>
              </a:rPr>
              <a:t> </a:t>
            </a:r>
          </a:p>
          <a:p>
            <a:pPr algn="ctr"/>
            <a:r>
              <a:rPr lang="en-NZ" sz="2100" b="1">
                <a:solidFill>
                  <a:schemeClr val="tx1">
                    <a:lumMod val="85000"/>
                    <a:lumOff val="15000"/>
                  </a:schemeClr>
                </a:solidFill>
                <a:cs typeface="Segoe UI Semibold" panose="020B0702040204020203" pitchFamily="34" charset="0"/>
              </a:rPr>
              <a:t>Infrastructure providers</a:t>
            </a:r>
          </a:p>
          <a:p>
            <a:pPr algn="ctr"/>
            <a:r>
              <a:rPr lang="en-NZ" sz="600">
                <a:solidFill>
                  <a:schemeClr val="tx1">
                    <a:lumMod val="85000"/>
                    <a:lumOff val="15000"/>
                  </a:schemeClr>
                </a:solidFill>
                <a:cs typeface="Segoe UI Semibold" panose="020B0702040204020203" pitchFamily="34" charset="0"/>
              </a:rPr>
              <a:t> </a:t>
            </a:r>
          </a:p>
          <a:p>
            <a:pPr algn="ctr"/>
            <a:r>
              <a:rPr lang="en-NZ" sz="1200">
                <a:solidFill>
                  <a:schemeClr val="tx1">
                    <a:lumMod val="85000"/>
                    <a:lumOff val="15000"/>
                  </a:schemeClr>
                </a:solidFill>
                <a:cs typeface="Segoe UI Semibold" panose="020B0702040204020203" pitchFamily="34" charset="0"/>
              </a:rPr>
              <a:t>(</a:t>
            </a:r>
            <a:r>
              <a:rPr lang="en-NZ" sz="1200" err="1">
                <a:solidFill>
                  <a:schemeClr val="tx1">
                    <a:lumMod val="85000"/>
                    <a:lumOff val="15000"/>
                  </a:schemeClr>
                </a:solidFill>
                <a:cs typeface="Segoe UI Semibold" panose="020B0702040204020203" pitchFamily="34" charset="0"/>
              </a:rPr>
              <a:t>eg</a:t>
            </a:r>
            <a:r>
              <a:rPr lang="en-NZ" sz="1200">
                <a:solidFill>
                  <a:schemeClr val="tx1">
                    <a:lumMod val="85000"/>
                    <a:lumOff val="15000"/>
                  </a:schemeClr>
                </a:solidFill>
                <a:cs typeface="Segoe UI Semibold" panose="020B0702040204020203" pitchFamily="34" charset="0"/>
              </a:rPr>
              <a:t> Waka Kotahi)</a:t>
            </a:r>
          </a:p>
        </p:txBody>
      </p:sp>
      <p:sp>
        <p:nvSpPr>
          <p:cNvPr id="7" name="TextBox 6">
            <a:extLst>
              <a:ext uri="{FF2B5EF4-FFF2-40B4-BE49-F238E27FC236}">
                <a16:creationId xmlns:a16="http://schemas.microsoft.com/office/drawing/2014/main" id="{0D70B82B-4F4F-05F5-BEA6-715EA2A5E86D}"/>
              </a:ext>
            </a:extLst>
          </p:cNvPr>
          <p:cNvSpPr txBox="1"/>
          <p:nvPr/>
        </p:nvSpPr>
        <p:spPr>
          <a:xfrm>
            <a:off x="6449164" y="1985206"/>
            <a:ext cx="2463159" cy="1292662"/>
          </a:xfrm>
          <a:prstGeom prst="rect">
            <a:avLst/>
          </a:prstGeom>
          <a:noFill/>
        </p:spPr>
        <p:txBody>
          <a:bodyPr wrap="square" rtlCol="0">
            <a:spAutoFit/>
          </a:bodyPr>
          <a:lstStyle/>
          <a:p>
            <a:pPr algn="ctr"/>
            <a:r>
              <a:rPr lang="en-NZ" sz="1200">
                <a:solidFill>
                  <a:schemeClr val="tx1">
                    <a:lumMod val="85000"/>
                    <a:lumOff val="15000"/>
                  </a:schemeClr>
                </a:solidFill>
                <a:cs typeface="Segoe UI Semibold" panose="020B0702040204020203" pitchFamily="34" charset="0"/>
              </a:rPr>
              <a:t>Supply stakeholders:</a:t>
            </a:r>
          </a:p>
          <a:p>
            <a:pPr algn="ctr"/>
            <a:endParaRPr lang="en-NZ" sz="600">
              <a:solidFill>
                <a:schemeClr val="tx1">
                  <a:lumMod val="85000"/>
                  <a:lumOff val="15000"/>
                </a:schemeClr>
              </a:solidFill>
              <a:cs typeface="Segoe UI Semibold" panose="020B0702040204020203" pitchFamily="34" charset="0"/>
            </a:endParaRPr>
          </a:p>
          <a:p>
            <a:pPr algn="ctr"/>
            <a:r>
              <a:rPr lang="en-NZ" sz="2100">
                <a:solidFill>
                  <a:schemeClr val="tx1">
                    <a:lumMod val="85000"/>
                    <a:lumOff val="15000"/>
                  </a:schemeClr>
                </a:solidFill>
                <a:cs typeface="Segoe UI Semibold" panose="020B0702040204020203" pitchFamily="34" charset="0"/>
              </a:rPr>
              <a:t> </a:t>
            </a:r>
            <a:r>
              <a:rPr lang="en-NZ" sz="2100" b="1">
                <a:solidFill>
                  <a:schemeClr val="tx1">
                    <a:lumMod val="85000"/>
                    <a:lumOff val="15000"/>
                  </a:schemeClr>
                </a:solidFill>
                <a:cs typeface="Segoe UI Semibold" panose="020B0702040204020203" pitchFamily="34" charset="0"/>
              </a:rPr>
              <a:t>Construction sector and supply chain</a:t>
            </a:r>
          </a:p>
          <a:p>
            <a:pPr algn="ctr"/>
            <a:r>
              <a:rPr lang="en-NZ" sz="600">
                <a:solidFill>
                  <a:schemeClr val="tx1">
                    <a:lumMod val="85000"/>
                    <a:lumOff val="15000"/>
                  </a:schemeClr>
                </a:solidFill>
                <a:cs typeface="Segoe UI Semibold" panose="020B0702040204020203" pitchFamily="34" charset="0"/>
              </a:rPr>
              <a:t> </a:t>
            </a:r>
          </a:p>
          <a:p>
            <a:pPr algn="ctr"/>
            <a:r>
              <a:rPr lang="en-NZ" sz="1200">
                <a:solidFill>
                  <a:schemeClr val="tx1">
                    <a:lumMod val="85000"/>
                    <a:lumOff val="15000"/>
                  </a:schemeClr>
                </a:solidFill>
                <a:cs typeface="Segoe UI Semibold" panose="020B0702040204020203" pitchFamily="34" charset="0"/>
              </a:rPr>
              <a:t>(</a:t>
            </a:r>
            <a:r>
              <a:rPr lang="en-NZ" sz="1200" err="1">
                <a:solidFill>
                  <a:schemeClr val="tx1">
                    <a:lumMod val="85000"/>
                    <a:lumOff val="15000"/>
                  </a:schemeClr>
                </a:solidFill>
                <a:cs typeface="Segoe UI Semibold" panose="020B0702040204020203" pitchFamily="34" charset="0"/>
              </a:rPr>
              <a:t>eg</a:t>
            </a:r>
            <a:r>
              <a:rPr lang="en-NZ" sz="1200">
                <a:solidFill>
                  <a:schemeClr val="tx1">
                    <a:lumMod val="85000"/>
                    <a:lumOff val="15000"/>
                  </a:schemeClr>
                </a:solidFill>
                <a:cs typeface="Segoe UI Semibold" panose="020B0702040204020203" pitchFamily="34" charset="0"/>
              </a:rPr>
              <a:t> Downer Group)</a:t>
            </a:r>
          </a:p>
        </p:txBody>
      </p:sp>
      <p:pic>
        <p:nvPicPr>
          <p:cNvPr id="8" name="Picture 7">
            <a:extLst>
              <a:ext uri="{FF2B5EF4-FFF2-40B4-BE49-F238E27FC236}">
                <a16:creationId xmlns:a16="http://schemas.microsoft.com/office/drawing/2014/main" id="{E7C9675A-FA76-3837-10B5-AC7BDCC68F40}"/>
              </a:ext>
            </a:extLst>
          </p:cNvPr>
          <p:cNvPicPr>
            <a:picLocks noChangeAspect="1"/>
          </p:cNvPicPr>
          <p:nvPr/>
        </p:nvPicPr>
        <p:blipFill>
          <a:blip r:embed="rId2"/>
          <a:stretch>
            <a:fillRect/>
          </a:stretch>
        </p:blipFill>
        <p:spPr>
          <a:xfrm>
            <a:off x="3337929" y="1728439"/>
            <a:ext cx="3025866" cy="1900244"/>
          </a:xfrm>
          <a:prstGeom prst="rect">
            <a:avLst/>
          </a:prstGeom>
        </p:spPr>
      </p:pic>
      <p:sp>
        <p:nvSpPr>
          <p:cNvPr id="9" name="Arrow: Up 8">
            <a:extLst>
              <a:ext uri="{FF2B5EF4-FFF2-40B4-BE49-F238E27FC236}">
                <a16:creationId xmlns:a16="http://schemas.microsoft.com/office/drawing/2014/main" id="{52104970-7ECB-79C0-DC48-8A5C1A592E6A}"/>
              </a:ext>
            </a:extLst>
          </p:cNvPr>
          <p:cNvSpPr/>
          <p:nvPr/>
        </p:nvSpPr>
        <p:spPr>
          <a:xfrm>
            <a:off x="4236420" y="3576848"/>
            <a:ext cx="1280284" cy="403392"/>
          </a:xfrm>
          <a:prstGeom prst="upArrow">
            <a:avLst/>
          </a:prstGeom>
          <a:gradFill flip="none" rotWithShape="1">
            <a:gsLst>
              <a:gs pos="0">
                <a:srgbClr val="F1592A">
                  <a:tint val="66000"/>
                  <a:satMod val="160000"/>
                </a:srgbClr>
              </a:gs>
              <a:gs pos="50000">
                <a:srgbClr val="F1592A">
                  <a:tint val="44500"/>
                  <a:satMod val="160000"/>
                </a:srgbClr>
              </a:gs>
              <a:gs pos="100000">
                <a:srgbClr val="F1592A">
                  <a:tint val="23500"/>
                  <a:satMod val="160000"/>
                </a:srgbClr>
              </a:gs>
            </a:gsLst>
            <a:lin ang="54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NZ" sz="1350">
              <a:solidFill>
                <a:schemeClr val="tx1">
                  <a:lumMod val="85000"/>
                  <a:lumOff val="15000"/>
                </a:schemeClr>
              </a:solidFill>
            </a:endParaRPr>
          </a:p>
        </p:txBody>
      </p:sp>
      <p:sp>
        <p:nvSpPr>
          <p:cNvPr id="11" name="TextBox 10">
            <a:extLst>
              <a:ext uri="{FF2B5EF4-FFF2-40B4-BE49-F238E27FC236}">
                <a16:creationId xmlns:a16="http://schemas.microsoft.com/office/drawing/2014/main" id="{1203182E-5E22-B3B6-8828-5724562676D8}"/>
              </a:ext>
            </a:extLst>
          </p:cNvPr>
          <p:cNvSpPr txBox="1"/>
          <p:nvPr/>
        </p:nvSpPr>
        <p:spPr>
          <a:xfrm>
            <a:off x="913134" y="545270"/>
            <a:ext cx="1710408" cy="854080"/>
          </a:xfrm>
          <a:prstGeom prst="rect">
            <a:avLst/>
          </a:prstGeom>
          <a:noFill/>
          <a:ln>
            <a:solidFill>
              <a:schemeClr val="bg2">
                <a:lumMod val="50000"/>
              </a:schemeClr>
            </a:solidFill>
          </a:ln>
        </p:spPr>
        <p:txBody>
          <a:bodyPr wrap="square" rtlCol="0">
            <a:spAutoFit/>
          </a:bodyPr>
          <a:lstStyle/>
          <a:p>
            <a:pPr algn="ctr"/>
            <a:r>
              <a:rPr lang="en-NZ" sz="1350" b="1">
                <a:solidFill>
                  <a:schemeClr val="tx1">
                    <a:lumMod val="85000"/>
                    <a:lumOff val="15000"/>
                  </a:schemeClr>
                </a:solidFill>
              </a:rPr>
              <a:t>Demand side levers</a:t>
            </a:r>
          </a:p>
          <a:p>
            <a:pPr algn="ctr"/>
            <a:r>
              <a:rPr lang="en-NZ" sz="600">
                <a:solidFill>
                  <a:schemeClr val="tx1">
                    <a:lumMod val="85000"/>
                    <a:lumOff val="15000"/>
                  </a:schemeClr>
                </a:solidFill>
              </a:rPr>
              <a:t> </a:t>
            </a:r>
          </a:p>
          <a:p>
            <a:pPr algn="ctr"/>
            <a:r>
              <a:rPr lang="en-NZ" sz="1000">
                <a:solidFill>
                  <a:schemeClr val="tx1">
                    <a:lumMod val="85000"/>
                    <a:lumOff val="15000"/>
                  </a:schemeClr>
                </a:solidFill>
              </a:rPr>
              <a:t>Decision making on:</a:t>
            </a:r>
          </a:p>
          <a:p>
            <a:pPr algn="ctr"/>
            <a:r>
              <a:rPr lang="en-NZ" sz="1000">
                <a:solidFill>
                  <a:schemeClr val="tx1">
                    <a:lumMod val="85000"/>
                    <a:lumOff val="15000"/>
                  </a:schemeClr>
                </a:solidFill>
              </a:rPr>
              <a:t>Funding prioritisation, coordination, sequencing</a:t>
            </a:r>
          </a:p>
        </p:txBody>
      </p:sp>
      <p:sp>
        <p:nvSpPr>
          <p:cNvPr id="12" name="TextBox 11">
            <a:extLst>
              <a:ext uri="{FF2B5EF4-FFF2-40B4-BE49-F238E27FC236}">
                <a16:creationId xmlns:a16="http://schemas.microsoft.com/office/drawing/2014/main" id="{31516AF9-031B-5C13-3FF5-FA415C088C22}"/>
              </a:ext>
            </a:extLst>
          </p:cNvPr>
          <p:cNvSpPr txBox="1"/>
          <p:nvPr/>
        </p:nvSpPr>
        <p:spPr>
          <a:xfrm>
            <a:off x="7041797" y="607367"/>
            <a:ext cx="1805981" cy="877163"/>
          </a:xfrm>
          <a:prstGeom prst="rect">
            <a:avLst/>
          </a:prstGeom>
          <a:noFill/>
          <a:ln>
            <a:solidFill>
              <a:schemeClr val="bg2">
                <a:lumMod val="50000"/>
              </a:schemeClr>
            </a:solidFill>
          </a:ln>
        </p:spPr>
        <p:txBody>
          <a:bodyPr wrap="square" rtlCol="0">
            <a:spAutoFit/>
          </a:bodyPr>
          <a:lstStyle/>
          <a:p>
            <a:pPr algn="ctr"/>
            <a:r>
              <a:rPr lang="en-NZ" sz="1350" b="1">
                <a:solidFill>
                  <a:schemeClr val="tx1">
                    <a:lumMod val="85000"/>
                    <a:lumOff val="15000"/>
                  </a:schemeClr>
                </a:solidFill>
              </a:rPr>
              <a:t>Supply side levers</a:t>
            </a:r>
          </a:p>
          <a:p>
            <a:pPr algn="ctr"/>
            <a:r>
              <a:rPr lang="en-NZ" sz="600">
                <a:solidFill>
                  <a:schemeClr val="tx1">
                    <a:lumMod val="85000"/>
                    <a:lumOff val="15000"/>
                  </a:schemeClr>
                </a:solidFill>
              </a:rPr>
              <a:t> </a:t>
            </a:r>
          </a:p>
          <a:p>
            <a:pPr algn="ctr"/>
            <a:r>
              <a:rPr lang="en-NZ" sz="1050">
                <a:solidFill>
                  <a:schemeClr val="tx1">
                    <a:lumMod val="85000"/>
                    <a:lumOff val="15000"/>
                  </a:schemeClr>
                </a:solidFill>
              </a:rPr>
              <a:t>Policy settings for:</a:t>
            </a:r>
          </a:p>
          <a:p>
            <a:pPr algn="ctr"/>
            <a:r>
              <a:rPr lang="en-NZ" sz="1050">
                <a:solidFill>
                  <a:schemeClr val="tx1">
                    <a:lumMod val="85000"/>
                    <a:lumOff val="15000"/>
                  </a:schemeClr>
                </a:solidFill>
              </a:rPr>
              <a:t>Employment, Education, </a:t>
            </a:r>
            <a:br>
              <a:rPr lang="en-NZ" sz="1050">
                <a:solidFill>
                  <a:schemeClr val="tx1">
                    <a:lumMod val="85000"/>
                    <a:lumOff val="15000"/>
                  </a:schemeClr>
                </a:solidFill>
              </a:rPr>
            </a:br>
            <a:r>
              <a:rPr lang="en-NZ" sz="1050">
                <a:solidFill>
                  <a:schemeClr val="tx1">
                    <a:lumMod val="85000"/>
                    <a:lumOff val="15000"/>
                  </a:schemeClr>
                </a:solidFill>
              </a:rPr>
              <a:t>Training, Immigration</a:t>
            </a:r>
          </a:p>
        </p:txBody>
      </p:sp>
      <p:grpSp>
        <p:nvGrpSpPr>
          <p:cNvPr id="13" name="Group 12">
            <a:extLst>
              <a:ext uri="{FF2B5EF4-FFF2-40B4-BE49-F238E27FC236}">
                <a16:creationId xmlns:a16="http://schemas.microsoft.com/office/drawing/2014/main" id="{9962E8C6-796D-7226-A919-B3E5A16DFC64}"/>
              </a:ext>
            </a:extLst>
          </p:cNvPr>
          <p:cNvGrpSpPr/>
          <p:nvPr/>
        </p:nvGrpSpPr>
        <p:grpSpPr>
          <a:xfrm rot="14328066" flipH="1">
            <a:off x="2973065" y="770691"/>
            <a:ext cx="1219032" cy="1261363"/>
            <a:chOff x="1215766" y="2785957"/>
            <a:chExt cx="2578143" cy="2643305"/>
          </a:xfrm>
          <a:noFill/>
        </p:grpSpPr>
        <p:sp>
          <p:nvSpPr>
            <p:cNvPr id="14" name="Arc 13">
              <a:extLst>
                <a:ext uri="{FF2B5EF4-FFF2-40B4-BE49-F238E27FC236}">
                  <a16:creationId xmlns:a16="http://schemas.microsoft.com/office/drawing/2014/main" id="{D91D3935-1016-35A4-5108-1071DFA1C1DB}"/>
                </a:ext>
              </a:extLst>
            </p:cNvPr>
            <p:cNvSpPr/>
            <p:nvPr/>
          </p:nvSpPr>
          <p:spPr>
            <a:xfrm rot="2973805" flipH="1" flipV="1">
              <a:off x="1183185" y="2818538"/>
              <a:ext cx="2643305" cy="2578143"/>
            </a:xfrm>
            <a:prstGeom prst="arc">
              <a:avLst>
                <a:gd name="adj1" fmla="val 16725940"/>
                <a:gd name="adj2" fmla="val 21348923"/>
              </a:avLst>
            </a:prstGeom>
            <a:grpFill/>
            <a:ln w="76200">
              <a:solidFill>
                <a:srgbClr val="FF0000">
                  <a:alpha val="50196"/>
                </a:srgb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Z" sz="1350">
                <a:solidFill>
                  <a:schemeClr val="tx1">
                    <a:lumMod val="85000"/>
                    <a:lumOff val="15000"/>
                  </a:schemeClr>
                </a:solidFill>
              </a:endParaRPr>
            </a:p>
          </p:txBody>
        </p:sp>
        <p:sp>
          <p:nvSpPr>
            <p:cNvPr id="15" name="Isosceles Triangle 14">
              <a:extLst>
                <a:ext uri="{FF2B5EF4-FFF2-40B4-BE49-F238E27FC236}">
                  <a16:creationId xmlns:a16="http://schemas.microsoft.com/office/drawing/2014/main" id="{101A4FD0-F043-04E6-7715-9B4026278ECF}"/>
                </a:ext>
              </a:extLst>
            </p:cNvPr>
            <p:cNvSpPr/>
            <p:nvPr/>
          </p:nvSpPr>
          <p:spPr>
            <a:xfrm rot="2755821">
              <a:off x="1581186" y="2984582"/>
              <a:ext cx="160978" cy="167956"/>
            </a:xfrm>
            <a:prstGeom prst="triangle">
              <a:avLst/>
            </a:prstGeom>
            <a:grpFill/>
            <a:ln w="76200">
              <a:solidFill>
                <a:srgbClr val="FF000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350">
                <a:solidFill>
                  <a:schemeClr val="tx1">
                    <a:lumMod val="85000"/>
                    <a:lumOff val="15000"/>
                  </a:schemeClr>
                </a:solidFill>
              </a:endParaRPr>
            </a:p>
          </p:txBody>
        </p:sp>
      </p:grpSp>
      <p:grpSp>
        <p:nvGrpSpPr>
          <p:cNvPr id="16" name="Group 15">
            <a:extLst>
              <a:ext uri="{FF2B5EF4-FFF2-40B4-BE49-F238E27FC236}">
                <a16:creationId xmlns:a16="http://schemas.microsoft.com/office/drawing/2014/main" id="{0240290A-81AF-436B-5EFD-EBCE7FE3BC18}"/>
              </a:ext>
            </a:extLst>
          </p:cNvPr>
          <p:cNvGrpSpPr/>
          <p:nvPr/>
        </p:nvGrpSpPr>
        <p:grpSpPr>
          <a:xfrm rot="7271934">
            <a:off x="5490731" y="770692"/>
            <a:ext cx="1219032" cy="1261363"/>
            <a:chOff x="1215766" y="2785957"/>
            <a:chExt cx="2578143" cy="2643305"/>
          </a:xfrm>
          <a:noFill/>
        </p:grpSpPr>
        <p:sp>
          <p:nvSpPr>
            <p:cNvPr id="17" name="Arc 16">
              <a:extLst>
                <a:ext uri="{FF2B5EF4-FFF2-40B4-BE49-F238E27FC236}">
                  <a16:creationId xmlns:a16="http://schemas.microsoft.com/office/drawing/2014/main" id="{DD3C92CD-7A25-8334-AFC7-6641DAEE36CE}"/>
                </a:ext>
              </a:extLst>
            </p:cNvPr>
            <p:cNvSpPr/>
            <p:nvPr/>
          </p:nvSpPr>
          <p:spPr>
            <a:xfrm rot="2973805" flipH="1" flipV="1">
              <a:off x="1183185" y="2818538"/>
              <a:ext cx="2643305" cy="2578143"/>
            </a:xfrm>
            <a:prstGeom prst="arc">
              <a:avLst>
                <a:gd name="adj1" fmla="val 16725940"/>
                <a:gd name="adj2" fmla="val 21362855"/>
              </a:avLst>
            </a:prstGeom>
            <a:grpFill/>
            <a:ln w="76200">
              <a:solidFill>
                <a:srgbClr val="FF0000">
                  <a:alpha val="50196"/>
                </a:srgb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Z" sz="1350">
                <a:solidFill>
                  <a:schemeClr val="tx1">
                    <a:lumMod val="85000"/>
                    <a:lumOff val="15000"/>
                  </a:schemeClr>
                </a:solidFill>
              </a:endParaRPr>
            </a:p>
          </p:txBody>
        </p:sp>
        <p:sp>
          <p:nvSpPr>
            <p:cNvPr id="18" name="Isosceles Triangle 17">
              <a:extLst>
                <a:ext uri="{FF2B5EF4-FFF2-40B4-BE49-F238E27FC236}">
                  <a16:creationId xmlns:a16="http://schemas.microsoft.com/office/drawing/2014/main" id="{9D2441AC-A708-3D59-EB8C-B77BFC9C21B3}"/>
                </a:ext>
              </a:extLst>
            </p:cNvPr>
            <p:cNvSpPr/>
            <p:nvPr/>
          </p:nvSpPr>
          <p:spPr>
            <a:xfrm rot="2755821">
              <a:off x="1581186" y="2984582"/>
              <a:ext cx="160978" cy="167956"/>
            </a:xfrm>
            <a:prstGeom prst="triangle">
              <a:avLst/>
            </a:prstGeom>
            <a:grpFill/>
            <a:ln w="76200">
              <a:solidFill>
                <a:srgbClr val="FF000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350">
                <a:solidFill>
                  <a:schemeClr val="tx1">
                    <a:lumMod val="85000"/>
                    <a:lumOff val="15000"/>
                  </a:schemeClr>
                </a:solidFill>
              </a:endParaRPr>
            </a:p>
          </p:txBody>
        </p:sp>
      </p:grpSp>
      <p:sp>
        <p:nvSpPr>
          <p:cNvPr id="19" name="TextBox 18">
            <a:extLst>
              <a:ext uri="{FF2B5EF4-FFF2-40B4-BE49-F238E27FC236}">
                <a16:creationId xmlns:a16="http://schemas.microsoft.com/office/drawing/2014/main" id="{50108825-53E3-5BC1-56D0-C92AA0289BA9}"/>
              </a:ext>
            </a:extLst>
          </p:cNvPr>
          <p:cNvSpPr txBox="1"/>
          <p:nvPr/>
        </p:nvSpPr>
        <p:spPr>
          <a:xfrm>
            <a:off x="1162300" y="4034020"/>
            <a:ext cx="1526036" cy="900246"/>
          </a:xfrm>
          <a:prstGeom prst="rect">
            <a:avLst/>
          </a:prstGeom>
          <a:solidFill>
            <a:schemeClr val="accent1">
              <a:lumMod val="20000"/>
              <a:lumOff val="80000"/>
            </a:schemeClr>
          </a:solidFill>
          <a:ln>
            <a:solidFill>
              <a:schemeClr val="bg2">
                <a:lumMod val="50000"/>
              </a:schemeClr>
            </a:solidFill>
          </a:ln>
        </p:spPr>
        <p:txBody>
          <a:bodyPr wrap="square" rtlCol="0">
            <a:spAutoFit/>
          </a:bodyPr>
          <a:lstStyle/>
          <a:p>
            <a:pPr algn="ctr"/>
            <a:r>
              <a:rPr lang="en-NZ" sz="1050">
                <a:solidFill>
                  <a:schemeClr val="tx1">
                    <a:lumMod val="85000"/>
                    <a:lumOff val="15000"/>
                  </a:schemeClr>
                </a:solidFill>
              </a:rPr>
              <a:t>Desires flexibility and market capacity to respond to infrastructure investment needs</a:t>
            </a:r>
          </a:p>
        </p:txBody>
      </p:sp>
      <p:sp>
        <p:nvSpPr>
          <p:cNvPr id="20" name="TextBox 19">
            <a:extLst>
              <a:ext uri="{FF2B5EF4-FFF2-40B4-BE49-F238E27FC236}">
                <a16:creationId xmlns:a16="http://schemas.microsoft.com/office/drawing/2014/main" id="{20BAB221-631A-A7A9-0EA3-B9FEE8F81BFE}"/>
              </a:ext>
            </a:extLst>
          </p:cNvPr>
          <p:cNvSpPr txBox="1"/>
          <p:nvPr/>
        </p:nvSpPr>
        <p:spPr>
          <a:xfrm>
            <a:off x="6992833" y="4034020"/>
            <a:ext cx="1805981" cy="738664"/>
          </a:xfrm>
          <a:prstGeom prst="rect">
            <a:avLst/>
          </a:prstGeom>
          <a:solidFill>
            <a:schemeClr val="accent2">
              <a:lumMod val="20000"/>
              <a:lumOff val="80000"/>
            </a:schemeClr>
          </a:solidFill>
          <a:ln>
            <a:solidFill>
              <a:schemeClr val="bg2">
                <a:lumMod val="50000"/>
              </a:schemeClr>
            </a:solidFill>
          </a:ln>
        </p:spPr>
        <p:txBody>
          <a:bodyPr wrap="square" rtlCol="0">
            <a:spAutoFit/>
          </a:bodyPr>
          <a:lstStyle/>
          <a:p>
            <a:pPr algn="ctr"/>
            <a:r>
              <a:rPr lang="en-NZ" sz="1050">
                <a:solidFill>
                  <a:schemeClr val="tx1">
                    <a:lumMod val="85000"/>
                    <a:lumOff val="15000"/>
                  </a:schemeClr>
                </a:solidFill>
              </a:rPr>
              <a:t>Desires longer term certainty </a:t>
            </a:r>
            <a:br>
              <a:rPr lang="en-NZ" sz="1050">
                <a:solidFill>
                  <a:schemeClr val="tx1">
                    <a:lumMod val="85000"/>
                    <a:lumOff val="15000"/>
                  </a:schemeClr>
                </a:solidFill>
              </a:rPr>
            </a:br>
            <a:r>
              <a:rPr lang="en-NZ" sz="1050">
                <a:solidFill>
                  <a:schemeClr val="tx1">
                    <a:lumMod val="85000"/>
                    <a:lumOff val="15000"/>
                  </a:schemeClr>
                </a:solidFill>
              </a:rPr>
              <a:t>and a smooth Pipeline to </a:t>
            </a:r>
            <a:br>
              <a:rPr lang="en-NZ" sz="1050">
                <a:solidFill>
                  <a:schemeClr val="tx1">
                    <a:lumMod val="85000"/>
                    <a:lumOff val="15000"/>
                  </a:schemeClr>
                </a:solidFill>
              </a:rPr>
            </a:br>
            <a:r>
              <a:rPr lang="en-NZ" sz="1050">
                <a:solidFill>
                  <a:schemeClr val="tx1">
                    <a:lumMod val="85000"/>
                    <a:lumOff val="15000"/>
                  </a:schemeClr>
                </a:solidFill>
              </a:rPr>
              <a:t>invest and build capability </a:t>
            </a:r>
            <a:br>
              <a:rPr lang="en-NZ" sz="1050">
                <a:solidFill>
                  <a:schemeClr val="tx1">
                    <a:lumMod val="85000"/>
                    <a:lumOff val="15000"/>
                  </a:schemeClr>
                </a:solidFill>
              </a:rPr>
            </a:br>
            <a:r>
              <a:rPr lang="en-NZ" sz="1050">
                <a:solidFill>
                  <a:schemeClr val="tx1">
                    <a:lumMod val="85000"/>
                    <a:lumOff val="15000"/>
                  </a:schemeClr>
                </a:solidFill>
              </a:rPr>
              <a:t>and capacity</a:t>
            </a:r>
          </a:p>
        </p:txBody>
      </p:sp>
      <p:sp>
        <p:nvSpPr>
          <p:cNvPr id="21" name="Arrow: Up 20">
            <a:extLst>
              <a:ext uri="{FF2B5EF4-FFF2-40B4-BE49-F238E27FC236}">
                <a16:creationId xmlns:a16="http://schemas.microsoft.com/office/drawing/2014/main" id="{9BD1B1B2-7AA7-0958-5BFE-D98CD793D8F1}"/>
              </a:ext>
            </a:extLst>
          </p:cNvPr>
          <p:cNvSpPr/>
          <p:nvPr/>
        </p:nvSpPr>
        <p:spPr>
          <a:xfrm rot="10800000">
            <a:off x="7268795" y="3574184"/>
            <a:ext cx="843026" cy="403392"/>
          </a:xfrm>
          <a:prstGeom prst="upArrow">
            <a:avLst/>
          </a:prstGeom>
          <a:gradFill flip="none" rotWithShape="1">
            <a:gsLst>
              <a:gs pos="0">
                <a:schemeClr val="bg2">
                  <a:lumMod val="50000"/>
                </a:schemeClr>
              </a:gs>
              <a:gs pos="99065">
                <a:schemeClr val="bg2"/>
              </a:gs>
              <a:gs pos="50000">
                <a:schemeClr val="bg2">
                  <a:lumMod val="75000"/>
                </a:schemeClr>
              </a:gs>
            </a:gsLst>
            <a:lin ang="54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NZ" sz="1350">
              <a:solidFill>
                <a:schemeClr val="tx1">
                  <a:lumMod val="85000"/>
                  <a:lumOff val="15000"/>
                </a:schemeClr>
              </a:solidFill>
            </a:endParaRPr>
          </a:p>
        </p:txBody>
      </p:sp>
      <p:sp>
        <p:nvSpPr>
          <p:cNvPr id="22" name="Arrow: Up 21">
            <a:extLst>
              <a:ext uri="{FF2B5EF4-FFF2-40B4-BE49-F238E27FC236}">
                <a16:creationId xmlns:a16="http://schemas.microsoft.com/office/drawing/2014/main" id="{799BBB55-7ED2-BD7A-51E1-C638A2E9BBE7}"/>
              </a:ext>
            </a:extLst>
          </p:cNvPr>
          <p:cNvSpPr/>
          <p:nvPr/>
        </p:nvSpPr>
        <p:spPr>
          <a:xfrm rot="10800000">
            <a:off x="1601002" y="3576848"/>
            <a:ext cx="843026" cy="403392"/>
          </a:xfrm>
          <a:prstGeom prst="upArrow">
            <a:avLst/>
          </a:prstGeom>
          <a:gradFill flip="none" rotWithShape="1">
            <a:gsLst>
              <a:gs pos="0">
                <a:schemeClr val="bg2">
                  <a:lumMod val="50000"/>
                </a:schemeClr>
              </a:gs>
              <a:gs pos="99065">
                <a:schemeClr val="bg2"/>
              </a:gs>
              <a:gs pos="50000">
                <a:schemeClr val="bg2">
                  <a:lumMod val="75000"/>
                </a:schemeClr>
              </a:gs>
            </a:gsLst>
            <a:lin ang="54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NZ" sz="1350">
              <a:solidFill>
                <a:schemeClr val="tx1">
                  <a:lumMod val="85000"/>
                  <a:lumOff val="15000"/>
                </a:schemeClr>
              </a:solidFill>
            </a:endParaRPr>
          </a:p>
        </p:txBody>
      </p:sp>
      <p:sp>
        <p:nvSpPr>
          <p:cNvPr id="23" name="TextBox 22">
            <a:extLst>
              <a:ext uri="{FF2B5EF4-FFF2-40B4-BE49-F238E27FC236}">
                <a16:creationId xmlns:a16="http://schemas.microsoft.com/office/drawing/2014/main" id="{95158606-38C2-712F-6825-67AAD56B9DFD}"/>
              </a:ext>
            </a:extLst>
          </p:cNvPr>
          <p:cNvSpPr txBox="1"/>
          <p:nvPr/>
        </p:nvSpPr>
        <p:spPr>
          <a:xfrm>
            <a:off x="3030865" y="4052960"/>
            <a:ext cx="3691393" cy="784830"/>
          </a:xfrm>
          <a:prstGeom prst="rect">
            <a:avLst/>
          </a:prstGeom>
          <a:noFill/>
        </p:spPr>
        <p:txBody>
          <a:bodyPr wrap="square" rtlCol="0">
            <a:spAutoFit/>
          </a:bodyPr>
          <a:lstStyle/>
          <a:p>
            <a:pPr algn="ctr"/>
            <a:r>
              <a:rPr lang="en-NZ" sz="1350" b="1" err="1">
                <a:solidFill>
                  <a:schemeClr val="tx1">
                    <a:lumMod val="85000"/>
                    <a:lumOff val="15000"/>
                  </a:schemeClr>
                </a:solidFill>
                <a:cs typeface="Segoe UI Semibold" panose="020B0702040204020203" pitchFamily="34" charset="0"/>
              </a:rPr>
              <a:t>Te</a:t>
            </a:r>
            <a:r>
              <a:rPr lang="en-NZ" sz="1350" b="1">
                <a:solidFill>
                  <a:schemeClr val="tx1">
                    <a:lumMod val="85000"/>
                    <a:lumOff val="15000"/>
                  </a:schemeClr>
                </a:solidFill>
                <a:cs typeface="Segoe UI Semibold" panose="020B0702040204020203" pitchFamily="34" charset="0"/>
              </a:rPr>
              <a:t> Waihanga</a:t>
            </a:r>
          </a:p>
          <a:p>
            <a:pPr algn="ctr"/>
            <a:r>
              <a:rPr lang="en-NZ" sz="1050">
                <a:solidFill>
                  <a:schemeClr val="tx1">
                    <a:lumMod val="85000"/>
                    <a:lumOff val="15000"/>
                  </a:schemeClr>
                </a:solidFill>
                <a:cs typeface="Segoe UI Semibold" panose="020B0702040204020203" pitchFamily="34" charset="0"/>
              </a:rPr>
              <a:t>Informs and facilitates improved planning and coordination within the construction market and informs decision making on funding and system settings</a:t>
            </a:r>
          </a:p>
        </p:txBody>
      </p:sp>
    </p:spTree>
    <p:extLst>
      <p:ext uri="{BB962C8B-B14F-4D97-AF65-F5344CB8AC3E}">
        <p14:creationId xmlns:p14="http://schemas.microsoft.com/office/powerpoint/2010/main" val="35330395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677C5DC-2FA3-7BEB-0555-757517BF9A85}"/>
              </a:ext>
            </a:extLst>
          </p:cNvPr>
          <p:cNvSpPr>
            <a:spLocks noGrp="1"/>
          </p:cNvSpPr>
          <p:nvPr>
            <p:ph type="body" sz="quarter" idx="12"/>
          </p:nvPr>
        </p:nvSpPr>
        <p:spPr/>
        <p:txBody>
          <a:bodyPr/>
          <a:lstStyle/>
          <a:p>
            <a:endParaRPr lang="en-NZ" dirty="0"/>
          </a:p>
        </p:txBody>
      </p:sp>
      <p:sp>
        <p:nvSpPr>
          <p:cNvPr id="2" name="Text Placeholder 1">
            <a:extLst>
              <a:ext uri="{FF2B5EF4-FFF2-40B4-BE49-F238E27FC236}">
                <a16:creationId xmlns:a16="http://schemas.microsoft.com/office/drawing/2014/main" id="{0B12D674-7525-67CC-7678-251AA70CB47E}"/>
              </a:ext>
            </a:extLst>
          </p:cNvPr>
          <p:cNvSpPr txBox="1">
            <a:spLocks/>
          </p:cNvSpPr>
          <p:nvPr/>
        </p:nvSpPr>
        <p:spPr>
          <a:xfrm>
            <a:off x="1195389" y="677825"/>
            <a:ext cx="3608546" cy="650162"/>
          </a:xfrm>
          <a:prstGeom prst="rect">
            <a:avLst/>
          </a:prstGeom>
        </p:spPr>
        <p:txBody>
          <a:bodyPr/>
          <a:lstStyle>
            <a:lvl1pPr marL="0" indent="0" algn="l" defTabSz="914400" rtl="0" eaLnBrk="1" latinLnBrk="0" hangingPunct="1">
              <a:lnSpc>
                <a:spcPct val="90000"/>
              </a:lnSpc>
              <a:spcBef>
                <a:spcPts val="1000"/>
              </a:spcBef>
              <a:buFontTx/>
              <a:buNone/>
              <a:defRPr sz="3600" b="1" i="0" kern="1200">
                <a:solidFill>
                  <a:srgbClr val="42BFC5"/>
                </a:solidFill>
                <a:latin typeface="Proxima Nova Semibold" panose="02000506030000020004" pitchFamily="2" charset="0"/>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700"/>
          </a:p>
        </p:txBody>
      </p:sp>
      <p:sp>
        <p:nvSpPr>
          <p:cNvPr id="4" name="Text Placeholder 5">
            <a:extLst>
              <a:ext uri="{FF2B5EF4-FFF2-40B4-BE49-F238E27FC236}">
                <a16:creationId xmlns:a16="http://schemas.microsoft.com/office/drawing/2014/main" id="{212F370A-1B4D-FEFE-4FB9-452E8234E38B}"/>
              </a:ext>
            </a:extLst>
          </p:cNvPr>
          <p:cNvSpPr txBox="1">
            <a:spLocks/>
          </p:cNvSpPr>
          <p:nvPr/>
        </p:nvSpPr>
        <p:spPr>
          <a:xfrm>
            <a:off x="7080600" y="4222150"/>
            <a:ext cx="1610128" cy="31287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50">
                <a:solidFill>
                  <a:srgbClr val="42BFC5"/>
                </a:solidFill>
              </a:rPr>
              <a:t>Council contributors </a:t>
            </a:r>
            <a:r>
              <a:rPr lang="en-US" sz="900">
                <a:solidFill>
                  <a:srgbClr val="42BFC5"/>
                </a:solidFill>
              </a:rPr>
              <a:t>– direct information (green) indirect and partial information (orange)</a:t>
            </a:r>
            <a:endParaRPr lang="en-US" sz="1350">
              <a:solidFill>
                <a:srgbClr val="42BFC5"/>
              </a:solidFill>
            </a:endParaRPr>
          </a:p>
        </p:txBody>
      </p:sp>
      <p:sp>
        <p:nvSpPr>
          <p:cNvPr id="5" name="Text Placeholder 4">
            <a:extLst>
              <a:ext uri="{FF2B5EF4-FFF2-40B4-BE49-F238E27FC236}">
                <a16:creationId xmlns:a16="http://schemas.microsoft.com/office/drawing/2014/main" id="{EB7129B5-2D59-CE7F-9018-A2F01E953B06}"/>
              </a:ext>
            </a:extLst>
          </p:cNvPr>
          <p:cNvSpPr>
            <a:spLocks noGrp="1"/>
          </p:cNvSpPr>
          <p:nvPr>
            <p:ph type="body" sz="quarter" idx="14"/>
          </p:nvPr>
        </p:nvSpPr>
        <p:spPr>
          <a:xfrm>
            <a:off x="2702717" y="329966"/>
            <a:ext cx="3608546" cy="650162"/>
          </a:xfrm>
        </p:spPr>
        <p:txBody>
          <a:bodyPr/>
          <a:lstStyle/>
          <a:p>
            <a:r>
              <a:rPr lang="en-US"/>
              <a:t>A facilitation tool</a:t>
            </a:r>
          </a:p>
        </p:txBody>
      </p:sp>
      <p:pic>
        <p:nvPicPr>
          <p:cNvPr id="6" name="Picture 5">
            <a:extLst>
              <a:ext uri="{FF2B5EF4-FFF2-40B4-BE49-F238E27FC236}">
                <a16:creationId xmlns:a16="http://schemas.microsoft.com/office/drawing/2014/main" id="{81955942-3400-1862-4CF3-D14DD724BF20}"/>
              </a:ext>
            </a:extLst>
          </p:cNvPr>
          <p:cNvPicPr>
            <a:picLocks noChangeAspect="1"/>
          </p:cNvPicPr>
          <p:nvPr/>
        </p:nvPicPr>
        <p:blipFill>
          <a:blip r:embed="rId2"/>
          <a:stretch>
            <a:fillRect/>
          </a:stretch>
        </p:blipFill>
        <p:spPr>
          <a:xfrm>
            <a:off x="872062" y="1282430"/>
            <a:ext cx="4253027" cy="3498905"/>
          </a:xfrm>
          <a:prstGeom prst="rect">
            <a:avLst/>
          </a:prstGeom>
        </p:spPr>
      </p:pic>
      <p:pic>
        <p:nvPicPr>
          <p:cNvPr id="7" name="Picture 6">
            <a:extLst>
              <a:ext uri="{FF2B5EF4-FFF2-40B4-BE49-F238E27FC236}">
                <a16:creationId xmlns:a16="http://schemas.microsoft.com/office/drawing/2014/main" id="{26D6260F-0BBF-9F21-2833-70E224AF01DE}"/>
              </a:ext>
            </a:extLst>
          </p:cNvPr>
          <p:cNvPicPr>
            <a:picLocks noChangeAspect="1"/>
          </p:cNvPicPr>
          <p:nvPr/>
        </p:nvPicPr>
        <p:blipFill>
          <a:blip r:embed="rId3"/>
          <a:stretch>
            <a:fillRect/>
          </a:stretch>
        </p:blipFill>
        <p:spPr>
          <a:xfrm>
            <a:off x="5366971" y="267762"/>
            <a:ext cx="3777029" cy="4607975"/>
          </a:xfrm>
          <a:prstGeom prst="rect">
            <a:avLst/>
          </a:prstGeom>
        </p:spPr>
      </p:pic>
      <p:pic>
        <p:nvPicPr>
          <p:cNvPr id="8" name="Picture 7">
            <a:extLst>
              <a:ext uri="{FF2B5EF4-FFF2-40B4-BE49-F238E27FC236}">
                <a16:creationId xmlns:a16="http://schemas.microsoft.com/office/drawing/2014/main" id="{6F929012-E865-B0EE-9B22-24ABF7EC836D}"/>
              </a:ext>
            </a:extLst>
          </p:cNvPr>
          <p:cNvPicPr>
            <a:picLocks noChangeAspect="1"/>
          </p:cNvPicPr>
          <p:nvPr/>
        </p:nvPicPr>
        <p:blipFill>
          <a:blip r:embed="rId4"/>
          <a:stretch>
            <a:fillRect/>
          </a:stretch>
        </p:blipFill>
        <p:spPr>
          <a:xfrm>
            <a:off x="665173" y="36610"/>
            <a:ext cx="1918854" cy="1205041"/>
          </a:xfrm>
          <a:prstGeom prst="rect">
            <a:avLst/>
          </a:prstGeom>
        </p:spPr>
      </p:pic>
      <p:sp>
        <p:nvSpPr>
          <p:cNvPr id="11" name="Text Placeholder 10">
            <a:extLst>
              <a:ext uri="{FF2B5EF4-FFF2-40B4-BE49-F238E27FC236}">
                <a16:creationId xmlns:a16="http://schemas.microsoft.com/office/drawing/2014/main" id="{336888E0-6E9B-3408-5D9B-35C031AC3E9B}"/>
              </a:ext>
            </a:extLst>
          </p:cNvPr>
          <p:cNvSpPr>
            <a:spLocks noGrp="1"/>
          </p:cNvSpPr>
          <p:nvPr>
            <p:ph type="body" sz="quarter" idx="11"/>
          </p:nvPr>
        </p:nvSpPr>
        <p:spPr/>
        <p:txBody>
          <a:bodyPr/>
          <a:lstStyle/>
          <a:p>
            <a:endParaRPr lang="en-NZ"/>
          </a:p>
        </p:txBody>
      </p:sp>
    </p:spTree>
    <p:extLst>
      <p:ext uri="{BB962C8B-B14F-4D97-AF65-F5344CB8AC3E}">
        <p14:creationId xmlns:p14="http://schemas.microsoft.com/office/powerpoint/2010/main" val="40118793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3F8A238-A4ED-4827-2307-7BB9506868BE}"/>
              </a:ext>
            </a:extLst>
          </p:cNvPr>
          <p:cNvSpPr>
            <a:spLocks noGrp="1"/>
          </p:cNvSpPr>
          <p:nvPr>
            <p:ph type="body" sz="quarter" idx="11"/>
          </p:nvPr>
        </p:nvSpPr>
        <p:spPr>
          <a:xfrm>
            <a:off x="734291" y="75654"/>
            <a:ext cx="6753223" cy="431027"/>
          </a:xfrm>
        </p:spPr>
        <p:txBody>
          <a:bodyPr/>
          <a:lstStyle/>
          <a:p>
            <a:r>
              <a:rPr lang="en-NZ" sz="2400"/>
              <a:t>Pipeline certainty</a:t>
            </a:r>
          </a:p>
        </p:txBody>
      </p:sp>
      <p:sp>
        <p:nvSpPr>
          <p:cNvPr id="6" name="Text Placeholder 4">
            <a:extLst>
              <a:ext uri="{FF2B5EF4-FFF2-40B4-BE49-F238E27FC236}">
                <a16:creationId xmlns:a16="http://schemas.microsoft.com/office/drawing/2014/main" id="{FD553103-737D-6F90-D99A-2A40AA76DF8B}"/>
              </a:ext>
            </a:extLst>
          </p:cNvPr>
          <p:cNvSpPr>
            <a:spLocks noGrp="1"/>
          </p:cNvSpPr>
          <p:nvPr>
            <p:ph type="body" sz="quarter" idx="14"/>
          </p:nvPr>
        </p:nvSpPr>
        <p:spPr>
          <a:xfrm>
            <a:off x="783215" y="506681"/>
            <a:ext cx="3993139" cy="528650"/>
          </a:xfrm>
        </p:spPr>
        <p:txBody>
          <a:bodyPr/>
          <a:lstStyle/>
          <a:p>
            <a:r>
              <a:rPr lang="en-US" sz="1400"/>
              <a:t>What gives us certainty? </a:t>
            </a:r>
          </a:p>
        </p:txBody>
      </p:sp>
      <p:graphicFrame>
        <p:nvGraphicFramePr>
          <p:cNvPr id="3" name="Table 3">
            <a:extLst>
              <a:ext uri="{FF2B5EF4-FFF2-40B4-BE49-F238E27FC236}">
                <a16:creationId xmlns:a16="http://schemas.microsoft.com/office/drawing/2014/main" id="{A51BF46B-3113-55D9-7AA1-C3A9022BDCBB}"/>
              </a:ext>
            </a:extLst>
          </p:cNvPr>
          <p:cNvGraphicFramePr>
            <a:graphicFrameLocks noGrp="1"/>
          </p:cNvGraphicFramePr>
          <p:nvPr>
            <p:extLst>
              <p:ext uri="{D42A27DB-BD31-4B8C-83A1-F6EECF244321}">
                <p14:modId xmlns:p14="http://schemas.microsoft.com/office/powerpoint/2010/main" val="2714440269"/>
              </p:ext>
            </p:extLst>
          </p:nvPr>
        </p:nvGraphicFramePr>
        <p:xfrm>
          <a:off x="858981" y="1035331"/>
          <a:ext cx="7626495" cy="3825240"/>
        </p:xfrm>
        <a:graphic>
          <a:graphicData uri="http://schemas.openxmlformats.org/drawingml/2006/table">
            <a:tbl>
              <a:tblPr firstRow="1" bandRow="1">
                <a:tableStyleId>{5C22544A-7EE6-4342-B048-85BDC9FD1C3A}</a:tableStyleId>
              </a:tblPr>
              <a:tblGrid>
                <a:gridCol w="1914794">
                  <a:extLst>
                    <a:ext uri="{9D8B030D-6E8A-4147-A177-3AD203B41FA5}">
                      <a16:colId xmlns:a16="http://schemas.microsoft.com/office/drawing/2014/main" val="3529505099"/>
                    </a:ext>
                  </a:extLst>
                </a:gridCol>
                <a:gridCol w="3169536">
                  <a:extLst>
                    <a:ext uri="{9D8B030D-6E8A-4147-A177-3AD203B41FA5}">
                      <a16:colId xmlns:a16="http://schemas.microsoft.com/office/drawing/2014/main" val="1595039069"/>
                    </a:ext>
                  </a:extLst>
                </a:gridCol>
                <a:gridCol w="2542165">
                  <a:extLst>
                    <a:ext uri="{9D8B030D-6E8A-4147-A177-3AD203B41FA5}">
                      <a16:colId xmlns:a16="http://schemas.microsoft.com/office/drawing/2014/main" val="3504612918"/>
                    </a:ext>
                  </a:extLst>
                </a:gridCol>
              </a:tblGrid>
              <a:tr h="370840">
                <a:tc>
                  <a:txBody>
                    <a:bodyPr/>
                    <a:lstStyle/>
                    <a:p>
                      <a:endParaRPr lang="en-NZ"/>
                    </a:p>
                  </a:txBody>
                  <a:tcPr/>
                </a:tc>
                <a:tc>
                  <a:txBody>
                    <a:bodyPr/>
                    <a:lstStyle/>
                    <a:p>
                      <a:r>
                        <a:rPr lang="en-US"/>
                        <a:t>More certainty</a:t>
                      </a:r>
                      <a:endParaRPr lang="en-NZ"/>
                    </a:p>
                  </a:txBody>
                  <a:tcPr/>
                </a:tc>
                <a:tc>
                  <a:txBody>
                    <a:bodyPr/>
                    <a:lstStyle/>
                    <a:p>
                      <a:r>
                        <a:rPr lang="en-US"/>
                        <a:t>Less certainty</a:t>
                      </a:r>
                      <a:endParaRPr lang="en-NZ"/>
                    </a:p>
                  </a:txBody>
                  <a:tcPr/>
                </a:tc>
                <a:extLst>
                  <a:ext uri="{0D108BD9-81ED-4DB2-BD59-A6C34878D82A}">
                    <a16:rowId xmlns:a16="http://schemas.microsoft.com/office/drawing/2014/main" val="1213469018"/>
                  </a:ext>
                </a:extLst>
              </a:tr>
              <a:tr h="284134">
                <a:tc>
                  <a:txBody>
                    <a:bodyPr/>
                    <a:lstStyle/>
                    <a:p>
                      <a:pPr marL="342900" indent="-342900" algn="l" defTabSz="342892" rtl="0" eaLnBrk="1" latinLnBrk="0" hangingPunct="1">
                        <a:buAutoNum type="arabicPeriod"/>
                      </a:pPr>
                      <a:r>
                        <a:rPr lang="en-US" sz="1400" b="1" kern="1200">
                          <a:solidFill>
                            <a:schemeClr val="dk1"/>
                          </a:solidFill>
                          <a:latin typeface="+mn-lt"/>
                          <a:ea typeface="+mn-ea"/>
                          <a:cs typeface="+mn-cs"/>
                        </a:rPr>
                        <a:t>Planning</a:t>
                      </a:r>
                      <a:endParaRPr lang="en-NZ" sz="1400" b="1" kern="1200">
                        <a:solidFill>
                          <a:schemeClr val="dk1"/>
                        </a:solidFill>
                        <a:latin typeface="+mn-lt"/>
                        <a:ea typeface="+mn-ea"/>
                        <a:cs typeface="+mn-cs"/>
                      </a:endParaRPr>
                    </a:p>
                  </a:txBody>
                  <a:tcPr/>
                </a:tc>
                <a:tc>
                  <a:txBody>
                    <a:bodyPr/>
                    <a:lstStyle/>
                    <a:p>
                      <a:r>
                        <a:rPr lang="en-US" sz="1100"/>
                        <a:t>Broad consensus on problem definition, preferred option and need.</a:t>
                      </a:r>
                    </a:p>
                    <a:p>
                      <a:r>
                        <a:rPr lang="en-US" sz="1100"/>
                        <a:t>High growth locations</a:t>
                      </a:r>
                    </a:p>
                    <a:p>
                      <a:r>
                        <a:rPr lang="en-US" sz="1100"/>
                        <a:t>Announcement after business case</a:t>
                      </a:r>
                      <a:endParaRPr lang="en-NZ" sz="1100"/>
                    </a:p>
                  </a:txBody>
                  <a:tcPr/>
                </a:tc>
                <a:tc>
                  <a:txBody>
                    <a:bodyPr/>
                    <a:lstStyle/>
                    <a:p>
                      <a:r>
                        <a:rPr lang="en-US" sz="1100"/>
                        <a:t>Contestability on problem definition, preferred option and need.</a:t>
                      </a:r>
                    </a:p>
                    <a:p>
                      <a:r>
                        <a:rPr lang="en-US" sz="1100"/>
                        <a:t>Low growth, declining locations</a:t>
                      </a:r>
                    </a:p>
                    <a:p>
                      <a:r>
                        <a:rPr lang="en-US" sz="1100"/>
                        <a:t>Announcement before business case</a:t>
                      </a:r>
                      <a:endParaRPr lang="en-NZ" sz="1100"/>
                    </a:p>
                  </a:txBody>
                  <a:tcPr/>
                </a:tc>
                <a:extLst>
                  <a:ext uri="{0D108BD9-81ED-4DB2-BD59-A6C34878D82A}">
                    <a16:rowId xmlns:a16="http://schemas.microsoft.com/office/drawing/2014/main" val="4018706299"/>
                  </a:ext>
                </a:extLst>
              </a:tr>
              <a:tr h="284134">
                <a:tc>
                  <a:txBody>
                    <a:bodyPr/>
                    <a:lstStyle/>
                    <a:p>
                      <a:pPr marL="342900" indent="-342900">
                        <a:buAutoNum type="arabicPeriod" startAt="2"/>
                      </a:pPr>
                      <a:r>
                        <a:rPr lang="en-US" sz="1400" b="1">
                          <a:solidFill>
                            <a:schemeClr val="bg1"/>
                          </a:solidFill>
                        </a:rPr>
                        <a:t>Funding</a:t>
                      </a:r>
                      <a:endParaRPr lang="en-NZ" sz="1400" b="1">
                        <a:solidFill>
                          <a:schemeClr val="bg1"/>
                        </a:solidFill>
                      </a:endParaRPr>
                    </a:p>
                  </a:txBody>
                  <a:tcPr/>
                </a:tc>
                <a:tc>
                  <a:txBody>
                    <a:bodyPr/>
                    <a:lstStyle/>
                    <a:p>
                      <a:r>
                        <a:rPr lang="en-US" sz="1100">
                          <a:solidFill>
                            <a:schemeClr val="bg1"/>
                          </a:solidFill>
                        </a:rPr>
                        <a:t>User chargers</a:t>
                      </a:r>
                    </a:p>
                    <a:p>
                      <a:r>
                        <a:rPr lang="en-US" sz="1100">
                          <a:solidFill>
                            <a:schemeClr val="bg1"/>
                          </a:solidFill>
                        </a:rPr>
                        <a:t>Pricing autonomy</a:t>
                      </a:r>
                      <a:endParaRPr lang="en-NZ" sz="1100">
                        <a:solidFill>
                          <a:schemeClr val="bg1"/>
                        </a:solidFill>
                      </a:endParaRPr>
                    </a:p>
                  </a:txBody>
                  <a:tcPr/>
                </a:tc>
                <a:tc>
                  <a:txBody>
                    <a:bodyPr/>
                    <a:lstStyle/>
                    <a:p>
                      <a:r>
                        <a:rPr lang="en-US" sz="1100">
                          <a:solidFill>
                            <a:schemeClr val="bg1"/>
                          </a:solidFill>
                        </a:rPr>
                        <a:t>Fixed or centralized funding</a:t>
                      </a:r>
                    </a:p>
                    <a:p>
                      <a:r>
                        <a:rPr lang="en-US" sz="1100">
                          <a:solidFill>
                            <a:schemeClr val="bg1"/>
                          </a:solidFill>
                        </a:rPr>
                        <a:t>Rigid/political prices</a:t>
                      </a:r>
                    </a:p>
                  </a:txBody>
                  <a:tcPr/>
                </a:tc>
                <a:extLst>
                  <a:ext uri="{0D108BD9-81ED-4DB2-BD59-A6C34878D82A}">
                    <a16:rowId xmlns:a16="http://schemas.microsoft.com/office/drawing/2014/main" val="1351007855"/>
                  </a:ext>
                </a:extLst>
              </a:tr>
              <a:tr h="370840">
                <a:tc>
                  <a:txBody>
                    <a:bodyPr/>
                    <a:lstStyle/>
                    <a:p>
                      <a:pPr marL="342900" indent="-342900" algn="l" defTabSz="342892" rtl="0" eaLnBrk="1" latinLnBrk="0" hangingPunct="1">
                        <a:buAutoNum type="arabicPeriod" startAt="3"/>
                      </a:pPr>
                      <a:r>
                        <a:rPr lang="en-US" sz="1400" b="1" kern="1200">
                          <a:solidFill>
                            <a:schemeClr val="bg1"/>
                          </a:solidFill>
                          <a:latin typeface="+mn-lt"/>
                          <a:ea typeface="+mn-ea"/>
                          <a:cs typeface="+mn-cs"/>
                        </a:rPr>
                        <a:t>Complexity</a:t>
                      </a:r>
                      <a:endParaRPr lang="en-NZ" sz="1400" b="1" kern="1200">
                        <a:solidFill>
                          <a:schemeClr val="bg1"/>
                        </a:solidFill>
                        <a:latin typeface="+mn-lt"/>
                        <a:ea typeface="+mn-ea"/>
                        <a:cs typeface="+mn-cs"/>
                      </a:endParaRPr>
                    </a:p>
                  </a:txBody>
                  <a:tcPr/>
                </a:tc>
                <a:tc>
                  <a:txBody>
                    <a:bodyPr/>
                    <a:lstStyle/>
                    <a:p>
                      <a:r>
                        <a:rPr lang="en-US" sz="1100">
                          <a:solidFill>
                            <a:schemeClr val="bg1"/>
                          </a:solidFill>
                        </a:rPr>
                        <a:t>Small works</a:t>
                      </a:r>
                    </a:p>
                    <a:p>
                      <a:pPr marL="0" marR="0" lvl="0" indent="0" algn="l" defTabSz="342892" rtl="0" eaLnBrk="1" fontAlgn="auto" latinLnBrk="0" hangingPunct="1">
                        <a:lnSpc>
                          <a:spcPct val="100000"/>
                        </a:lnSpc>
                        <a:spcBef>
                          <a:spcPts val="0"/>
                        </a:spcBef>
                        <a:spcAft>
                          <a:spcPts val="0"/>
                        </a:spcAft>
                        <a:buClrTx/>
                        <a:buSzTx/>
                        <a:buFontTx/>
                        <a:buNone/>
                        <a:tabLst/>
                        <a:defRPr/>
                      </a:pPr>
                      <a:r>
                        <a:rPr lang="en-US" sz="1100">
                          <a:solidFill>
                            <a:schemeClr val="bg1"/>
                          </a:solidFill>
                        </a:rPr>
                        <a:t>Modular, standardized</a:t>
                      </a:r>
                    </a:p>
                    <a:p>
                      <a:pPr marL="0" marR="0" lvl="0" indent="0" algn="l" defTabSz="342892" rtl="0" eaLnBrk="1" fontAlgn="auto" latinLnBrk="0" hangingPunct="1">
                        <a:lnSpc>
                          <a:spcPct val="100000"/>
                        </a:lnSpc>
                        <a:spcBef>
                          <a:spcPts val="0"/>
                        </a:spcBef>
                        <a:spcAft>
                          <a:spcPts val="0"/>
                        </a:spcAft>
                        <a:buClrTx/>
                        <a:buSzTx/>
                        <a:buFontTx/>
                        <a:buNone/>
                        <a:tabLst/>
                        <a:defRPr/>
                      </a:pPr>
                      <a:r>
                        <a:rPr lang="en-US" sz="1100">
                          <a:solidFill>
                            <a:schemeClr val="bg1"/>
                          </a:solidFill>
                        </a:rPr>
                        <a:t>Able to import knowledge</a:t>
                      </a:r>
                    </a:p>
                    <a:p>
                      <a:pPr marL="0" marR="0" lvl="0" indent="0" algn="l" defTabSz="342892" rtl="0" eaLnBrk="1" fontAlgn="auto" latinLnBrk="0" hangingPunct="1">
                        <a:lnSpc>
                          <a:spcPct val="100000"/>
                        </a:lnSpc>
                        <a:spcBef>
                          <a:spcPts val="0"/>
                        </a:spcBef>
                        <a:spcAft>
                          <a:spcPts val="0"/>
                        </a:spcAft>
                        <a:buClrTx/>
                        <a:buSzTx/>
                        <a:buFontTx/>
                        <a:buNone/>
                        <a:tabLst/>
                        <a:defRPr/>
                      </a:pPr>
                      <a:r>
                        <a:rPr lang="en-US" sz="1100">
                          <a:solidFill>
                            <a:schemeClr val="bg1"/>
                          </a:solidFill>
                        </a:rPr>
                        <a:t>Maintaining the status quo (maintenance, reinstatement, resilience)</a:t>
                      </a:r>
                      <a:endParaRPr lang="en-NZ" sz="1100">
                        <a:solidFill>
                          <a:schemeClr val="bg1"/>
                        </a:solidFill>
                      </a:endParaRPr>
                    </a:p>
                  </a:txBody>
                  <a:tcPr/>
                </a:tc>
                <a:tc>
                  <a:txBody>
                    <a:bodyPr/>
                    <a:lstStyle/>
                    <a:p>
                      <a:r>
                        <a:rPr lang="en-US" sz="1100">
                          <a:solidFill>
                            <a:schemeClr val="bg1"/>
                          </a:solidFill>
                        </a:rPr>
                        <a:t>Megaprojects</a:t>
                      </a:r>
                    </a:p>
                    <a:p>
                      <a:pPr marL="0" marR="0" lvl="0" indent="0" algn="l" defTabSz="342892" rtl="0" eaLnBrk="1" fontAlgn="auto" latinLnBrk="0" hangingPunct="1">
                        <a:lnSpc>
                          <a:spcPct val="100000"/>
                        </a:lnSpc>
                        <a:spcBef>
                          <a:spcPts val="0"/>
                        </a:spcBef>
                        <a:spcAft>
                          <a:spcPts val="0"/>
                        </a:spcAft>
                        <a:buClrTx/>
                        <a:buSzTx/>
                        <a:buFontTx/>
                        <a:buNone/>
                        <a:tabLst/>
                        <a:defRPr/>
                      </a:pPr>
                      <a:r>
                        <a:rPr lang="en-US" sz="1100">
                          <a:solidFill>
                            <a:schemeClr val="bg1"/>
                          </a:solidFill>
                        </a:rPr>
                        <a:t>High complexity, bespoke, site-specific</a:t>
                      </a:r>
                    </a:p>
                    <a:p>
                      <a:pPr marL="0" marR="0" lvl="0" indent="0" algn="l" defTabSz="342892" rtl="0" eaLnBrk="1" fontAlgn="auto" latinLnBrk="0" hangingPunct="1">
                        <a:lnSpc>
                          <a:spcPct val="100000"/>
                        </a:lnSpc>
                        <a:spcBef>
                          <a:spcPts val="0"/>
                        </a:spcBef>
                        <a:spcAft>
                          <a:spcPts val="0"/>
                        </a:spcAft>
                        <a:buClrTx/>
                        <a:buSzTx/>
                        <a:buFontTx/>
                        <a:buNone/>
                        <a:tabLst/>
                        <a:defRPr/>
                      </a:pPr>
                      <a:r>
                        <a:rPr lang="en-US" sz="1100">
                          <a:solidFill>
                            <a:schemeClr val="bg1"/>
                          </a:solidFill>
                        </a:rPr>
                        <a:t>Need to develop local knowledge</a:t>
                      </a:r>
                    </a:p>
                    <a:p>
                      <a:r>
                        <a:rPr lang="en-US" sz="1100">
                          <a:solidFill>
                            <a:schemeClr val="bg1"/>
                          </a:solidFill>
                        </a:rPr>
                        <a:t>Challenging the status quo</a:t>
                      </a:r>
                    </a:p>
                    <a:p>
                      <a:pPr marL="0" marR="0" lvl="0" indent="0" algn="l" defTabSz="342892" rtl="0" eaLnBrk="1" fontAlgn="auto" latinLnBrk="0" hangingPunct="1">
                        <a:lnSpc>
                          <a:spcPct val="100000"/>
                        </a:lnSpc>
                        <a:spcBef>
                          <a:spcPts val="0"/>
                        </a:spcBef>
                        <a:spcAft>
                          <a:spcPts val="0"/>
                        </a:spcAft>
                        <a:buClrTx/>
                        <a:buSzTx/>
                        <a:buFontTx/>
                        <a:buNone/>
                        <a:tabLst/>
                        <a:defRPr/>
                      </a:pPr>
                      <a:r>
                        <a:rPr lang="en-US" sz="1100">
                          <a:solidFill>
                            <a:schemeClr val="bg1"/>
                          </a:solidFill>
                        </a:rPr>
                        <a:t>(New capital assets)</a:t>
                      </a:r>
                      <a:endParaRPr lang="en-NZ" sz="1100">
                        <a:solidFill>
                          <a:schemeClr val="bg1"/>
                        </a:solidFill>
                      </a:endParaRPr>
                    </a:p>
                  </a:txBody>
                  <a:tcPr/>
                </a:tc>
                <a:extLst>
                  <a:ext uri="{0D108BD9-81ED-4DB2-BD59-A6C34878D82A}">
                    <a16:rowId xmlns:a16="http://schemas.microsoft.com/office/drawing/2014/main" val="1172044721"/>
                  </a:ext>
                </a:extLst>
              </a:tr>
              <a:tr h="0">
                <a:tc>
                  <a:txBody>
                    <a:bodyPr/>
                    <a:lstStyle/>
                    <a:p>
                      <a:pPr marL="342900" indent="-342900" algn="l" defTabSz="342892" rtl="0" eaLnBrk="1" latinLnBrk="0" hangingPunct="1">
                        <a:buAutoNum type="arabicPeriod" startAt="4"/>
                      </a:pPr>
                      <a:r>
                        <a:rPr lang="en-US" sz="1400" b="1" kern="1200">
                          <a:solidFill>
                            <a:schemeClr val="bg1"/>
                          </a:solidFill>
                          <a:latin typeface="+mn-lt"/>
                          <a:ea typeface="+mn-ea"/>
                          <a:cs typeface="+mn-cs"/>
                        </a:rPr>
                        <a:t>Workforce</a:t>
                      </a:r>
                      <a:endParaRPr lang="en-NZ" sz="1400" b="1" kern="1200">
                        <a:solidFill>
                          <a:schemeClr val="bg1"/>
                        </a:solidFill>
                        <a:latin typeface="+mn-lt"/>
                        <a:ea typeface="+mn-ea"/>
                        <a:cs typeface="+mn-cs"/>
                      </a:endParaRPr>
                    </a:p>
                  </a:txBody>
                  <a:tcPr/>
                </a:tc>
                <a:tc>
                  <a:txBody>
                    <a:bodyPr/>
                    <a:lstStyle/>
                    <a:p>
                      <a:r>
                        <a:rPr lang="en-US" sz="1100">
                          <a:solidFill>
                            <a:schemeClr val="bg1"/>
                          </a:solidFill>
                        </a:rPr>
                        <a:t>Requires relatively small workforce from a global pool</a:t>
                      </a:r>
                      <a:endParaRPr lang="en-NZ" sz="1100">
                        <a:solidFill>
                          <a:schemeClr val="bg1"/>
                        </a:solidFill>
                      </a:endParaRPr>
                    </a:p>
                  </a:txBody>
                  <a:tcPr/>
                </a:tc>
                <a:tc>
                  <a:txBody>
                    <a:bodyPr/>
                    <a:lstStyle/>
                    <a:p>
                      <a:r>
                        <a:rPr lang="en-US" sz="1100">
                          <a:solidFill>
                            <a:schemeClr val="bg1"/>
                          </a:solidFill>
                        </a:rPr>
                        <a:t>Requires large workforce from a domestic pool</a:t>
                      </a:r>
                      <a:endParaRPr lang="en-NZ" sz="1100">
                        <a:solidFill>
                          <a:schemeClr val="bg1"/>
                        </a:solidFill>
                      </a:endParaRPr>
                    </a:p>
                    <a:p>
                      <a:endParaRPr lang="en-NZ" sz="1100">
                        <a:solidFill>
                          <a:schemeClr val="bg1"/>
                        </a:solidFill>
                      </a:endParaRPr>
                    </a:p>
                  </a:txBody>
                  <a:tcPr/>
                </a:tc>
                <a:extLst>
                  <a:ext uri="{0D108BD9-81ED-4DB2-BD59-A6C34878D82A}">
                    <a16:rowId xmlns:a16="http://schemas.microsoft.com/office/drawing/2014/main" val="2164895369"/>
                  </a:ext>
                </a:extLst>
              </a:tr>
              <a:tr h="370840">
                <a:tc>
                  <a:txBody>
                    <a:bodyPr/>
                    <a:lstStyle/>
                    <a:p>
                      <a:pPr marL="342900" marR="0" lvl="0" indent="-342900" algn="l" defTabSz="342892" rtl="0" eaLnBrk="1" fontAlgn="auto" latinLnBrk="0" hangingPunct="1">
                        <a:lnSpc>
                          <a:spcPct val="100000"/>
                        </a:lnSpc>
                        <a:spcBef>
                          <a:spcPts val="0"/>
                        </a:spcBef>
                        <a:spcAft>
                          <a:spcPts val="0"/>
                        </a:spcAft>
                        <a:buClrTx/>
                        <a:buSzTx/>
                        <a:buFontTx/>
                        <a:buAutoNum type="arabicPeriod" startAt="5"/>
                        <a:tabLst/>
                        <a:defRPr/>
                      </a:pPr>
                      <a:r>
                        <a:rPr lang="en-US" sz="1400" b="1" kern="1200">
                          <a:solidFill>
                            <a:schemeClr val="bg1"/>
                          </a:solidFill>
                          <a:latin typeface="+mn-lt"/>
                          <a:ea typeface="+mn-ea"/>
                          <a:cs typeface="+mn-cs"/>
                        </a:rPr>
                        <a:t>Institutions</a:t>
                      </a:r>
                      <a:endParaRPr lang="en-NZ" sz="1400" b="1" kern="1200">
                        <a:solidFill>
                          <a:schemeClr val="bg1"/>
                        </a:solidFill>
                        <a:latin typeface="+mn-lt"/>
                        <a:ea typeface="+mn-ea"/>
                        <a:cs typeface="+mn-cs"/>
                      </a:endParaRPr>
                    </a:p>
                  </a:txBody>
                  <a:tcPr/>
                </a:tc>
                <a:tc>
                  <a:txBody>
                    <a:bodyPr/>
                    <a:lstStyle/>
                    <a:p>
                      <a:pPr marL="0" marR="0" lvl="0" indent="0" algn="l" defTabSz="342892" rtl="0" eaLnBrk="1" fontAlgn="auto" latinLnBrk="0" hangingPunct="1">
                        <a:lnSpc>
                          <a:spcPct val="100000"/>
                        </a:lnSpc>
                        <a:spcBef>
                          <a:spcPts val="0"/>
                        </a:spcBef>
                        <a:spcAft>
                          <a:spcPts val="0"/>
                        </a:spcAft>
                        <a:buClrTx/>
                        <a:buSzTx/>
                        <a:buFontTx/>
                        <a:buNone/>
                        <a:tabLst/>
                        <a:defRPr/>
                      </a:pPr>
                      <a:r>
                        <a:rPr lang="en-US" sz="1100">
                          <a:solidFill>
                            <a:schemeClr val="bg1"/>
                          </a:solidFill>
                        </a:rPr>
                        <a:t>Regulated entities</a:t>
                      </a:r>
                      <a:endParaRPr lang="en-NZ" sz="1100">
                        <a:solidFill>
                          <a:schemeClr val="bg1"/>
                        </a:solidFill>
                      </a:endParaRPr>
                    </a:p>
                  </a:txBody>
                  <a:tcPr/>
                </a:tc>
                <a:tc>
                  <a:txBody>
                    <a:bodyPr/>
                    <a:lstStyle/>
                    <a:p>
                      <a:pPr marL="0" marR="0" lvl="0" indent="0" algn="l" defTabSz="342892" rtl="0" eaLnBrk="1" fontAlgn="auto" latinLnBrk="0" hangingPunct="1">
                        <a:lnSpc>
                          <a:spcPct val="100000"/>
                        </a:lnSpc>
                        <a:spcBef>
                          <a:spcPts val="0"/>
                        </a:spcBef>
                        <a:spcAft>
                          <a:spcPts val="0"/>
                        </a:spcAft>
                        <a:buClrTx/>
                        <a:buSzTx/>
                        <a:buFontTx/>
                        <a:buNone/>
                        <a:tabLst/>
                        <a:defRPr/>
                      </a:pPr>
                      <a:r>
                        <a:rPr lang="en-US" sz="1100">
                          <a:solidFill>
                            <a:schemeClr val="bg1"/>
                          </a:solidFill>
                        </a:rPr>
                        <a:t>Local Government</a:t>
                      </a:r>
                      <a:endParaRPr lang="en-NZ" sz="1100">
                        <a:solidFill>
                          <a:schemeClr val="bg1"/>
                        </a:solidFill>
                      </a:endParaRPr>
                    </a:p>
                  </a:txBody>
                  <a:tcPr/>
                </a:tc>
                <a:extLst>
                  <a:ext uri="{0D108BD9-81ED-4DB2-BD59-A6C34878D82A}">
                    <a16:rowId xmlns:a16="http://schemas.microsoft.com/office/drawing/2014/main" val="3436157908"/>
                  </a:ext>
                </a:extLst>
              </a:tr>
              <a:tr h="370840">
                <a:tc>
                  <a:txBody>
                    <a:bodyPr/>
                    <a:lstStyle/>
                    <a:p>
                      <a:pPr marL="0" algn="l" defTabSz="342892" rtl="0" eaLnBrk="1" latinLnBrk="0" hangingPunct="1"/>
                      <a:r>
                        <a:rPr lang="en-US" sz="1400" b="1" kern="1200">
                          <a:solidFill>
                            <a:schemeClr val="bg1"/>
                          </a:solidFill>
                          <a:latin typeface="+mn-lt"/>
                          <a:ea typeface="+mn-ea"/>
                          <a:cs typeface="+mn-cs"/>
                        </a:rPr>
                        <a:t>6. 	Land</a:t>
                      </a:r>
                      <a:endParaRPr lang="en-NZ" sz="1400" b="1" kern="1200">
                        <a:solidFill>
                          <a:schemeClr val="bg1"/>
                        </a:solidFill>
                        <a:latin typeface="+mn-lt"/>
                        <a:ea typeface="+mn-ea"/>
                        <a:cs typeface="+mn-cs"/>
                      </a:endParaRPr>
                    </a:p>
                  </a:txBody>
                  <a:tcPr/>
                </a:tc>
                <a:tc>
                  <a:txBody>
                    <a:bodyPr/>
                    <a:lstStyle/>
                    <a:p>
                      <a:r>
                        <a:rPr lang="en-US" sz="1100">
                          <a:solidFill>
                            <a:schemeClr val="bg1"/>
                          </a:solidFill>
                        </a:rPr>
                        <a:t>Land protection undertaken</a:t>
                      </a:r>
                      <a:endParaRPr lang="en-NZ" sz="1100">
                        <a:solidFill>
                          <a:schemeClr val="bg1"/>
                        </a:solidFill>
                      </a:endParaRPr>
                    </a:p>
                  </a:txBody>
                  <a:tcPr/>
                </a:tc>
                <a:tc>
                  <a:txBody>
                    <a:bodyPr/>
                    <a:lstStyle/>
                    <a:p>
                      <a:r>
                        <a:rPr lang="en-US" sz="1100">
                          <a:solidFill>
                            <a:schemeClr val="bg1"/>
                          </a:solidFill>
                        </a:rPr>
                        <a:t>Land acquisition required</a:t>
                      </a:r>
                      <a:endParaRPr lang="en-NZ" sz="1100">
                        <a:solidFill>
                          <a:schemeClr val="bg1"/>
                        </a:solidFill>
                      </a:endParaRPr>
                    </a:p>
                  </a:txBody>
                  <a:tcPr/>
                </a:tc>
                <a:extLst>
                  <a:ext uri="{0D108BD9-81ED-4DB2-BD59-A6C34878D82A}">
                    <a16:rowId xmlns:a16="http://schemas.microsoft.com/office/drawing/2014/main" val="531638849"/>
                  </a:ext>
                </a:extLst>
              </a:tr>
            </a:tbl>
          </a:graphicData>
        </a:graphic>
      </p:graphicFrame>
      <p:sp>
        <p:nvSpPr>
          <p:cNvPr id="7" name="Text Placeholder 6">
            <a:extLst>
              <a:ext uri="{FF2B5EF4-FFF2-40B4-BE49-F238E27FC236}">
                <a16:creationId xmlns:a16="http://schemas.microsoft.com/office/drawing/2014/main" id="{1E2BB341-D1AB-45D3-789B-4678597F0015}"/>
              </a:ext>
            </a:extLst>
          </p:cNvPr>
          <p:cNvSpPr>
            <a:spLocks noGrp="1"/>
          </p:cNvSpPr>
          <p:nvPr>
            <p:ph type="body" sz="quarter" idx="12"/>
          </p:nvPr>
        </p:nvSpPr>
        <p:spPr>
          <a:xfrm rot="16200000">
            <a:off x="-1855417" y="2576087"/>
            <a:ext cx="4308529" cy="597695"/>
          </a:xfrm>
        </p:spPr>
        <p:txBody>
          <a:bodyPr/>
          <a:lstStyle/>
          <a:p>
            <a:r>
              <a:rPr lang="en-US"/>
              <a:t>Determinants of certainty</a:t>
            </a:r>
            <a:endParaRPr lang="en-NZ"/>
          </a:p>
        </p:txBody>
      </p:sp>
    </p:spTree>
    <p:extLst>
      <p:ext uri="{BB962C8B-B14F-4D97-AF65-F5344CB8AC3E}">
        <p14:creationId xmlns:p14="http://schemas.microsoft.com/office/powerpoint/2010/main" val="37267958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3F8A238-A4ED-4827-2307-7BB9506868BE}"/>
              </a:ext>
            </a:extLst>
          </p:cNvPr>
          <p:cNvSpPr>
            <a:spLocks noGrp="1"/>
          </p:cNvSpPr>
          <p:nvPr>
            <p:ph type="body" sz="quarter" idx="11"/>
          </p:nvPr>
        </p:nvSpPr>
        <p:spPr>
          <a:xfrm>
            <a:off x="734291" y="75654"/>
            <a:ext cx="6753223" cy="431027"/>
          </a:xfrm>
        </p:spPr>
        <p:txBody>
          <a:bodyPr/>
          <a:lstStyle/>
          <a:p>
            <a:r>
              <a:rPr lang="en-NZ" sz="2400"/>
              <a:t>Pipeline certainty</a:t>
            </a:r>
          </a:p>
        </p:txBody>
      </p:sp>
      <p:sp>
        <p:nvSpPr>
          <p:cNvPr id="6" name="Text Placeholder 4">
            <a:extLst>
              <a:ext uri="{FF2B5EF4-FFF2-40B4-BE49-F238E27FC236}">
                <a16:creationId xmlns:a16="http://schemas.microsoft.com/office/drawing/2014/main" id="{FD553103-737D-6F90-D99A-2A40AA76DF8B}"/>
              </a:ext>
            </a:extLst>
          </p:cNvPr>
          <p:cNvSpPr>
            <a:spLocks noGrp="1"/>
          </p:cNvSpPr>
          <p:nvPr>
            <p:ph type="body" sz="quarter" idx="14"/>
          </p:nvPr>
        </p:nvSpPr>
        <p:spPr>
          <a:xfrm>
            <a:off x="783215" y="506681"/>
            <a:ext cx="3993139" cy="528650"/>
          </a:xfrm>
        </p:spPr>
        <p:txBody>
          <a:bodyPr/>
          <a:lstStyle/>
          <a:p>
            <a:r>
              <a:rPr lang="en-US" sz="1400"/>
              <a:t>What gives us certainty? </a:t>
            </a:r>
          </a:p>
        </p:txBody>
      </p:sp>
      <p:graphicFrame>
        <p:nvGraphicFramePr>
          <p:cNvPr id="3" name="Table 3">
            <a:extLst>
              <a:ext uri="{FF2B5EF4-FFF2-40B4-BE49-F238E27FC236}">
                <a16:creationId xmlns:a16="http://schemas.microsoft.com/office/drawing/2014/main" id="{A51BF46B-3113-55D9-7AA1-C3A9022BDCBB}"/>
              </a:ext>
            </a:extLst>
          </p:cNvPr>
          <p:cNvGraphicFramePr>
            <a:graphicFrameLocks noGrp="1"/>
          </p:cNvGraphicFramePr>
          <p:nvPr>
            <p:extLst>
              <p:ext uri="{D42A27DB-BD31-4B8C-83A1-F6EECF244321}">
                <p14:modId xmlns:p14="http://schemas.microsoft.com/office/powerpoint/2010/main" val="1066442181"/>
              </p:ext>
            </p:extLst>
          </p:nvPr>
        </p:nvGraphicFramePr>
        <p:xfrm>
          <a:off x="858981" y="1035331"/>
          <a:ext cx="7626495" cy="3825240"/>
        </p:xfrm>
        <a:graphic>
          <a:graphicData uri="http://schemas.openxmlformats.org/drawingml/2006/table">
            <a:tbl>
              <a:tblPr firstRow="1" bandRow="1">
                <a:tableStyleId>{5C22544A-7EE6-4342-B048-85BDC9FD1C3A}</a:tableStyleId>
              </a:tblPr>
              <a:tblGrid>
                <a:gridCol w="1914794">
                  <a:extLst>
                    <a:ext uri="{9D8B030D-6E8A-4147-A177-3AD203B41FA5}">
                      <a16:colId xmlns:a16="http://schemas.microsoft.com/office/drawing/2014/main" val="3529505099"/>
                    </a:ext>
                  </a:extLst>
                </a:gridCol>
                <a:gridCol w="3169536">
                  <a:extLst>
                    <a:ext uri="{9D8B030D-6E8A-4147-A177-3AD203B41FA5}">
                      <a16:colId xmlns:a16="http://schemas.microsoft.com/office/drawing/2014/main" val="1595039069"/>
                    </a:ext>
                  </a:extLst>
                </a:gridCol>
                <a:gridCol w="2542165">
                  <a:extLst>
                    <a:ext uri="{9D8B030D-6E8A-4147-A177-3AD203B41FA5}">
                      <a16:colId xmlns:a16="http://schemas.microsoft.com/office/drawing/2014/main" val="3504612918"/>
                    </a:ext>
                  </a:extLst>
                </a:gridCol>
              </a:tblGrid>
              <a:tr h="370840">
                <a:tc>
                  <a:txBody>
                    <a:bodyPr/>
                    <a:lstStyle/>
                    <a:p>
                      <a:endParaRPr lang="en-NZ"/>
                    </a:p>
                  </a:txBody>
                  <a:tcPr/>
                </a:tc>
                <a:tc>
                  <a:txBody>
                    <a:bodyPr/>
                    <a:lstStyle/>
                    <a:p>
                      <a:r>
                        <a:rPr lang="en-US"/>
                        <a:t>More certainty</a:t>
                      </a:r>
                      <a:endParaRPr lang="en-NZ"/>
                    </a:p>
                  </a:txBody>
                  <a:tcPr/>
                </a:tc>
                <a:tc>
                  <a:txBody>
                    <a:bodyPr/>
                    <a:lstStyle/>
                    <a:p>
                      <a:r>
                        <a:rPr lang="en-US"/>
                        <a:t>Less certainty</a:t>
                      </a:r>
                      <a:endParaRPr lang="en-NZ"/>
                    </a:p>
                  </a:txBody>
                  <a:tcPr/>
                </a:tc>
                <a:extLst>
                  <a:ext uri="{0D108BD9-81ED-4DB2-BD59-A6C34878D82A}">
                    <a16:rowId xmlns:a16="http://schemas.microsoft.com/office/drawing/2014/main" val="1213469018"/>
                  </a:ext>
                </a:extLst>
              </a:tr>
              <a:tr h="284134">
                <a:tc>
                  <a:txBody>
                    <a:bodyPr/>
                    <a:lstStyle/>
                    <a:p>
                      <a:pPr marL="342900" indent="-342900" algn="l" defTabSz="342892" rtl="0" eaLnBrk="1" latinLnBrk="0" hangingPunct="1">
                        <a:buAutoNum type="arabicPeriod"/>
                      </a:pPr>
                      <a:r>
                        <a:rPr lang="en-US" sz="1400" b="1" kern="1200">
                          <a:solidFill>
                            <a:schemeClr val="dk1"/>
                          </a:solidFill>
                          <a:latin typeface="+mn-lt"/>
                          <a:ea typeface="+mn-ea"/>
                          <a:cs typeface="+mn-cs"/>
                        </a:rPr>
                        <a:t>Planning</a:t>
                      </a:r>
                      <a:endParaRPr lang="en-NZ" sz="1400" b="1" kern="1200">
                        <a:solidFill>
                          <a:schemeClr val="dk1"/>
                        </a:solidFill>
                        <a:latin typeface="+mn-lt"/>
                        <a:ea typeface="+mn-ea"/>
                        <a:cs typeface="+mn-cs"/>
                      </a:endParaRPr>
                    </a:p>
                  </a:txBody>
                  <a:tcPr/>
                </a:tc>
                <a:tc>
                  <a:txBody>
                    <a:bodyPr/>
                    <a:lstStyle/>
                    <a:p>
                      <a:r>
                        <a:rPr lang="en-US" sz="1100"/>
                        <a:t>Broad consensus on problem definition, preferred option and need.</a:t>
                      </a:r>
                    </a:p>
                    <a:p>
                      <a:r>
                        <a:rPr lang="en-US" sz="1100"/>
                        <a:t>High growth locations</a:t>
                      </a:r>
                    </a:p>
                    <a:p>
                      <a:r>
                        <a:rPr lang="en-US" sz="1100"/>
                        <a:t>Announcement after business case</a:t>
                      </a:r>
                      <a:endParaRPr lang="en-NZ" sz="1100"/>
                    </a:p>
                  </a:txBody>
                  <a:tcPr/>
                </a:tc>
                <a:tc>
                  <a:txBody>
                    <a:bodyPr/>
                    <a:lstStyle/>
                    <a:p>
                      <a:r>
                        <a:rPr lang="en-US" sz="1100"/>
                        <a:t>Contestability on problem definition, preferred option and need.</a:t>
                      </a:r>
                    </a:p>
                    <a:p>
                      <a:r>
                        <a:rPr lang="en-US" sz="1100"/>
                        <a:t>Low growth, declining locations</a:t>
                      </a:r>
                    </a:p>
                    <a:p>
                      <a:r>
                        <a:rPr lang="en-US" sz="1100"/>
                        <a:t>Announcement before business case</a:t>
                      </a:r>
                      <a:endParaRPr lang="en-NZ" sz="1100"/>
                    </a:p>
                  </a:txBody>
                  <a:tcPr/>
                </a:tc>
                <a:extLst>
                  <a:ext uri="{0D108BD9-81ED-4DB2-BD59-A6C34878D82A}">
                    <a16:rowId xmlns:a16="http://schemas.microsoft.com/office/drawing/2014/main" val="4018706299"/>
                  </a:ext>
                </a:extLst>
              </a:tr>
              <a:tr h="284134">
                <a:tc>
                  <a:txBody>
                    <a:bodyPr/>
                    <a:lstStyle/>
                    <a:p>
                      <a:pPr marL="342900" indent="-342900">
                        <a:buAutoNum type="arabicPeriod" startAt="2"/>
                      </a:pPr>
                      <a:r>
                        <a:rPr lang="en-US" sz="1400" b="1"/>
                        <a:t>Funding</a:t>
                      </a:r>
                      <a:endParaRPr lang="en-NZ" sz="1400" b="1"/>
                    </a:p>
                  </a:txBody>
                  <a:tcPr/>
                </a:tc>
                <a:tc>
                  <a:txBody>
                    <a:bodyPr/>
                    <a:lstStyle/>
                    <a:p>
                      <a:r>
                        <a:rPr lang="en-US" sz="1100"/>
                        <a:t>User chargers</a:t>
                      </a:r>
                    </a:p>
                    <a:p>
                      <a:r>
                        <a:rPr lang="en-US" sz="1100"/>
                        <a:t>Pricing autonomy</a:t>
                      </a:r>
                      <a:endParaRPr lang="en-NZ" sz="1100"/>
                    </a:p>
                  </a:txBody>
                  <a:tcPr/>
                </a:tc>
                <a:tc>
                  <a:txBody>
                    <a:bodyPr/>
                    <a:lstStyle/>
                    <a:p>
                      <a:r>
                        <a:rPr lang="en-US" sz="1100"/>
                        <a:t>Fixed or centralized funding</a:t>
                      </a:r>
                    </a:p>
                    <a:p>
                      <a:r>
                        <a:rPr lang="en-US" sz="1100"/>
                        <a:t>Rigid/political prices</a:t>
                      </a:r>
                    </a:p>
                  </a:txBody>
                  <a:tcPr/>
                </a:tc>
                <a:extLst>
                  <a:ext uri="{0D108BD9-81ED-4DB2-BD59-A6C34878D82A}">
                    <a16:rowId xmlns:a16="http://schemas.microsoft.com/office/drawing/2014/main" val="1351007855"/>
                  </a:ext>
                </a:extLst>
              </a:tr>
              <a:tr h="370840">
                <a:tc>
                  <a:txBody>
                    <a:bodyPr/>
                    <a:lstStyle/>
                    <a:p>
                      <a:pPr marL="342900" indent="-342900" algn="l" defTabSz="342892" rtl="0" eaLnBrk="1" latinLnBrk="0" hangingPunct="1">
                        <a:buAutoNum type="arabicPeriod" startAt="3"/>
                      </a:pPr>
                      <a:r>
                        <a:rPr lang="en-US" sz="1400" b="1" kern="1200">
                          <a:solidFill>
                            <a:schemeClr val="bg1"/>
                          </a:solidFill>
                          <a:latin typeface="+mn-lt"/>
                          <a:ea typeface="+mn-ea"/>
                          <a:cs typeface="+mn-cs"/>
                        </a:rPr>
                        <a:t>Complexity</a:t>
                      </a:r>
                      <a:endParaRPr lang="en-NZ" sz="1400" b="1" kern="1200">
                        <a:solidFill>
                          <a:schemeClr val="bg1"/>
                        </a:solidFill>
                        <a:latin typeface="+mn-lt"/>
                        <a:ea typeface="+mn-ea"/>
                        <a:cs typeface="+mn-cs"/>
                      </a:endParaRPr>
                    </a:p>
                  </a:txBody>
                  <a:tcPr/>
                </a:tc>
                <a:tc>
                  <a:txBody>
                    <a:bodyPr/>
                    <a:lstStyle/>
                    <a:p>
                      <a:r>
                        <a:rPr lang="en-US" sz="1100">
                          <a:solidFill>
                            <a:schemeClr val="bg1"/>
                          </a:solidFill>
                        </a:rPr>
                        <a:t>Small works</a:t>
                      </a:r>
                    </a:p>
                    <a:p>
                      <a:pPr marL="0" marR="0" lvl="0" indent="0" algn="l" defTabSz="342892" rtl="0" eaLnBrk="1" fontAlgn="auto" latinLnBrk="0" hangingPunct="1">
                        <a:lnSpc>
                          <a:spcPct val="100000"/>
                        </a:lnSpc>
                        <a:spcBef>
                          <a:spcPts val="0"/>
                        </a:spcBef>
                        <a:spcAft>
                          <a:spcPts val="0"/>
                        </a:spcAft>
                        <a:buClrTx/>
                        <a:buSzTx/>
                        <a:buFontTx/>
                        <a:buNone/>
                        <a:tabLst/>
                        <a:defRPr/>
                      </a:pPr>
                      <a:r>
                        <a:rPr lang="en-US" sz="1100">
                          <a:solidFill>
                            <a:schemeClr val="bg1"/>
                          </a:solidFill>
                        </a:rPr>
                        <a:t>Modular, standardized</a:t>
                      </a:r>
                    </a:p>
                    <a:p>
                      <a:pPr marL="0" marR="0" lvl="0" indent="0" algn="l" defTabSz="342892" rtl="0" eaLnBrk="1" fontAlgn="auto" latinLnBrk="0" hangingPunct="1">
                        <a:lnSpc>
                          <a:spcPct val="100000"/>
                        </a:lnSpc>
                        <a:spcBef>
                          <a:spcPts val="0"/>
                        </a:spcBef>
                        <a:spcAft>
                          <a:spcPts val="0"/>
                        </a:spcAft>
                        <a:buClrTx/>
                        <a:buSzTx/>
                        <a:buFontTx/>
                        <a:buNone/>
                        <a:tabLst/>
                        <a:defRPr/>
                      </a:pPr>
                      <a:r>
                        <a:rPr lang="en-US" sz="1100">
                          <a:solidFill>
                            <a:schemeClr val="bg1"/>
                          </a:solidFill>
                        </a:rPr>
                        <a:t>Able to import knowledge</a:t>
                      </a:r>
                    </a:p>
                    <a:p>
                      <a:pPr marL="0" marR="0" lvl="0" indent="0" algn="l" defTabSz="342892" rtl="0" eaLnBrk="1" fontAlgn="auto" latinLnBrk="0" hangingPunct="1">
                        <a:lnSpc>
                          <a:spcPct val="100000"/>
                        </a:lnSpc>
                        <a:spcBef>
                          <a:spcPts val="0"/>
                        </a:spcBef>
                        <a:spcAft>
                          <a:spcPts val="0"/>
                        </a:spcAft>
                        <a:buClrTx/>
                        <a:buSzTx/>
                        <a:buFontTx/>
                        <a:buNone/>
                        <a:tabLst/>
                        <a:defRPr/>
                      </a:pPr>
                      <a:r>
                        <a:rPr lang="en-US" sz="1100">
                          <a:solidFill>
                            <a:schemeClr val="bg1"/>
                          </a:solidFill>
                        </a:rPr>
                        <a:t>Maintaining the status quo (maintenance, reinstatement, resilience)</a:t>
                      </a:r>
                      <a:endParaRPr lang="en-NZ" sz="1100">
                        <a:solidFill>
                          <a:schemeClr val="bg1"/>
                        </a:solidFill>
                      </a:endParaRPr>
                    </a:p>
                  </a:txBody>
                  <a:tcPr/>
                </a:tc>
                <a:tc>
                  <a:txBody>
                    <a:bodyPr/>
                    <a:lstStyle/>
                    <a:p>
                      <a:r>
                        <a:rPr lang="en-US" sz="1100">
                          <a:solidFill>
                            <a:schemeClr val="bg1"/>
                          </a:solidFill>
                        </a:rPr>
                        <a:t>Megaprojects</a:t>
                      </a:r>
                    </a:p>
                    <a:p>
                      <a:pPr marL="0" marR="0" lvl="0" indent="0" algn="l" defTabSz="342892" rtl="0" eaLnBrk="1" fontAlgn="auto" latinLnBrk="0" hangingPunct="1">
                        <a:lnSpc>
                          <a:spcPct val="100000"/>
                        </a:lnSpc>
                        <a:spcBef>
                          <a:spcPts val="0"/>
                        </a:spcBef>
                        <a:spcAft>
                          <a:spcPts val="0"/>
                        </a:spcAft>
                        <a:buClrTx/>
                        <a:buSzTx/>
                        <a:buFontTx/>
                        <a:buNone/>
                        <a:tabLst/>
                        <a:defRPr/>
                      </a:pPr>
                      <a:r>
                        <a:rPr lang="en-US" sz="1100">
                          <a:solidFill>
                            <a:schemeClr val="bg1"/>
                          </a:solidFill>
                        </a:rPr>
                        <a:t>High complexity, bespoke, site-specific</a:t>
                      </a:r>
                    </a:p>
                    <a:p>
                      <a:pPr marL="0" marR="0" lvl="0" indent="0" algn="l" defTabSz="342892" rtl="0" eaLnBrk="1" fontAlgn="auto" latinLnBrk="0" hangingPunct="1">
                        <a:lnSpc>
                          <a:spcPct val="100000"/>
                        </a:lnSpc>
                        <a:spcBef>
                          <a:spcPts val="0"/>
                        </a:spcBef>
                        <a:spcAft>
                          <a:spcPts val="0"/>
                        </a:spcAft>
                        <a:buClrTx/>
                        <a:buSzTx/>
                        <a:buFontTx/>
                        <a:buNone/>
                        <a:tabLst/>
                        <a:defRPr/>
                      </a:pPr>
                      <a:r>
                        <a:rPr lang="en-US" sz="1100">
                          <a:solidFill>
                            <a:schemeClr val="bg1"/>
                          </a:solidFill>
                        </a:rPr>
                        <a:t>Need to develop local knowledge</a:t>
                      </a:r>
                    </a:p>
                    <a:p>
                      <a:r>
                        <a:rPr lang="en-US" sz="1100">
                          <a:solidFill>
                            <a:schemeClr val="bg1"/>
                          </a:solidFill>
                        </a:rPr>
                        <a:t>Challenging the status quo</a:t>
                      </a:r>
                    </a:p>
                    <a:p>
                      <a:pPr marL="0" marR="0" lvl="0" indent="0" algn="l" defTabSz="342892" rtl="0" eaLnBrk="1" fontAlgn="auto" latinLnBrk="0" hangingPunct="1">
                        <a:lnSpc>
                          <a:spcPct val="100000"/>
                        </a:lnSpc>
                        <a:spcBef>
                          <a:spcPts val="0"/>
                        </a:spcBef>
                        <a:spcAft>
                          <a:spcPts val="0"/>
                        </a:spcAft>
                        <a:buClrTx/>
                        <a:buSzTx/>
                        <a:buFontTx/>
                        <a:buNone/>
                        <a:tabLst/>
                        <a:defRPr/>
                      </a:pPr>
                      <a:r>
                        <a:rPr lang="en-US" sz="1100">
                          <a:solidFill>
                            <a:schemeClr val="bg1"/>
                          </a:solidFill>
                        </a:rPr>
                        <a:t>(New capital assets)</a:t>
                      </a:r>
                      <a:endParaRPr lang="en-NZ" sz="1100">
                        <a:solidFill>
                          <a:schemeClr val="bg1"/>
                        </a:solidFill>
                      </a:endParaRPr>
                    </a:p>
                  </a:txBody>
                  <a:tcPr/>
                </a:tc>
                <a:extLst>
                  <a:ext uri="{0D108BD9-81ED-4DB2-BD59-A6C34878D82A}">
                    <a16:rowId xmlns:a16="http://schemas.microsoft.com/office/drawing/2014/main" val="1172044721"/>
                  </a:ext>
                </a:extLst>
              </a:tr>
              <a:tr h="0">
                <a:tc>
                  <a:txBody>
                    <a:bodyPr/>
                    <a:lstStyle/>
                    <a:p>
                      <a:pPr marL="342900" indent="-342900" algn="l" defTabSz="342892" rtl="0" eaLnBrk="1" latinLnBrk="0" hangingPunct="1">
                        <a:buAutoNum type="arabicPeriod" startAt="4"/>
                      </a:pPr>
                      <a:r>
                        <a:rPr lang="en-US" sz="1400" b="1" kern="1200">
                          <a:solidFill>
                            <a:schemeClr val="bg1"/>
                          </a:solidFill>
                          <a:latin typeface="+mn-lt"/>
                          <a:ea typeface="+mn-ea"/>
                          <a:cs typeface="+mn-cs"/>
                        </a:rPr>
                        <a:t>Workforce</a:t>
                      </a:r>
                      <a:endParaRPr lang="en-NZ" sz="1400" b="1" kern="1200">
                        <a:solidFill>
                          <a:schemeClr val="bg1"/>
                        </a:solidFill>
                        <a:latin typeface="+mn-lt"/>
                        <a:ea typeface="+mn-ea"/>
                        <a:cs typeface="+mn-cs"/>
                      </a:endParaRPr>
                    </a:p>
                  </a:txBody>
                  <a:tcPr/>
                </a:tc>
                <a:tc>
                  <a:txBody>
                    <a:bodyPr/>
                    <a:lstStyle/>
                    <a:p>
                      <a:r>
                        <a:rPr lang="en-US" sz="1100">
                          <a:solidFill>
                            <a:schemeClr val="bg1"/>
                          </a:solidFill>
                        </a:rPr>
                        <a:t>Requires relatively small workforce from a global pool</a:t>
                      </a:r>
                      <a:endParaRPr lang="en-NZ" sz="1100">
                        <a:solidFill>
                          <a:schemeClr val="bg1"/>
                        </a:solidFill>
                      </a:endParaRPr>
                    </a:p>
                  </a:txBody>
                  <a:tcPr/>
                </a:tc>
                <a:tc>
                  <a:txBody>
                    <a:bodyPr/>
                    <a:lstStyle/>
                    <a:p>
                      <a:r>
                        <a:rPr lang="en-US" sz="1100">
                          <a:solidFill>
                            <a:schemeClr val="bg1"/>
                          </a:solidFill>
                        </a:rPr>
                        <a:t>Requires large workforce from a domestic pool</a:t>
                      </a:r>
                      <a:endParaRPr lang="en-NZ" sz="1100">
                        <a:solidFill>
                          <a:schemeClr val="bg1"/>
                        </a:solidFill>
                      </a:endParaRPr>
                    </a:p>
                    <a:p>
                      <a:endParaRPr lang="en-NZ" sz="1100">
                        <a:solidFill>
                          <a:schemeClr val="bg1"/>
                        </a:solidFill>
                      </a:endParaRPr>
                    </a:p>
                  </a:txBody>
                  <a:tcPr/>
                </a:tc>
                <a:extLst>
                  <a:ext uri="{0D108BD9-81ED-4DB2-BD59-A6C34878D82A}">
                    <a16:rowId xmlns:a16="http://schemas.microsoft.com/office/drawing/2014/main" val="2164895369"/>
                  </a:ext>
                </a:extLst>
              </a:tr>
              <a:tr h="370840">
                <a:tc>
                  <a:txBody>
                    <a:bodyPr/>
                    <a:lstStyle/>
                    <a:p>
                      <a:pPr marL="342900" marR="0" lvl="0" indent="-342900" algn="l" defTabSz="342892" rtl="0" eaLnBrk="1" fontAlgn="auto" latinLnBrk="0" hangingPunct="1">
                        <a:lnSpc>
                          <a:spcPct val="100000"/>
                        </a:lnSpc>
                        <a:spcBef>
                          <a:spcPts val="0"/>
                        </a:spcBef>
                        <a:spcAft>
                          <a:spcPts val="0"/>
                        </a:spcAft>
                        <a:buClrTx/>
                        <a:buSzTx/>
                        <a:buFontTx/>
                        <a:buAutoNum type="arabicPeriod" startAt="5"/>
                        <a:tabLst/>
                        <a:defRPr/>
                      </a:pPr>
                      <a:r>
                        <a:rPr lang="en-US" sz="1400" b="1" kern="1200">
                          <a:solidFill>
                            <a:schemeClr val="bg1"/>
                          </a:solidFill>
                          <a:latin typeface="+mn-lt"/>
                          <a:ea typeface="+mn-ea"/>
                          <a:cs typeface="+mn-cs"/>
                        </a:rPr>
                        <a:t>Institutions</a:t>
                      </a:r>
                      <a:endParaRPr lang="en-NZ" sz="1400" b="1" kern="1200">
                        <a:solidFill>
                          <a:schemeClr val="bg1"/>
                        </a:solidFill>
                        <a:latin typeface="+mn-lt"/>
                        <a:ea typeface="+mn-ea"/>
                        <a:cs typeface="+mn-cs"/>
                      </a:endParaRPr>
                    </a:p>
                  </a:txBody>
                  <a:tcPr/>
                </a:tc>
                <a:tc>
                  <a:txBody>
                    <a:bodyPr/>
                    <a:lstStyle/>
                    <a:p>
                      <a:pPr marL="0" marR="0" lvl="0" indent="0" algn="l" defTabSz="342892" rtl="0" eaLnBrk="1" fontAlgn="auto" latinLnBrk="0" hangingPunct="1">
                        <a:lnSpc>
                          <a:spcPct val="100000"/>
                        </a:lnSpc>
                        <a:spcBef>
                          <a:spcPts val="0"/>
                        </a:spcBef>
                        <a:spcAft>
                          <a:spcPts val="0"/>
                        </a:spcAft>
                        <a:buClrTx/>
                        <a:buSzTx/>
                        <a:buFontTx/>
                        <a:buNone/>
                        <a:tabLst/>
                        <a:defRPr/>
                      </a:pPr>
                      <a:r>
                        <a:rPr lang="en-US" sz="1100">
                          <a:solidFill>
                            <a:schemeClr val="bg1"/>
                          </a:solidFill>
                        </a:rPr>
                        <a:t>Regulated entities</a:t>
                      </a:r>
                      <a:endParaRPr lang="en-NZ" sz="1100">
                        <a:solidFill>
                          <a:schemeClr val="bg1"/>
                        </a:solidFill>
                      </a:endParaRPr>
                    </a:p>
                  </a:txBody>
                  <a:tcPr/>
                </a:tc>
                <a:tc>
                  <a:txBody>
                    <a:bodyPr/>
                    <a:lstStyle/>
                    <a:p>
                      <a:pPr marL="0" marR="0" lvl="0" indent="0" algn="l" defTabSz="342892" rtl="0" eaLnBrk="1" fontAlgn="auto" latinLnBrk="0" hangingPunct="1">
                        <a:lnSpc>
                          <a:spcPct val="100000"/>
                        </a:lnSpc>
                        <a:spcBef>
                          <a:spcPts val="0"/>
                        </a:spcBef>
                        <a:spcAft>
                          <a:spcPts val="0"/>
                        </a:spcAft>
                        <a:buClrTx/>
                        <a:buSzTx/>
                        <a:buFontTx/>
                        <a:buNone/>
                        <a:tabLst/>
                        <a:defRPr/>
                      </a:pPr>
                      <a:r>
                        <a:rPr lang="en-US" sz="1100">
                          <a:solidFill>
                            <a:schemeClr val="bg1"/>
                          </a:solidFill>
                        </a:rPr>
                        <a:t>Local Government</a:t>
                      </a:r>
                      <a:endParaRPr lang="en-NZ" sz="1100">
                        <a:solidFill>
                          <a:schemeClr val="bg1"/>
                        </a:solidFill>
                      </a:endParaRPr>
                    </a:p>
                  </a:txBody>
                  <a:tcPr/>
                </a:tc>
                <a:extLst>
                  <a:ext uri="{0D108BD9-81ED-4DB2-BD59-A6C34878D82A}">
                    <a16:rowId xmlns:a16="http://schemas.microsoft.com/office/drawing/2014/main" val="3436157908"/>
                  </a:ext>
                </a:extLst>
              </a:tr>
              <a:tr h="370840">
                <a:tc>
                  <a:txBody>
                    <a:bodyPr/>
                    <a:lstStyle/>
                    <a:p>
                      <a:pPr marL="0" algn="l" defTabSz="342892" rtl="0" eaLnBrk="1" latinLnBrk="0" hangingPunct="1"/>
                      <a:r>
                        <a:rPr lang="en-US" sz="1400" b="1" kern="1200">
                          <a:solidFill>
                            <a:schemeClr val="bg1"/>
                          </a:solidFill>
                          <a:latin typeface="+mn-lt"/>
                          <a:ea typeface="+mn-ea"/>
                          <a:cs typeface="+mn-cs"/>
                        </a:rPr>
                        <a:t>6. 	Land</a:t>
                      </a:r>
                      <a:endParaRPr lang="en-NZ" sz="1400" b="1" kern="1200">
                        <a:solidFill>
                          <a:schemeClr val="bg1"/>
                        </a:solidFill>
                        <a:latin typeface="+mn-lt"/>
                        <a:ea typeface="+mn-ea"/>
                        <a:cs typeface="+mn-cs"/>
                      </a:endParaRPr>
                    </a:p>
                  </a:txBody>
                  <a:tcPr/>
                </a:tc>
                <a:tc>
                  <a:txBody>
                    <a:bodyPr/>
                    <a:lstStyle/>
                    <a:p>
                      <a:r>
                        <a:rPr lang="en-US" sz="1100">
                          <a:solidFill>
                            <a:schemeClr val="bg1"/>
                          </a:solidFill>
                        </a:rPr>
                        <a:t>Land protection undertaken</a:t>
                      </a:r>
                      <a:endParaRPr lang="en-NZ" sz="1100">
                        <a:solidFill>
                          <a:schemeClr val="bg1"/>
                        </a:solidFill>
                      </a:endParaRPr>
                    </a:p>
                  </a:txBody>
                  <a:tcPr/>
                </a:tc>
                <a:tc>
                  <a:txBody>
                    <a:bodyPr/>
                    <a:lstStyle/>
                    <a:p>
                      <a:r>
                        <a:rPr lang="en-US" sz="1100">
                          <a:solidFill>
                            <a:schemeClr val="bg1"/>
                          </a:solidFill>
                        </a:rPr>
                        <a:t>Land acquisition required</a:t>
                      </a:r>
                      <a:endParaRPr lang="en-NZ" sz="1100">
                        <a:solidFill>
                          <a:schemeClr val="bg1"/>
                        </a:solidFill>
                      </a:endParaRPr>
                    </a:p>
                  </a:txBody>
                  <a:tcPr/>
                </a:tc>
                <a:extLst>
                  <a:ext uri="{0D108BD9-81ED-4DB2-BD59-A6C34878D82A}">
                    <a16:rowId xmlns:a16="http://schemas.microsoft.com/office/drawing/2014/main" val="531638849"/>
                  </a:ext>
                </a:extLst>
              </a:tr>
            </a:tbl>
          </a:graphicData>
        </a:graphic>
      </p:graphicFrame>
      <p:sp>
        <p:nvSpPr>
          <p:cNvPr id="7" name="Text Placeholder 6">
            <a:extLst>
              <a:ext uri="{FF2B5EF4-FFF2-40B4-BE49-F238E27FC236}">
                <a16:creationId xmlns:a16="http://schemas.microsoft.com/office/drawing/2014/main" id="{1E2BB341-D1AB-45D3-789B-4678597F0015}"/>
              </a:ext>
            </a:extLst>
          </p:cNvPr>
          <p:cNvSpPr>
            <a:spLocks noGrp="1"/>
          </p:cNvSpPr>
          <p:nvPr>
            <p:ph type="body" sz="quarter" idx="12"/>
          </p:nvPr>
        </p:nvSpPr>
        <p:spPr>
          <a:xfrm rot="16200000">
            <a:off x="-1855417" y="2576087"/>
            <a:ext cx="4308529" cy="597695"/>
          </a:xfrm>
        </p:spPr>
        <p:txBody>
          <a:bodyPr/>
          <a:lstStyle/>
          <a:p>
            <a:r>
              <a:rPr lang="en-US"/>
              <a:t>Determinants of certainty</a:t>
            </a:r>
            <a:endParaRPr lang="en-NZ"/>
          </a:p>
        </p:txBody>
      </p:sp>
    </p:spTree>
    <p:extLst>
      <p:ext uri="{BB962C8B-B14F-4D97-AF65-F5344CB8AC3E}">
        <p14:creationId xmlns:p14="http://schemas.microsoft.com/office/powerpoint/2010/main" val="13863614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3F8A238-A4ED-4827-2307-7BB9506868BE}"/>
              </a:ext>
            </a:extLst>
          </p:cNvPr>
          <p:cNvSpPr>
            <a:spLocks noGrp="1"/>
          </p:cNvSpPr>
          <p:nvPr>
            <p:ph type="body" sz="quarter" idx="11"/>
          </p:nvPr>
        </p:nvSpPr>
        <p:spPr>
          <a:xfrm>
            <a:off x="734291" y="75654"/>
            <a:ext cx="6753223" cy="431027"/>
          </a:xfrm>
        </p:spPr>
        <p:txBody>
          <a:bodyPr/>
          <a:lstStyle/>
          <a:p>
            <a:r>
              <a:rPr lang="en-NZ" sz="2400"/>
              <a:t>Pipeline certainty</a:t>
            </a:r>
          </a:p>
        </p:txBody>
      </p:sp>
      <p:sp>
        <p:nvSpPr>
          <p:cNvPr id="6" name="Text Placeholder 4">
            <a:extLst>
              <a:ext uri="{FF2B5EF4-FFF2-40B4-BE49-F238E27FC236}">
                <a16:creationId xmlns:a16="http://schemas.microsoft.com/office/drawing/2014/main" id="{FD553103-737D-6F90-D99A-2A40AA76DF8B}"/>
              </a:ext>
            </a:extLst>
          </p:cNvPr>
          <p:cNvSpPr>
            <a:spLocks noGrp="1"/>
          </p:cNvSpPr>
          <p:nvPr>
            <p:ph type="body" sz="quarter" idx="14"/>
          </p:nvPr>
        </p:nvSpPr>
        <p:spPr>
          <a:xfrm>
            <a:off x="783215" y="506681"/>
            <a:ext cx="3993139" cy="528650"/>
          </a:xfrm>
        </p:spPr>
        <p:txBody>
          <a:bodyPr/>
          <a:lstStyle/>
          <a:p>
            <a:r>
              <a:rPr lang="en-US" sz="1400"/>
              <a:t>What gives us certainty? </a:t>
            </a:r>
          </a:p>
        </p:txBody>
      </p:sp>
      <p:graphicFrame>
        <p:nvGraphicFramePr>
          <p:cNvPr id="3" name="Table 3">
            <a:extLst>
              <a:ext uri="{FF2B5EF4-FFF2-40B4-BE49-F238E27FC236}">
                <a16:creationId xmlns:a16="http://schemas.microsoft.com/office/drawing/2014/main" id="{A51BF46B-3113-55D9-7AA1-C3A9022BDCBB}"/>
              </a:ext>
            </a:extLst>
          </p:cNvPr>
          <p:cNvGraphicFramePr>
            <a:graphicFrameLocks noGrp="1"/>
          </p:cNvGraphicFramePr>
          <p:nvPr>
            <p:extLst>
              <p:ext uri="{D42A27DB-BD31-4B8C-83A1-F6EECF244321}">
                <p14:modId xmlns:p14="http://schemas.microsoft.com/office/powerpoint/2010/main" val="3927311584"/>
              </p:ext>
            </p:extLst>
          </p:nvPr>
        </p:nvGraphicFramePr>
        <p:xfrm>
          <a:off x="858981" y="1035331"/>
          <a:ext cx="7626495" cy="3825240"/>
        </p:xfrm>
        <a:graphic>
          <a:graphicData uri="http://schemas.openxmlformats.org/drawingml/2006/table">
            <a:tbl>
              <a:tblPr firstRow="1" bandRow="1">
                <a:tableStyleId>{5C22544A-7EE6-4342-B048-85BDC9FD1C3A}</a:tableStyleId>
              </a:tblPr>
              <a:tblGrid>
                <a:gridCol w="1914794">
                  <a:extLst>
                    <a:ext uri="{9D8B030D-6E8A-4147-A177-3AD203B41FA5}">
                      <a16:colId xmlns:a16="http://schemas.microsoft.com/office/drawing/2014/main" val="3529505099"/>
                    </a:ext>
                  </a:extLst>
                </a:gridCol>
                <a:gridCol w="3169536">
                  <a:extLst>
                    <a:ext uri="{9D8B030D-6E8A-4147-A177-3AD203B41FA5}">
                      <a16:colId xmlns:a16="http://schemas.microsoft.com/office/drawing/2014/main" val="1595039069"/>
                    </a:ext>
                  </a:extLst>
                </a:gridCol>
                <a:gridCol w="2542165">
                  <a:extLst>
                    <a:ext uri="{9D8B030D-6E8A-4147-A177-3AD203B41FA5}">
                      <a16:colId xmlns:a16="http://schemas.microsoft.com/office/drawing/2014/main" val="3504612918"/>
                    </a:ext>
                  </a:extLst>
                </a:gridCol>
              </a:tblGrid>
              <a:tr h="370840">
                <a:tc>
                  <a:txBody>
                    <a:bodyPr/>
                    <a:lstStyle/>
                    <a:p>
                      <a:endParaRPr lang="en-NZ"/>
                    </a:p>
                  </a:txBody>
                  <a:tcPr/>
                </a:tc>
                <a:tc>
                  <a:txBody>
                    <a:bodyPr/>
                    <a:lstStyle/>
                    <a:p>
                      <a:r>
                        <a:rPr lang="en-US"/>
                        <a:t>More certainty</a:t>
                      </a:r>
                      <a:endParaRPr lang="en-NZ"/>
                    </a:p>
                  </a:txBody>
                  <a:tcPr/>
                </a:tc>
                <a:tc>
                  <a:txBody>
                    <a:bodyPr/>
                    <a:lstStyle/>
                    <a:p>
                      <a:r>
                        <a:rPr lang="en-US"/>
                        <a:t>Less certainty</a:t>
                      </a:r>
                      <a:endParaRPr lang="en-NZ"/>
                    </a:p>
                  </a:txBody>
                  <a:tcPr/>
                </a:tc>
                <a:extLst>
                  <a:ext uri="{0D108BD9-81ED-4DB2-BD59-A6C34878D82A}">
                    <a16:rowId xmlns:a16="http://schemas.microsoft.com/office/drawing/2014/main" val="1213469018"/>
                  </a:ext>
                </a:extLst>
              </a:tr>
              <a:tr h="284134">
                <a:tc>
                  <a:txBody>
                    <a:bodyPr/>
                    <a:lstStyle/>
                    <a:p>
                      <a:pPr marL="342900" indent="-342900" algn="l" defTabSz="342892" rtl="0" eaLnBrk="1" latinLnBrk="0" hangingPunct="1">
                        <a:buAutoNum type="arabicPeriod"/>
                      </a:pPr>
                      <a:r>
                        <a:rPr lang="en-US" sz="1400" b="1" kern="1200">
                          <a:solidFill>
                            <a:schemeClr val="dk1"/>
                          </a:solidFill>
                          <a:latin typeface="+mn-lt"/>
                          <a:ea typeface="+mn-ea"/>
                          <a:cs typeface="+mn-cs"/>
                        </a:rPr>
                        <a:t>Planning</a:t>
                      </a:r>
                      <a:endParaRPr lang="en-NZ" sz="1400" b="1" kern="1200">
                        <a:solidFill>
                          <a:schemeClr val="dk1"/>
                        </a:solidFill>
                        <a:latin typeface="+mn-lt"/>
                        <a:ea typeface="+mn-ea"/>
                        <a:cs typeface="+mn-cs"/>
                      </a:endParaRPr>
                    </a:p>
                  </a:txBody>
                  <a:tcPr/>
                </a:tc>
                <a:tc>
                  <a:txBody>
                    <a:bodyPr/>
                    <a:lstStyle/>
                    <a:p>
                      <a:r>
                        <a:rPr lang="en-US" sz="1100"/>
                        <a:t>Broad consensus on problem definition, preferred option and need.</a:t>
                      </a:r>
                    </a:p>
                    <a:p>
                      <a:r>
                        <a:rPr lang="en-US" sz="1100"/>
                        <a:t>High growth locations</a:t>
                      </a:r>
                    </a:p>
                    <a:p>
                      <a:r>
                        <a:rPr lang="en-US" sz="1100"/>
                        <a:t>Announcement after business case</a:t>
                      </a:r>
                      <a:endParaRPr lang="en-NZ" sz="1100"/>
                    </a:p>
                  </a:txBody>
                  <a:tcPr/>
                </a:tc>
                <a:tc>
                  <a:txBody>
                    <a:bodyPr/>
                    <a:lstStyle/>
                    <a:p>
                      <a:r>
                        <a:rPr lang="en-US" sz="1100"/>
                        <a:t>Contestability on problem definition, preferred option and need.</a:t>
                      </a:r>
                    </a:p>
                    <a:p>
                      <a:r>
                        <a:rPr lang="en-US" sz="1100"/>
                        <a:t>Low growth, declining locations</a:t>
                      </a:r>
                    </a:p>
                    <a:p>
                      <a:r>
                        <a:rPr lang="en-US" sz="1100"/>
                        <a:t>Announcement before business case</a:t>
                      </a:r>
                      <a:endParaRPr lang="en-NZ" sz="1100"/>
                    </a:p>
                  </a:txBody>
                  <a:tcPr/>
                </a:tc>
                <a:extLst>
                  <a:ext uri="{0D108BD9-81ED-4DB2-BD59-A6C34878D82A}">
                    <a16:rowId xmlns:a16="http://schemas.microsoft.com/office/drawing/2014/main" val="4018706299"/>
                  </a:ext>
                </a:extLst>
              </a:tr>
              <a:tr h="284134">
                <a:tc>
                  <a:txBody>
                    <a:bodyPr/>
                    <a:lstStyle/>
                    <a:p>
                      <a:pPr marL="342900" indent="-342900">
                        <a:buAutoNum type="arabicPeriod" startAt="2"/>
                      </a:pPr>
                      <a:r>
                        <a:rPr lang="en-US" sz="1400" b="1"/>
                        <a:t>Funding</a:t>
                      </a:r>
                      <a:endParaRPr lang="en-NZ" sz="1400" b="1"/>
                    </a:p>
                  </a:txBody>
                  <a:tcPr/>
                </a:tc>
                <a:tc>
                  <a:txBody>
                    <a:bodyPr/>
                    <a:lstStyle/>
                    <a:p>
                      <a:r>
                        <a:rPr lang="en-US" sz="1100"/>
                        <a:t>User chargers</a:t>
                      </a:r>
                    </a:p>
                    <a:p>
                      <a:r>
                        <a:rPr lang="en-US" sz="1100"/>
                        <a:t>Pricing autonomy</a:t>
                      </a:r>
                      <a:endParaRPr lang="en-NZ" sz="1100"/>
                    </a:p>
                  </a:txBody>
                  <a:tcPr/>
                </a:tc>
                <a:tc>
                  <a:txBody>
                    <a:bodyPr/>
                    <a:lstStyle/>
                    <a:p>
                      <a:r>
                        <a:rPr lang="en-US" sz="1100"/>
                        <a:t>Fixed or centralized funding</a:t>
                      </a:r>
                    </a:p>
                    <a:p>
                      <a:r>
                        <a:rPr lang="en-US" sz="1100"/>
                        <a:t>Rigid/political prices</a:t>
                      </a:r>
                    </a:p>
                  </a:txBody>
                  <a:tcPr/>
                </a:tc>
                <a:extLst>
                  <a:ext uri="{0D108BD9-81ED-4DB2-BD59-A6C34878D82A}">
                    <a16:rowId xmlns:a16="http://schemas.microsoft.com/office/drawing/2014/main" val="1351007855"/>
                  </a:ext>
                </a:extLst>
              </a:tr>
              <a:tr h="370840">
                <a:tc>
                  <a:txBody>
                    <a:bodyPr/>
                    <a:lstStyle/>
                    <a:p>
                      <a:pPr marL="342900" indent="-342900" algn="l" defTabSz="342892" rtl="0" eaLnBrk="1" latinLnBrk="0" hangingPunct="1">
                        <a:buAutoNum type="arabicPeriod" startAt="3"/>
                      </a:pPr>
                      <a:r>
                        <a:rPr lang="en-US" sz="1400" b="1" kern="1200">
                          <a:solidFill>
                            <a:schemeClr val="dk1"/>
                          </a:solidFill>
                          <a:latin typeface="+mn-lt"/>
                          <a:ea typeface="+mn-ea"/>
                          <a:cs typeface="+mn-cs"/>
                        </a:rPr>
                        <a:t>Complexity</a:t>
                      </a:r>
                      <a:endParaRPr lang="en-NZ" sz="1400" b="1" kern="1200">
                        <a:solidFill>
                          <a:schemeClr val="dk1"/>
                        </a:solidFill>
                        <a:latin typeface="+mn-lt"/>
                        <a:ea typeface="+mn-ea"/>
                        <a:cs typeface="+mn-cs"/>
                      </a:endParaRPr>
                    </a:p>
                  </a:txBody>
                  <a:tcPr/>
                </a:tc>
                <a:tc>
                  <a:txBody>
                    <a:bodyPr/>
                    <a:lstStyle/>
                    <a:p>
                      <a:r>
                        <a:rPr lang="en-US" sz="1100"/>
                        <a:t>Small works</a:t>
                      </a:r>
                    </a:p>
                    <a:p>
                      <a:pPr marL="0" marR="0" lvl="0" indent="0" algn="l" defTabSz="342892" rtl="0" eaLnBrk="1" fontAlgn="auto" latinLnBrk="0" hangingPunct="1">
                        <a:lnSpc>
                          <a:spcPct val="100000"/>
                        </a:lnSpc>
                        <a:spcBef>
                          <a:spcPts val="0"/>
                        </a:spcBef>
                        <a:spcAft>
                          <a:spcPts val="0"/>
                        </a:spcAft>
                        <a:buClrTx/>
                        <a:buSzTx/>
                        <a:buFontTx/>
                        <a:buNone/>
                        <a:tabLst/>
                        <a:defRPr/>
                      </a:pPr>
                      <a:r>
                        <a:rPr lang="en-US" sz="1100"/>
                        <a:t>Modular, standardized</a:t>
                      </a:r>
                    </a:p>
                    <a:p>
                      <a:pPr marL="0" marR="0" lvl="0" indent="0" algn="l" defTabSz="342892" rtl="0" eaLnBrk="1" fontAlgn="auto" latinLnBrk="0" hangingPunct="1">
                        <a:lnSpc>
                          <a:spcPct val="100000"/>
                        </a:lnSpc>
                        <a:spcBef>
                          <a:spcPts val="0"/>
                        </a:spcBef>
                        <a:spcAft>
                          <a:spcPts val="0"/>
                        </a:spcAft>
                        <a:buClrTx/>
                        <a:buSzTx/>
                        <a:buFontTx/>
                        <a:buNone/>
                        <a:tabLst/>
                        <a:defRPr/>
                      </a:pPr>
                      <a:r>
                        <a:rPr lang="en-US" sz="1100"/>
                        <a:t>Able to import knowledge</a:t>
                      </a:r>
                    </a:p>
                    <a:p>
                      <a:pPr marL="0" marR="0" lvl="0" indent="0" algn="l" defTabSz="342892" rtl="0" eaLnBrk="1" fontAlgn="auto" latinLnBrk="0" hangingPunct="1">
                        <a:lnSpc>
                          <a:spcPct val="100000"/>
                        </a:lnSpc>
                        <a:spcBef>
                          <a:spcPts val="0"/>
                        </a:spcBef>
                        <a:spcAft>
                          <a:spcPts val="0"/>
                        </a:spcAft>
                        <a:buClrTx/>
                        <a:buSzTx/>
                        <a:buFontTx/>
                        <a:buNone/>
                        <a:tabLst/>
                        <a:defRPr/>
                      </a:pPr>
                      <a:r>
                        <a:rPr lang="en-US" sz="1100"/>
                        <a:t>Maintaining the status quo (maintenance, reinstatement, resilience)</a:t>
                      </a:r>
                      <a:endParaRPr lang="en-NZ" sz="1100"/>
                    </a:p>
                  </a:txBody>
                  <a:tcPr/>
                </a:tc>
                <a:tc>
                  <a:txBody>
                    <a:bodyPr/>
                    <a:lstStyle/>
                    <a:p>
                      <a:r>
                        <a:rPr lang="en-US" sz="1100"/>
                        <a:t>Megaprojects</a:t>
                      </a:r>
                    </a:p>
                    <a:p>
                      <a:pPr marL="0" marR="0" lvl="0" indent="0" algn="l" defTabSz="342892" rtl="0" eaLnBrk="1" fontAlgn="auto" latinLnBrk="0" hangingPunct="1">
                        <a:lnSpc>
                          <a:spcPct val="100000"/>
                        </a:lnSpc>
                        <a:spcBef>
                          <a:spcPts val="0"/>
                        </a:spcBef>
                        <a:spcAft>
                          <a:spcPts val="0"/>
                        </a:spcAft>
                        <a:buClrTx/>
                        <a:buSzTx/>
                        <a:buFontTx/>
                        <a:buNone/>
                        <a:tabLst/>
                        <a:defRPr/>
                      </a:pPr>
                      <a:r>
                        <a:rPr lang="en-US" sz="1100"/>
                        <a:t>High complexity, bespoke, site-specific</a:t>
                      </a:r>
                    </a:p>
                    <a:p>
                      <a:pPr marL="0" marR="0" lvl="0" indent="0" algn="l" defTabSz="342892" rtl="0" eaLnBrk="1" fontAlgn="auto" latinLnBrk="0" hangingPunct="1">
                        <a:lnSpc>
                          <a:spcPct val="100000"/>
                        </a:lnSpc>
                        <a:spcBef>
                          <a:spcPts val="0"/>
                        </a:spcBef>
                        <a:spcAft>
                          <a:spcPts val="0"/>
                        </a:spcAft>
                        <a:buClrTx/>
                        <a:buSzTx/>
                        <a:buFontTx/>
                        <a:buNone/>
                        <a:tabLst/>
                        <a:defRPr/>
                      </a:pPr>
                      <a:r>
                        <a:rPr lang="en-US" sz="1100"/>
                        <a:t>Need to develop local knowledge</a:t>
                      </a:r>
                    </a:p>
                    <a:p>
                      <a:r>
                        <a:rPr lang="en-US" sz="1100"/>
                        <a:t>Challenging the status quo</a:t>
                      </a:r>
                    </a:p>
                    <a:p>
                      <a:pPr marL="0" marR="0" lvl="0" indent="0" algn="l" defTabSz="342892" rtl="0" eaLnBrk="1" fontAlgn="auto" latinLnBrk="0" hangingPunct="1">
                        <a:lnSpc>
                          <a:spcPct val="100000"/>
                        </a:lnSpc>
                        <a:spcBef>
                          <a:spcPts val="0"/>
                        </a:spcBef>
                        <a:spcAft>
                          <a:spcPts val="0"/>
                        </a:spcAft>
                        <a:buClrTx/>
                        <a:buSzTx/>
                        <a:buFontTx/>
                        <a:buNone/>
                        <a:tabLst/>
                        <a:defRPr/>
                      </a:pPr>
                      <a:r>
                        <a:rPr lang="en-US" sz="1100"/>
                        <a:t>(New capital assets)</a:t>
                      </a:r>
                      <a:endParaRPr lang="en-NZ" sz="1100"/>
                    </a:p>
                  </a:txBody>
                  <a:tcPr/>
                </a:tc>
                <a:extLst>
                  <a:ext uri="{0D108BD9-81ED-4DB2-BD59-A6C34878D82A}">
                    <a16:rowId xmlns:a16="http://schemas.microsoft.com/office/drawing/2014/main" val="1172044721"/>
                  </a:ext>
                </a:extLst>
              </a:tr>
              <a:tr h="0">
                <a:tc>
                  <a:txBody>
                    <a:bodyPr/>
                    <a:lstStyle/>
                    <a:p>
                      <a:pPr marL="342900" indent="-342900" algn="l" defTabSz="342892" rtl="0" eaLnBrk="1" latinLnBrk="0" hangingPunct="1">
                        <a:buAutoNum type="arabicPeriod" startAt="4"/>
                      </a:pPr>
                      <a:r>
                        <a:rPr lang="en-US" sz="1400" b="1" kern="1200">
                          <a:solidFill>
                            <a:schemeClr val="bg1"/>
                          </a:solidFill>
                          <a:latin typeface="+mn-lt"/>
                          <a:ea typeface="+mn-ea"/>
                          <a:cs typeface="+mn-cs"/>
                        </a:rPr>
                        <a:t>Workforce</a:t>
                      </a:r>
                      <a:endParaRPr lang="en-NZ" sz="1400" b="1" kern="1200">
                        <a:solidFill>
                          <a:schemeClr val="bg1"/>
                        </a:solidFill>
                        <a:latin typeface="+mn-lt"/>
                        <a:ea typeface="+mn-ea"/>
                        <a:cs typeface="+mn-cs"/>
                      </a:endParaRPr>
                    </a:p>
                  </a:txBody>
                  <a:tcPr/>
                </a:tc>
                <a:tc>
                  <a:txBody>
                    <a:bodyPr/>
                    <a:lstStyle/>
                    <a:p>
                      <a:r>
                        <a:rPr lang="en-US" sz="1100">
                          <a:solidFill>
                            <a:schemeClr val="bg1"/>
                          </a:solidFill>
                        </a:rPr>
                        <a:t>Requires relatively small workforce from a global pool</a:t>
                      </a:r>
                      <a:endParaRPr lang="en-NZ" sz="1100">
                        <a:solidFill>
                          <a:schemeClr val="bg1"/>
                        </a:solidFill>
                      </a:endParaRPr>
                    </a:p>
                  </a:txBody>
                  <a:tcPr/>
                </a:tc>
                <a:tc>
                  <a:txBody>
                    <a:bodyPr/>
                    <a:lstStyle/>
                    <a:p>
                      <a:r>
                        <a:rPr lang="en-US" sz="1100">
                          <a:solidFill>
                            <a:schemeClr val="bg1"/>
                          </a:solidFill>
                        </a:rPr>
                        <a:t>Requires large workforce from a domestic pool</a:t>
                      </a:r>
                      <a:endParaRPr lang="en-NZ" sz="1100">
                        <a:solidFill>
                          <a:schemeClr val="bg1"/>
                        </a:solidFill>
                      </a:endParaRPr>
                    </a:p>
                    <a:p>
                      <a:endParaRPr lang="en-NZ" sz="1100">
                        <a:solidFill>
                          <a:schemeClr val="bg1"/>
                        </a:solidFill>
                      </a:endParaRPr>
                    </a:p>
                  </a:txBody>
                  <a:tcPr/>
                </a:tc>
                <a:extLst>
                  <a:ext uri="{0D108BD9-81ED-4DB2-BD59-A6C34878D82A}">
                    <a16:rowId xmlns:a16="http://schemas.microsoft.com/office/drawing/2014/main" val="2164895369"/>
                  </a:ext>
                </a:extLst>
              </a:tr>
              <a:tr h="370840">
                <a:tc>
                  <a:txBody>
                    <a:bodyPr/>
                    <a:lstStyle/>
                    <a:p>
                      <a:pPr marL="342900" marR="0" lvl="0" indent="-342900" algn="l" defTabSz="342892" rtl="0" eaLnBrk="1" fontAlgn="auto" latinLnBrk="0" hangingPunct="1">
                        <a:lnSpc>
                          <a:spcPct val="100000"/>
                        </a:lnSpc>
                        <a:spcBef>
                          <a:spcPts val="0"/>
                        </a:spcBef>
                        <a:spcAft>
                          <a:spcPts val="0"/>
                        </a:spcAft>
                        <a:buClrTx/>
                        <a:buSzTx/>
                        <a:buFontTx/>
                        <a:buAutoNum type="arabicPeriod" startAt="5"/>
                        <a:tabLst/>
                        <a:defRPr/>
                      </a:pPr>
                      <a:r>
                        <a:rPr lang="en-US" sz="1400" b="1" kern="1200">
                          <a:solidFill>
                            <a:schemeClr val="bg1"/>
                          </a:solidFill>
                          <a:latin typeface="+mn-lt"/>
                          <a:ea typeface="+mn-ea"/>
                          <a:cs typeface="+mn-cs"/>
                        </a:rPr>
                        <a:t>Institutions</a:t>
                      </a:r>
                      <a:endParaRPr lang="en-NZ" sz="1400" b="1" kern="1200">
                        <a:solidFill>
                          <a:schemeClr val="bg1"/>
                        </a:solidFill>
                        <a:latin typeface="+mn-lt"/>
                        <a:ea typeface="+mn-ea"/>
                        <a:cs typeface="+mn-cs"/>
                      </a:endParaRPr>
                    </a:p>
                  </a:txBody>
                  <a:tcPr/>
                </a:tc>
                <a:tc>
                  <a:txBody>
                    <a:bodyPr/>
                    <a:lstStyle/>
                    <a:p>
                      <a:pPr marL="0" marR="0" lvl="0" indent="0" algn="l" defTabSz="342892" rtl="0" eaLnBrk="1" fontAlgn="auto" latinLnBrk="0" hangingPunct="1">
                        <a:lnSpc>
                          <a:spcPct val="100000"/>
                        </a:lnSpc>
                        <a:spcBef>
                          <a:spcPts val="0"/>
                        </a:spcBef>
                        <a:spcAft>
                          <a:spcPts val="0"/>
                        </a:spcAft>
                        <a:buClrTx/>
                        <a:buSzTx/>
                        <a:buFontTx/>
                        <a:buNone/>
                        <a:tabLst/>
                        <a:defRPr/>
                      </a:pPr>
                      <a:r>
                        <a:rPr lang="en-US" sz="1100">
                          <a:solidFill>
                            <a:schemeClr val="bg1"/>
                          </a:solidFill>
                        </a:rPr>
                        <a:t>Regulated entities</a:t>
                      </a:r>
                      <a:endParaRPr lang="en-NZ" sz="1100">
                        <a:solidFill>
                          <a:schemeClr val="bg1"/>
                        </a:solidFill>
                      </a:endParaRPr>
                    </a:p>
                  </a:txBody>
                  <a:tcPr/>
                </a:tc>
                <a:tc>
                  <a:txBody>
                    <a:bodyPr/>
                    <a:lstStyle/>
                    <a:p>
                      <a:pPr marL="0" marR="0" lvl="0" indent="0" algn="l" defTabSz="342892" rtl="0" eaLnBrk="1" fontAlgn="auto" latinLnBrk="0" hangingPunct="1">
                        <a:lnSpc>
                          <a:spcPct val="100000"/>
                        </a:lnSpc>
                        <a:spcBef>
                          <a:spcPts val="0"/>
                        </a:spcBef>
                        <a:spcAft>
                          <a:spcPts val="0"/>
                        </a:spcAft>
                        <a:buClrTx/>
                        <a:buSzTx/>
                        <a:buFontTx/>
                        <a:buNone/>
                        <a:tabLst/>
                        <a:defRPr/>
                      </a:pPr>
                      <a:r>
                        <a:rPr lang="en-US" sz="1100">
                          <a:solidFill>
                            <a:schemeClr val="bg1"/>
                          </a:solidFill>
                        </a:rPr>
                        <a:t>Local Government</a:t>
                      </a:r>
                      <a:endParaRPr lang="en-NZ" sz="1100">
                        <a:solidFill>
                          <a:schemeClr val="bg1"/>
                        </a:solidFill>
                      </a:endParaRPr>
                    </a:p>
                  </a:txBody>
                  <a:tcPr/>
                </a:tc>
                <a:extLst>
                  <a:ext uri="{0D108BD9-81ED-4DB2-BD59-A6C34878D82A}">
                    <a16:rowId xmlns:a16="http://schemas.microsoft.com/office/drawing/2014/main" val="3436157908"/>
                  </a:ext>
                </a:extLst>
              </a:tr>
              <a:tr h="370840">
                <a:tc>
                  <a:txBody>
                    <a:bodyPr/>
                    <a:lstStyle/>
                    <a:p>
                      <a:pPr marL="0" algn="l" defTabSz="342892" rtl="0" eaLnBrk="1" latinLnBrk="0" hangingPunct="1"/>
                      <a:r>
                        <a:rPr lang="en-US" sz="1400" b="1" kern="1200">
                          <a:solidFill>
                            <a:schemeClr val="bg1"/>
                          </a:solidFill>
                          <a:latin typeface="+mn-lt"/>
                          <a:ea typeface="+mn-ea"/>
                          <a:cs typeface="+mn-cs"/>
                        </a:rPr>
                        <a:t>6. 	Land</a:t>
                      </a:r>
                      <a:endParaRPr lang="en-NZ" sz="1400" b="1" kern="1200">
                        <a:solidFill>
                          <a:schemeClr val="bg1"/>
                        </a:solidFill>
                        <a:latin typeface="+mn-lt"/>
                        <a:ea typeface="+mn-ea"/>
                        <a:cs typeface="+mn-cs"/>
                      </a:endParaRPr>
                    </a:p>
                  </a:txBody>
                  <a:tcPr/>
                </a:tc>
                <a:tc>
                  <a:txBody>
                    <a:bodyPr/>
                    <a:lstStyle/>
                    <a:p>
                      <a:r>
                        <a:rPr lang="en-US" sz="1100">
                          <a:solidFill>
                            <a:schemeClr val="bg1"/>
                          </a:solidFill>
                        </a:rPr>
                        <a:t>Land protection undertaken</a:t>
                      </a:r>
                      <a:endParaRPr lang="en-NZ" sz="1100">
                        <a:solidFill>
                          <a:schemeClr val="bg1"/>
                        </a:solidFill>
                      </a:endParaRPr>
                    </a:p>
                  </a:txBody>
                  <a:tcPr/>
                </a:tc>
                <a:tc>
                  <a:txBody>
                    <a:bodyPr/>
                    <a:lstStyle/>
                    <a:p>
                      <a:r>
                        <a:rPr lang="en-US" sz="1100">
                          <a:solidFill>
                            <a:schemeClr val="bg1"/>
                          </a:solidFill>
                        </a:rPr>
                        <a:t>Land acquisition required</a:t>
                      </a:r>
                      <a:endParaRPr lang="en-NZ" sz="1100">
                        <a:solidFill>
                          <a:schemeClr val="bg1"/>
                        </a:solidFill>
                      </a:endParaRPr>
                    </a:p>
                  </a:txBody>
                  <a:tcPr/>
                </a:tc>
                <a:extLst>
                  <a:ext uri="{0D108BD9-81ED-4DB2-BD59-A6C34878D82A}">
                    <a16:rowId xmlns:a16="http://schemas.microsoft.com/office/drawing/2014/main" val="531638849"/>
                  </a:ext>
                </a:extLst>
              </a:tr>
            </a:tbl>
          </a:graphicData>
        </a:graphic>
      </p:graphicFrame>
      <p:sp>
        <p:nvSpPr>
          <p:cNvPr id="7" name="Text Placeholder 6">
            <a:extLst>
              <a:ext uri="{FF2B5EF4-FFF2-40B4-BE49-F238E27FC236}">
                <a16:creationId xmlns:a16="http://schemas.microsoft.com/office/drawing/2014/main" id="{1E2BB341-D1AB-45D3-789B-4678597F0015}"/>
              </a:ext>
            </a:extLst>
          </p:cNvPr>
          <p:cNvSpPr>
            <a:spLocks noGrp="1"/>
          </p:cNvSpPr>
          <p:nvPr>
            <p:ph type="body" sz="quarter" idx="12"/>
          </p:nvPr>
        </p:nvSpPr>
        <p:spPr>
          <a:xfrm rot="16200000">
            <a:off x="-1855417" y="2576087"/>
            <a:ext cx="4308529" cy="597695"/>
          </a:xfrm>
        </p:spPr>
        <p:txBody>
          <a:bodyPr/>
          <a:lstStyle/>
          <a:p>
            <a:r>
              <a:rPr lang="en-US"/>
              <a:t>Determinants of certainty</a:t>
            </a:r>
            <a:endParaRPr lang="en-NZ"/>
          </a:p>
        </p:txBody>
      </p:sp>
    </p:spTree>
    <p:extLst>
      <p:ext uri="{BB962C8B-B14F-4D97-AF65-F5344CB8AC3E}">
        <p14:creationId xmlns:p14="http://schemas.microsoft.com/office/powerpoint/2010/main" val="38331651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3F8A238-A4ED-4827-2307-7BB9506868BE}"/>
              </a:ext>
            </a:extLst>
          </p:cNvPr>
          <p:cNvSpPr>
            <a:spLocks noGrp="1"/>
          </p:cNvSpPr>
          <p:nvPr>
            <p:ph type="body" sz="quarter" idx="11"/>
          </p:nvPr>
        </p:nvSpPr>
        <p:spPr>
          <a:xfrm>
            <a:off x="734291" y="75654"/>
            <a:ext cx="6753223" cy="431027"/>
          </a:xfrm>
        </p:spPr>
        <p:txBody>
          <a:bodyPr/>
          <a:lstStyle/>
          <a:p>
            <a:r>
              <a:rPr lang="en-NZ" sz="2400"/>
              <a:t>Pipeline certainty</a:t>
            </a:r>
          </a:p>
        </p:txBody>
      </p:sp>
      <p:sp>
        <p:nvSpPr>
          <p:cNvPr id="6" name="Text Placeholder 4">
            <a:extLst>
              <a:ext uri="{FF2B5EF4-FFF2-40B4-BE49-F238E27FC236}">
                <a16:creationId xmlns:a16="http://schemas.microsoft.com/office/drawing/2014/main" id="{FD553103-737D-6F90-D99A-2A40AA76DF8B}"/>
              </a:ext>
            </a:extLst>
          </p:cNvPr>
          <p:cNvSpPr>
            <a:spLocks noGrp="1"/>
          </p:cNvSpPr>
          <p:nvPr>
            <p:ph type="body" sz="quarter" idx="14"/>
          </p:nvPr>
        </p:nvSpPr>
        <p:spPr>
          <a:xfrm>
            <a:off x="783215" y="506681"/>
            <a:ext cx="3993139" cy="528650"/>
          </a:xfrm>
        </p:spPr>
        <p:txBody>
          <a:bodyPr/>
          <a:lstStyle/>
          <a:p>
            <a:r>
              <a:rPr lang="en-US" sz="1400"/>
              <a:t>What gives us certainty? </a:t>
            </a:r>
          </a:p>
        </p:txBody>
      </p:sp>
      <p:graphicFrame>
        <p:nvGraphicFramePr>
          <p:cNvPr id="3" name="Table 3">
            <a:extLst>
              <a:ext uri="{FF2B5EF4-FFF2-40B4-BE49-F238E27FC236}">
                <a16:creationId xmlns:a16="http://schemas.microsoft.com/office/drawing/2014/main" id="{A51BF46B-3113-55D9-7AA1-C3A9022BDCBB}"/>
              </a:ext>
            </a:extLst>
          </p:cNvPr>
          <p:cNvGraphicFramePr>
            <a:graphicFrameLocks noGrp="1"/>
          </p:cNvGraphicFramePr>
          <p:nvPr>
            <p:extLst>
              <p:ext uri="{D42A27DB-BD31-4B8C-83A1-F6EECF244321}">
                <p14:modId xmlns:p14="http://schemas.microsoft.com/office/powerpoint/2010/main" val="2695390717"/>
              </p:ext>
            </p:extLst>
          </p:nvPr>
        </p:nvGraphicFramePr>
        <p:xfrm>
          <a:off x="858981" y="1035331"/>
          <a:ext cx="7626495" cy="3825240"/>
        </p:xfrm>
        <a:graphic>
          <a:graphicData uri="http://schemas.openxmlformats.org/drawingml/2006/table">
            <a:tbl>
              <a:tblPr firstRow="1" bandRow="1">
                <a:tableStyleId>{5C22544A-7EE6-4342-B048-85BDC9FD1C3A}</a:tableStyleId>
              </a:tblPr>
              <a:tblGrid>
                <a:gridCol w="1914794">
                  <a:extLst>
                    <a:ext uri="{9D8B030D-6E8A-4147-A177-3AD203B41FA5}">
                      <a16:colId xmlns:a16="http://schemas.microsoft.com/office/drawing/2014/main" val="3529505099"/>
                    </a:ext>
                  </a:extLst>
                </a:gridCol>
                <a:gridCol w="3169536">
                  <a:extLst>
                    <a:ext uri="{9D8B030D-6E8A-4147-A177-3AD203B41FA5}">
                      <a16:colId xmlns:a16="http://schemas.microsoft.com/office/drawing/2014/main" val="1595039069"/>
                    </a:ext>
                  </a:extLst>
                </a:gridCol>
                <a:gridCol w="2542165">
                  <a:extLst>
                    <a:ext uri="{9D8B030D-6E8A-4147-A177-3AD203B41FA5}">
                      <a16:colId xmlns:a16="http://schemas.microsoft.com/office/drawing/2014/main" val="3504612918"/>
                    </a:ext>
                  </a:extLst>
                </a:gridCol>
              </a:tblGrid>
              <a:tr h="370840">
                <a:tc>
                  <a:txBody>
                    <a:bodyPr/>
                    <a:lstStyle/>
                    <a:p>
                      <a:endParaRPr lang="en-NZ"/>
                    </a:p>
                  </a:txBody>
                  <a:tcPr/>
                </a:tc>
                <a:tc>
                  <a:txBody>
                    <a:bodyPr/>
                    <a:lstStyle/>
                    <a:p>
                      <a:r>
                        <a:rPr lang="en-US"/>
                        <a:t>More certainty</a:t>
                      </a:r>
                      <a:endParaRPr lang="en-NZ"/>
                    </a:p>
                  </a:txBody>
                  <a:tcPr/>
                </a:tc>
                <a:tc>
                  <a:txBody>
                    <a:bodyPr/>
                    <a:lstStyle/>
                    <a:p>
                      <a:r>
                        <a:rPr lang="en-US"/>
                        <a:t>Less certainty</a:t>
                      </a:r>
                      <a:endParaRPr lang="en-NZ"/>
                    </a:p>
                  </a:txBody>
                  <a:tcPr/>
                </a:tc>
                <a:extLst>
                  <a:ext uri="{0D108BD9-81ED-4DB2-BD59-A6C34878D82A}">
                    <a16:rowId xmlns:a16="http://schemas.microsoft.com/office/drawing/2014/main" val="1213469018"/>
                  </a:ext>
                </a:extLst>
              </a:tr>
              <a:tr h="284134">
                <a:tc>
                  <a:txBody>
                    <a:bodyPr/>
                    <a:lstStyle/>
                    <a:p>
                      <a:pPr marL="342900" indent="-342900" algn="l" defTabSz="342892" rtl="0" eaLnBrk="1" latinLnBrk="0" hangingPunct="1">
                        <a:buAutoNum type="arabicPeriod"/>
                      </a:pPr>
                      <a:r>
                        <a:rPr lang="en-US" sz="1400" b="1" kern="1200">
                          <a:solidFill>
                            <a:schemeClr val="dk1"/>
                          </a:solidFill>
                          <a:latin typeface="+mn-lt"/>
                          <a:ea typeface="+mn-ea"/>
                          <a:cs typeface="+mn-cs"/>
                        </a:rPr>
                        <a:t>Planning</a:t>
                      </a:r>
                      <a:endParaRPr lang="en-NZ" sz="1400" b="1" kern="1200">
                        <a:solidFill>
                          <a:schemeClr val="dk1"/>
                        </a:solidFill>
                        <a:latin typeface="+mn-lt"/>
                        <a:ea typeface="+mn-ea"/>
                        <a:cs typeface="+mn-cs"/>
                      </a:endParaRPr>
                    </a:p>
                  </a:txBody>
                  <a:tcPr/>
                </a:tc>
                <a:tc>
                  <a:txBody>
                    <a:bodyPr/>
                    <a:lstStyle/>
                    <a:p>
                      <a:r>
                        <a:rPr lang="en-US" sz="1100"/>
                        <a:t>Broad consensus on problem definition, preferred option and need.</a:t>
                      </a:r>
                    </a:p>
                    <a:p>
                      <a:r>
                        <a:rPr lang="en-US" sz="1100"/>
                        <a:t>High growth locations</a:t>
                      </a:r>
                    </a:p>
                    <a:p>
                      <a:r>
                        <a:rPr lang="en-US" sz="1100"/>
                        <a:t>Announcement after business case</a:t>
                      </a:r>
                      <a:endParaRPr lang="en-NZ" sz="1100"/>
                    </a:p>
                  </a:txBody>
                  <a:tcPr/>
                </a:tc>
                <a:tc>
                  <a:txBody>
                    <a:bodyPr/>
                    <a:lstStyle/>
                    <a:p>
                      <a:r>
                        <a:rPr lang="en-US" sz="1100"/>
                        <a:t>Contestability on problem definition, preferred option and need.</a:t>
                      </a:r>
                    </a:p>
                    <a:p>
                      <a:r>
                        <a:rPr lang="en-US" sz="1100"/>
                        <a:t>Low growth, declining locations</a:t>
                      </a:r>
                    </a:p>
                    <a:p>
                      <a:r>
                        <a:rPr lang="en-US" sz="1100"/>
                        <a:t>Announcement before business case</a:t>
                      </a:r>
                      <a:endParaRPr lang="en-NZ" sz="1100"/>
                    </a:p>
                  </a:txBody>
                  <a:tcPr/>
                </a:tc>
                <a:extLst>
                  <a:ext uri="{0D108BD9-81ED-4DB2-BD59-A6C34878D82A}">
                    <a16:rowId xmlns:a16="http://schemas.microsoft.com/office/drawing/2014/main" val="4018706299"/>
                  </a:ext>
                </a:extLst>
              </a:tr>
              <a:tr h="284134">
                <a:tc>
                  <a:txBody>
                    <a:bodyPr/>
                    <a:lstStyle/>
                    <a:p>
                      <a:pPr marL="342900" indent="-342900">
                        <a:buAutoNum type="arabicPeriod" startAt="2"/>
                      </a:pPr>
                      <a:r>
                        <a:rPr lang="en-US" sz="1400" b="1"/>
                        <a:t>Funding</a:t>
                      </a:r>
                      <a:endParaRPr lang="en-NZ" sz="1400" b="1"/>
                    </a:p>
                  </a:txBody>
                  <a:tcPr/>
                </a:tc>
                <a:tc>
                  <a:txBody>
                    <a:bodyPr/>
                    <a:lstStyle/>
                    <a:p>
                      <a:r>
                        <a:rPr lang="en-US" sz="1100"/>
                        <a:t>User chargers</a:t>
                      </a:r>
                    </a:p>
                    <a:p>
                      <a:r>
                        <a:rPr lang="en-US" sz="1100"/>
                        <a:t>Pricing autonomy</a:t>
                      </a:r>
                      <a:endParaRPr lang="en-NZ" sz="1100"/>
                    </a:p>
                  </a:txBody>
                  <a:tcPr/>
                </a:tc>
                <a:tc>
                  <a:txBody>
                    <a:bodyPr/>
                    <a:lstStyle/>
                    <a:p>
                      <a:r>
                        <a:rPr lang="en-US" sz="1100"/>
                        <a:t>Fixed or centralized funding</a:t>
                      </a:r>
                    </a:p>
                    <a:p>
                      <a:r>
                        <a:rPr lang="en-US" sz="1100"/>
                        <a:t>Rigid/political prices</a:t>
                      </a:r>
                    </a:p>
                  </a:txBody>
                  <a:tcPr/>
                </a:tc>
                <a:extLst>
                  <a:ext uri="{0D108BD9-81ED-4DB2-BD59-A6C34878D82A}">
                    <a16:rowId xmlns:a16="http://schemas.microsoft.com/office/drawing/2014/main" val="1351007855"/>
                  </a:ext>
                </a:extLst>
              </a:tr>
              <a:tr h="370840">
                <a:tc>
                  <a:txBody>
                    <a:bodyPr/>
                    <a:lstStyle/>
                    <a:p>
                      <a:pPr marL="342900" indent="-342900" algn="l" defTabSz="342892" rtl="0" eaLnBrk="1" latinLnBrk="0" hangingPunct="1">
                        <a:buAutoNum type="arabicPeriod" startAt="3"/>
                      </a:pPr>
                      <a:r>
                        <a:rPr lang="en-US" sz="1400" b="1" kern="1200">
                          <a:solidFill>
                            <a:schemeClr val="dk1"/>
                          </a:solidFill>
                          <a:latin typeface="+mn-lt"/>
                          <a:ea typeface="+mn-ea"/>
                          <a:cs typeface="+mn-cs"/>
                        </a:rPr>
                        <a:t>Complexity</a:t>
                      </a:r>
                      <a:endParaRPr lang="en-NZ" sz="1400" b="1" kern="1200">
                        <a:solidFill>
                          <a:schemeClr val="dk1"/>
                        </a:solidFill>
                        <a:latin typeface="+mn-lt"/>
                        <a:ea typeface="+mn-ea"/>
                        <a:cs typeface="+mn-cs"/>
                      </a:endParaRPr>
                    </a:p>
                  </a:txBody>
                  <a:tcPr/>
                </a:tc>
                <a:tc>
                  <a:txBody>
                    <a:bodyPr/>
                    <a:lstStyle/>
                    <a:p>
                      <a:r>
                        <a:rPr lang="en-US" sz="1100"/>
                        <a:t>Small works</a:t>
                      </a:r>
                    </a:p>
                    <a:p>
                      <a:pPr marL="0" marR="0" lvl="0" indent="0" algn="l" defTabSz="342892" rtl="0" eaLnBrk="1" fontAlgn="auto" latinLnBrk="0" hangingPunct="1">
                        <a:lnSpc>
                          <a:spcPct val="100000"/>
                        </a:lnSpc>
                        <a:spcBef>
                          <a:spcPts val="0"/>
                        </a:spcBef>
                        <a:spcAft>
                          <a:spcPts val="0"/>
                        </a:spcAft>
                        <a:buClrTx/>
                        <a:buSzTx/>
                        <a:buFontTx/>
                        <a:buNone/>
                        <a:tabLst/>
                        <a:defRPr/>
                      </a:pPr>
                      <a:r>
                        <a:rPr lang="en-US" sz="1100"/>
                        <a:t>Modular, standardized</a:t>
                      </a:r>
                    </a:p>
                    <a:p>
                      <a:pPr marL="0" marR="0" lvl="0" indent="0" algn="l" defTabSz="342892" rtl="0" eaLnBrk="1" fontAlgn="auto" latinLnBrk="0" hangingPunct="1">
                        <a:lnSpc>
                          <a:spcPct val="100000"/>
                        </a:lnSpc>
                        <a:spcBef>
                          <a:spcPts val="0"/>
                        </a:spcBef>
                        <a:spcAft>
                          <a:spcPts val="0"/>
                        </a:spcAft>
                        <a:buClrTx/>
                        <a:buSzTx/>
                        <a:buFontTx/>
                        <a:buNone/>
                        <a:tabLst/>
                        <a:defRPr/>
                      </a:pPr>
                      <a:r>
                        <a:rPr lang="en-US" sz="1100"/>
                        <a:t>Able to import knowledge</a:t>
                      </a:r>
                    </a:p>
                    <a:p>
                      <a:pPr marL="0" marR="0" lvl="0" indent="0" algn="l" defTabSz="342892" rtl="0" eaLnBrk="1" fontAlgn="auto" latinLnBrk="0" hangingPunct="1">
                        <a:lnSpc>
                          <a:spcPct val="100000"/>
                        </a:lnSpc>
                        <a:spcBef>
                          <a:spcPts val="0"/>
                        </a:spcBef>
                        <a:spcAft>
                          <a:spcPts val="0"/>
                        </a:spcAft>
                        <a:buClrTx/>
                        <a:buSzTx/>
                        <a:buFontTx/>
                        <a:buNone/>
                        <a:tabLst/>
                        <a:defRPr/>
                      </a:pPr>
                      <a:r>
                        <a:rPr lang="en-US" sz="1100"/>
                        <a:t>Maintaining the status quo (maintenance, reinstatement, resilience)</a:t>
                      </a:r>
                      <a:endParaRPr lang="en-NZ" sz="1100"/>
                    </a:p>
                  </a:txBody>
                  <a:tcPr/>
                </a:tc>
                <a:tc>
                  <a:txBody>
                    <a:bodyPr/>
                    <a:lstStyle/>
                    <a:p>
                      <a:r>
                        <a:rPr lang="en-US" sz="1100"/>
                        <a:t>Megaprojects</a:t>
                      </a:r>
                    </a:p>
                    <a:p>
                      <a:pPr marL="0" marR="0" lvl="0" indent="0" algn="l" defTabSz="342892" rtl="0" eaLnBrk="1" fontAlgn="auto" latinLnBrk="0" hangingPunct="1">
                        <a:lnSpc>
                          <a:spcPct val="100000"/>
                        </a:lnSpc>
                        <a:spcBef>
                          <a:spcPts val="0"/>
                        </a:spcBef>
                        <a:spcAft>
                          <a:spcPts val="0"/>
                        </a:spcAft>
                        <a:buClrTx/>
                        <a:buSzTx/>
                        <a:buFontTx/>
                        <a:buNone/>
                        <a:tabLst/>
                        <a:defRPr/>
                      </a:pPr>
                      <a:r>
                        <a:rPr lang="en-US" sz="1100"/>
                        <a:t>High complexity, bespoke, site-specific</a:t>
                      </a:r>
                    </a:p>
                    <a:p>
                      <a:pPr marL="0" marR="0" lvl="0" indent="0" algn="l" defTabSz="342892" rtl="0" eaLnBrk="1" fontAlgn="auto" latinLnBrk="0" hangingPunct="1">
                        <a:lnSpc>
                          <a:spcPct val="100000"/>
                        </a:lnSpc>
                        <a:spcBef>
                          <a:spcPts val="0"/>
                        </a:spcBef>
                        <a:spcAft>
                          <a:spcPts val="0"/>
                        </a:spcAft>
                        <a:buClrTx/>
                        <a:buSzTx/>
                        <a:buFontTx/>
                        <a:buNone/>
                        <a:tabLst/>
                        <a:defRPr/>
                      </a:pPr>
                      <a:r>
                        <a:rPr lang="en-US" sz="1100"/>
                        <a:t>Need to develop local knowledge</a:t>
                      </a:r>
                    </a:p>
                    <a:p>
                      <a:r>
                        <a:rPr lang="en-US" sz="1100"/>
                        <a:t>Challenging the status quo</a:t>
                      </a:r>
                    </a:p>
                    <a:p>
                      <a:pPr marL="0" marR="0" lvl="0" indent="0" algn="l" defTabSz="342892" rtl="0" eaLnBrk="1" fontAlgn="auto" latinLnBrk="0" hangingPunct="1">
                        <a:lnSpc>
                          <a:spcPct val="100000"/>
                        </a:lnSpc>
                        <a:spcBef>
                          <a:spcPts val="0"/>
                        </a:spcBef>
                        <a:spcAft>
                          <a:spcPts val="0"/>
                        </a:spcAft>
                        <a:buClrTx/>
                        <a:buSzTx/>
                        <a:buFontTx/>
                        <a:buNone/>
                        <a:tabLst/>
                        <a:defRPr/>
                      </a:pPr>
                      <a:r>
                        <a:rPr lang="en-US" sz="1100"/>
                        <a:t>(New capital assets)</a:t>
                      </a:r>
                      <a:endParaRPr lang="en-NZ" sz="1100"/>
                    </a:p>
                  </a:txBody>
                  <a:tcPr/>
                </a:tc>
                <a:extLst>
                  <a:ext uri="{0D108BD9-81ED-4DB2-BD59-A6C34878D82A}">
                    <a16:rowId xmlns:a16="http://schemas.microsoft.com/office/drawing/2014/main" val="1172044721"/>
                  </a:ext>
                </a:extLst>
              </a:tr>
              <a:tr h="0">
                <a:tc>
                  <a:txBody>
                    <a:bodyPr/>
                    <a:lstStyle/>
                    <a:p>
                      <a:pPr marL="342900" indent="-342900" algn="l" defTabSz="342892" rtl="0" eaLnBrk="1" latinLnBrk="0" hangingPunct="1">
                        <a:buAutoNum type="arabicPeriod" startAt="4"/>
                      </a:pPr>
                      <a:r>
                        <a:rPr lang="en-US" sz="1400" b="1" kern="1200">
                          <a:solidFill>
                            <a:schemeClr val="dk1"/>
                          </a:solidFill>
                          <a:latin typeface="+mn-lt"/>
                          <a:ea typeface="+mn-ea"/>
                          <a:cs typeface="+mn-cs"/>
                        </a:rPr>
                        <a:t>Workforce</a:t>
                      </a:r>
                      <a:endParaRPr lang="en-NZ" sz="1400" b="1" kern="1200">
                        <a:solidFill>
                          <a:schemeClr val="dk1"/>
                        </a:solidFill>
                        <a:latin typeface="+mn-lt"/>
                        <a:ea typeface="+mn-ea"/>
                        <a:cs typeface="+mn-cs"/>
                      </a:endParaRPr>
                    </a:p>
                  </a:txBody>
                  <a:tcPr/>
                </a:tc>
                <a:tc>
                  <a:txBody>
                    <a:bodyPr/>
                    <a:lstStyle/>
                    <a:p>
                      <a:r>
                        <a:rPr lang="en-US" sz="1100"/>
                        <a:t>Requires relatively small workforce from a global pool</a:t>
                      </a:r>
                      <a:endParaRPr lang="en-NZ" sz="1100"/>
                    </a:p>
                  </a:txBody>
                  <a:tcPr/>
                </a:tc>
                <a:tc>
                  <a:txBody>
                    <a:bodyPr/>
                    <a:lstStyle/>
                    <a:p>
                      <a:r>
                        <a:rPr lang="en-US" sz="1100"/>
                        <a:t>Requires large workforce from a domestic pool</a:t>
                      </a:r>
                      <a:endParaRPr lang="en-NZ" sz="1100"/>
                    </a:p>
                    <a:p>
                      <a:endParaRPr lang="en-NZ" sz="1100"/>
                    </a:p>
                  </a:txBody>
                  <a:tcPr/>
                </a:tc>
                <a:extLst>
                  <a:ext uri="{0D108BD9-81ED-4DB2-BD59-A6C34878D82A}">
                    <a16:rowId xmlns:a16="http://schemas.microsoft.com/office/drawing/2014/main" val="2164895369"/>
                  </a:ext>
                </a:extLst>
              </a:tr>
              <a:tr h="370840">
                <a:tc>
                  <a:txBody>
                    <a:bodyPr/>
                    <a:lstStyle/>
                    <a:p>
                      <a:pPr marL="342900" marR="0" lvl="0" indent="-342900" algn="l" defTabSz="342892" rtl="0" eaLnBrk="1" fontAlgn="auto" latinLnBrk="0" hangingPunct="1">
                        <a:lnSpc>
                          <a:spcPct val="100000"/>
                        </a:lnSpc>
                        <a:spcBef>
                          <a:spcPts val="0"/>
                        </a:spcBef>
                        <a:spcAft>
                          <a:spcPts val="0"/>
                        </a:spcAft>
                        <a:buClrTx/>
                        <a:buSzTx/>
                        <a:buFontTx/>
                        <a:buAutoNum type="arabicPeriod" startAt="5"/>
                        <a:tabLst/>
                        <a:defRPr/>
                      </a:pPr>
                      <a:r>
                        <a:rPr lang="en-US" sz="1400" b="1" kern="1200">
                          <a:solidFill>
                            <a:schemeClr val="bg1"/>
                          </a:solidFill>
                          <a:latin typeface="+mn-lt"/>
                          <a:ea typeface="+mn-ea"/>
                          <a:cs typeface="+mn-cs"/>
                        </a:rPr>
                        <a:t>Institutions</a:t>
                      </a:r>
                      <a:endParaRPr lang="en-NZ" sz="1400" b="1" kern="1200">
                        <a:solidFill>
                          <a:schemeClr val="bg1"/>
                        </a:solidFill>
                        <a:latin typeface="+mn-lt"/>
                        <a:ea typeface="+mn-ea"/>
                        <a:cs typeface="+mn-cs"/>
                      </a:endParaRPr>
                    </a:p>
                  </a:txBody>
                  <a:tcPr/>
                </a:tc>
                <a:tc>
                  <a:txBody>
                    <a:bodyPr/>
                    <a:lstStyle/>
                    <a:p>
                      <a:pPr marL="0" marR="0" lvl="0" indent="0" algn="l" defTabSz="342892" rtl="0" eaLnBrk="1" fontAlgn="auto" latinLnBrk="0" hangingPunct="1">
                        <a:lnSpc>
                          <a:spcPct val="100000"/>
                        </a:lnSpc>
                        <a:spcBef>
                          <a:spcPts val="0"/>
                        </a:spcBef>
                        <a:spcAft>
                          <a:spcPts val="0"/>
                        </a:spcAft>
                        <a:buClrTx/>
                        <a:buSzTx/>
                        <a:buFontTx/>
                        <a:buNone/>
                        <a:tabLst/>
                        <a:defRPr/>
                      </a:pPr>
                      <a:r>
                        <a:rPr lang="en-US" sz="1100">
                          <a:solidFill>
                            <a:schemeClr val="bg1"/>
                          </a:solidFill>
                        </a:rPr>
                        <a:t>Regulated entities</a:t>
                      </a:r>
                      <a:endParaRPr lang="en-NZ" sz="1100">
                        <a:solidFill>
                          <a:schemeClr val="bg1"/>
                        </a:solidFill>
                      </a:endParaRPr>
                    </a:p>
                  </a:txBody>
                  <a:tcPr/>
                </a:tc>
                <a:tc>
                  <a:txBody>
                    <a:bodyPr/>
                    <a:lstStyle/>
                    <a:p>
                      <a:pPr marL="0" marR="0" lvl="0" indent="0" algn="l" defTabSz="342892" rtl="0" eaLnBrk="1" fontAlgn="auto" latinLnBrk="0" hangingPunct="1">
                        <a:lnSpc>
                          <a:spcPct val="100000"/>
                        </a:lnSpc>
                        <a:spcBef>
                          <a:spcPts val="0"/>
                        </a:spcBef>
                        <a:spcAft>
                          <a:spcPts val="0"/>
                        </a:spcAft>
                        <a:buClrTx/>
                        <a:buSzTx/>
                        <a:buFontTx/>
                        <a:buNone/>
                        <a:tabLst/>
                        <a:defRPr/>
                      </a:pPr>
                      <a:r>
                        <a:rPr lang="en-US" sz="1100">
                          <a:solidFill>
                            <a:schemeClr val="bg1"/>
                          </a:solidFill>
                        </a:rPr>
                        <a:t>Local Government</a:t>
                      </a:r>
                      <a:endParaRPr lang="en-NZ" sz="1100">
                        <a:solidFill>
                          <a:schemeClr val="bg1"/>
                        </a:solidFill>
                      </a:endParaRPr>
                    </a:p>
                  </a:txBody>
                  <a:tcPr/>
                </a:tc>
                <a:extLst>
                  <a:ext uri="{0D108BD9-81ED-4DB2-BD59-A6C34878D82A}">
                    <a16:rowId xmlns:a16="http://schemas.microsoft.com/office/drawing/2014/main" val="3436157908"/>
                  </a:ext>
                </a:extLst>
              </a:tr>
              <a:tr h="370840">
                <a:tc>
                  <a:txBody>
                    <a:bodyPr/>
                    <a:lstStyle/>
                    <a:p>
                      <a:pPr marL="0" algn="l" defTabSz="342892" rtl="0" eaLnBrk="1" latinLnBrk="0" hangingPunct="1"/>
                      <a:r>
                        <a:rPr lang="en-US" sz="1400" b="1" kern="1200">
                          <a:solidFill>
                            <a:schemeClr val="bg1"/>
                          </a:solidFill>
                          <a:latin typeface="+mn-lt"/>
                          <a:ea typeface="+mn-ea"/>
                          <a:cs typeface="+mn-cs"/>
                        </a:rPr>
                        <a:t>6. 	Land</a:t>
                      </a:r>
                      <a:endParaRPr lang="en-NZ" sz="1400" b="1" kern="1200">
                        <a:solidFill>
                          <a:schemeClr val="bg1"/>
                        </a:solidFill>
                        <a:latin typeface="+mn-lt"/>
                        <a:ea typeface="+mn-ea"/>
                        <a:cs typeface="+mn-cs"/>
                      </a:endParaRPr>
                    </a:p>
                  </a:txBody>
                  <a:tcPr/>
                </a:tc>
                <a:tc>
                  <a:txBody>
                    <a:bodyPr/>
                    <a:lstStyle/>
                    <a:p>
                      <a:r>
                        <a:rPr lang="en-US" sz="1100">
                          <a:solidFill>
                            <a:schemeClr val="bg1"/>
                          </a:solidFill>
                        </a:rPr>
                        <a:t>Land protection undertaken</a:t>
                      </a:r>
                      <a:endParaRPr lang="en-NZ" sz="1100">
                        <a:solidFill>
                          <a:schemeClr val="bg1"/>
                        </a:solidFill>
                      </a:endParaRPr>
                    </a:p>
                  </a:txBody>
                  <a:tcPr/>
                </a:tc>
                <a:tc>
                  <a:txBody>
                    <a:bodyPr/>
                    <a:lstStyle/>
                    <a:p>
                      <a:r>
                        <a:rPr lang="en-US" sz="1100">
                          <a:solidFill>
                            <a:schemeClr val="bg1"/>
                          </a:solidFill>
                        </a:rPr>
                        <a:t>Land acquisition required</a:t>
                      </a:r>
                      <a:endParaRPr lang="en-NZ" sz="1100">
                        <a:solidFill>
                          <a:schemeClr val="bg1"/>
                        </a:solidFill>
                      </a:endParaRPr>
                    </a:p>
                  </a:txBody>
                  <a:tcPr/>
                </a:tc>
                <a:extLst>
                  <a:ext uri="{0D108BD9-81ED-4DB2-BD59-A6C34878D82A}">
                    <a16:rowId xmlns:a16="http://schemas.microsoft.com/office/drawing/2014/main" val="531638849"/>
                  </a:ext>
                </a:extLst>
              </a:tr>
            </a:tbl>
          </a:graphicData>
        </a:graphic>
      </p:graphicFrame>
      <p:sp>
        <p:nvSpPr>
          <p:cNvPr id="7" name="Text Placeholder 6">
            <a:extLst>
              <a:ext uri="{FF2B5EF4-FFF2-40B4-BE49-F238E27FC236}">
                <a16:creationId xmlns:a16="http://schemas.microsoft.com/office/drawing/2014/main" id="{1E2BB341-D1AB-45D3-789B-4678597F0015}"/>
              </a:ext>
            </a:extLst>
          </p:cNvPr>
          <p:cNvSpPr>
            <a:spLocks noGrp="1"/>
          </p:cNvSpPr>
          <p:nvPr>
            <p:ph type="body" sz="quarter" idx="12"/>
          </p:nvPr>
        </p:nvSpPr>
        <p:spPr>
          <a:xfrm rot="16200000">
            <a:off x="-1855417" y="2576087"/>
            <a:ext cx="4308529" cy="597695"/>
          </a:xfrm>
        </p:spPr>
        <p:txBody>
          <a:bodyPr/>
          <a:lstStyle/>
          <a:p>
            <a:r>
              <a:rPr lang="en-US"/>
              <a:t>Determinants of certainty</a:t>
            </a:r>
            <a:endParaRPr lang="en-NZ"/>
          </a:p>
        </p:txBody>
      </p:sp>
    </p:spTree>
    <p:extLst>
      <p:ext uri="{BB962C8B-B14F-4D97-AF65-F5344CB8AC3E}">
        <p14:creationId xmlns:p14="http://schemas.microsoft.com/office/powerpoint/2010/main" val="8952148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Looping Video v2" descr="Looping Video v2">
            <a:hlinkClick r:id="" action="ppaction://media"/>
            <a:extLst>
              <a:ext uri="{FF2B5EF4-FFF2-40B4-BE49-F238E27FC236}">
                <a16:creationId xmlns:a16="http://schemas.microsoft.com/office/drawing/2014/main" id="{FC00C4CD-A460-71BC-4B6B-2F773D7CC17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pic>
        <p:nvPicPr>
          <p:cNvPr id="5" name="Picture 4">
            <a:extLst>
              <a:ext uri="{FF2B5EF4-FFF2-40B4-BE49-F238E27FC236}">
                <a16:creationId xmlns:a16="http://schemas.microsoft.com/office/drawing/2014/main" id="{8EEB49A5-B759-40B2-829B-409D43F9B3D9}"/>
              </a:ext>
            </a:extLst>
          </p:cNvPr>
          <p:cNvPicPr>
            <a:picLocks noChangeAspect="1"/>
          </p:cNvPicPr>
          <p:nvPr/>
        </p:nvPicPr>
        <p:blipFill>
          <a:blip r:embed="rId6"/>
          <a:srcRect/>
          <a:stretch/>
        </p:blipFill>
        <p:spPr>
          <a:xfrm>
            <a:off x="7711931" y="4462795"/>
            <a:ext cx="1090255" cy="499336"/>
          </a:xfrm>
          <a:prstGeom prst="rect">
            <a:avLst/>
          </a:prstGeom>
        </p:spPr>
      </p:pic>
      <p:sp>
        <p:nvSpPr>
          <p:cNvPr id="16" name="Text Placeholder 4">
            <a:extLst>
              <a:ext uri="{FF2B5EF4-FFF2-40B4-BE49-F238E27FC236}">
                <a16:creationId xmlns:a16="http://schemas.microsoft.com/office/drawing/2014/main" id="{235582ED-AB67-4ED9-AC1B-A3E9E17D7E27}"/>
              </a:ext>
            </a:extLst>
          </p:cNvPr>
          <p:cNvSpPr txBox="1">
            <a:spLocks/>
          </p:cNvSpPr>
          <p:nvPr/>
        </p:nvSpPr>
        <p:spPr>
          <a:xfrm>
            <a:off x="4205512" y="978014"/>
            <a:ext cx="3314514" cy="830997"/>
          </a:xfrm>
          <a:prstGeom prst="rect">
            <a:avLst/>
          </a:prstGeom>
          <a:ln w="22225">
            <a:noFill/>
          </a:ln>
        </p:spPr>
        <p:txBody>
          <a:bodyPr wrap="square">
            <a:spAutoFit/>
          </a:bodyPr>
          <a:lstStyle>
            <a:lvl1pPr marL="0" indent="0" algn="r" defTabSz="342900" rtl="0" eaLnBrk="1" latinLnBrk="0" hangingPunct="1">
              <a:spcBef>
                <a:spcPct val="20000"/>
              </a:spcBef>
              <a:buFont typeface="Arial"/>
              <a:buNone/>
              <a:defRPr sz="2400" b="1" i="0" kern="1200">
                <a:solidFill>
                  <a:schemeClr val="tx1"/>
                </a:solidFill>
                <a:latin typeface="Montserrat Semi Bold" pitchFamily="2" charset="77"/>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marR="0" lvl="0" indent="0" algn="r" defTabSz="342900" rtl="0" eaLnBrk="1" fontAlgn="auto" latinLnBrk="0" hangingPunct="1">
              <a:lnSpc>
                <a:spcPct val="100000"/>
              </a:lnSpc>
              <a:spcBef>
                <a:spcPct val="20000"/>
              </a:spcBef>
              <a:spcAft>
                <a:spcPts val="0"/>
              </a:spcAft>
              <a:buClrTx/>
              <a:buSzTx/>
              <a:buFont typeface="Arial"/>
              <a:buNone/>
              <a:tabLst/>
              <a:defRPr/>
            </a:pPr>
            <a:r>
              <a:rPr kumimoji="0" lang="en-NZ" sz="2400" b="1" i="0" u="none" strike="noStrike" kern="1200" cap="none" spc="0" normalizeH="0" baseline="0" noProof="0">
                <a:ln>
                  <a:noFill/>
                </a:ln>
                <a:solidFill>
                  <a:srgbClr val="FFFFFF"/>
                </a:solidFill>
                <a:effectLst/>
                <a:uLnTx/>
                <a:uFillTx/>
                <a:latin typeface="Montserrat Semi Bold" pitchFamily="2" charset="77"/>
                <a:ea typeface="+mn-ea"/>
                <a:cs typeface="+mn-cs"/>
              </a:rPr>
              <a:t>Infrastructure is about movement</a:t>
            </a:r>
          </a:p>
        </p:txBody>
      </p:sp>
      <p:cxnSp>
        <p:nvCxnSpPr>
          <p:cNvPr id="17" name="Straight Connector 16">
            <a:extLst>
              <a:ext uri="{FF2B5EF4-FFF2-40B4-BE49-F238E27FC236}">
                <a16:creationId xmlns:a16="http://schemas.microsoft.com/office/drawing/2014/main" id="{2EAEA927-D9CC-4869-9CED-77580C27451E}"/>
              </a:ext>
            </a:extLst>
          </p:cNvPr>
          <p:cNvCxnSpPr>
            <a:cxnSpLocks/>
          </p:cNvCxnSpPr>
          <p:nvPr/>
        </p:nvCxnSpPr>
        <p:spPr>
          <a:xfrm flipH="1">
            <a:off x="0" y="978014"/>
            <a:ext cx="7661273"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4AD2B6AF-6FD0-4C90-8316-5FCD2CA6DFA7}"/>
              </a:ext>
            </a:extLst>
          </p:cNvPr>
          <p:cNvCxnSpPr>
            <a:cxnSpLocks/>
          </p:cNvCxnSpPr>
          <p:nvPr/>
        </p:nvCxnSpPr>
        <p:spPr>
          <a:xfrm flipH="1">
            <a:off x="3816351" y="1809864"/>
            <a:ext cx="3844923"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F0FF3516-6DD0-4365-86BB-DC00B75F27B7}"/>
              </a:ext>
            </a:extLst>
          </p:cNvPr>
          <p:cNvCxnSpPr>
            <a:cxnSpLocks/>
          </p:cNvCxnSpPr>
          <p:nvPr/>
        </p:nvCxnSpPr>
        <p:spPr>
          <a:xfrm flipV="1">
            <a:off x="3817163" y="1202531"/>
            <a:ext cx="0" cy="620767"/>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703C6821-B7CC-4C72-B040-94B705968FDD}"/>
              </a:ext>
            </a:extLst>
          </p:cNvPr>
          <p:cNvCxnSpPr>
            <a:cxnSpLocks/>
          </p:cNvCxnSpPr>
          <p:nvPr/>
        </p:nvCxnSpPr>
        <p:spPr>
          <a:xfrm flipV="1">
            <a:off x="7647007" y="978014"/>
            <a:ext cx="0" cy="845284"/>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00FF33FE-D09C-4A1F-9E8E-1D138C520D1C}"/>
              </a:ext>
            </a:extLst>
          </p:cNvPr>
          <p:cNvCxnSpPr>
            <a:cxnSpLocks/>
          </p:cNvCxnSpPr>
          <p:nvPr/>
        </p:nvCxnSpPr>
        <p:spPr>
          <a:xfrm flipH="1">
            <a:off x="3816351" y="1214552"/>
            <a:ext cx="427037" cy="0"/>
          </a:xfrm>
          <a:prstGeom prst="line">
            <a:avLst/>
          </a:prstGeom>
          <a:ln>
            <a:solidFill>
              <a:schemeClr val="bg1"/>
            </a:solidFill>
            <a:headEnd type="triangle"/>
            <a:tailEnd type="non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92633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1000"/>
                                        <p:tgtEl>
                                          <p:spTgt spid="17"/>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up)">
                                      <p:cBhvr>
                                        <p:cTn id="11" dur="500"/>
                                        <p:tgtEl>
                                          <p:spTgt spid="27"/>
                                        </p:tgtEl>
                                      </p:cBhvr>
                                    </p:animEffect>
                                  </p:childTnLst>
                                </p:cTn>
                              </p:par>
                            </p:childTnLst>
                          </p:cTn>
                        </p:par>
                        <p:par>
                          <p:cTn id="12" fill="hold">
                            <p:stCondLst>
                              <p:cond delay="1500"/>
                            </p:stCondLst>
                            <p:childTnLst>
                              <p:par>
                                <p:cTn id="13" presetID="22" presetClass="entr" presetSubtype="2"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right)">
                                      <p:cBhvr>
                                        <p:cTn id="15" dur="1000"/>
                                        <p:tgtEl>
                                          <p:spTgt spid="20"/>
                                        </p:tgtEl>
                                      </p:cBhvr>
                                    </p:animEffect>
                                  </p:childTnLst>
                                </p:cTn>
                              </p:par>
                            </p:childTnLst>
                          </p:cTn>
                        </p:par>
                        <p:par>
                          <p:cTn id="16" fill="hold">
                            <p:stCondLst>
                              <p:cond delay="2500"/>
                            </p:stCondLst>
                            <p:childTnLst>
                              <p:par>
                                <p:cTn id="17" presetID="22" presetClass="entr" presetSubtype="4"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down)">
                                      <p:cBhvr>
                                        <p:cTn id="19" dur="500"/>
                                        <p:tgtEl>
                                          <p:spTgt spid="22"/>
                                        </p:tgtEl>
                                      </p:cBhvr>
                                    </p:animEffect>
                                  </p:childTnLst>
                                </p:cTn>
                              </p:par>
                            </p:childTnLst>
                          </p:cTn>
                        </p:par>
                        <p:par>
                          <p:cTn id="20" fill="hold">
                            <p:stCondLst>
                              <p:cond delay="3000"/>
                            </p:stCondLst>
                            <p:childTnLst>
                              <p:par>
                                <p:cTn id="21" presetID="22" presetClass="entr" presetSubtype="8" fill="hold"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wipe(left)">
                                      <p:cBhvr>
                                        <p:cTn id="23" dur="500"/>
                                        <p:tgtEl>
                                          <p:spTgt spid="29"/>
                                        </p:tgtEl>
                                      </p:cBhvr>
                                    </p:animEffect>
                                  </p:childTnLst>
                                </p:cTn>
                              </p:par>
                            </p:childTnLst>
                          </p:cTn>
                        </p:par>
                        <p:par>
                          <p:cTn id="24" fill="hold">
                            <p:stCondLst>
                              <p:cond delay="3500"/>
                            </p:stCondLst>
                            <p:childTnLst>
                              <p:par>
                                <p:cTn id="25" presetID="10" presetClass="entr" presetSubtype="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childTnLst>
                                </p:cTn>
                              </p:par>
                            </p:childTnLst>
                          </p:cTn>
                        </p:par>
                        <p:par>
                          <p:cTn id="28" fill="hold">
                            <p:stCondLst>
                              <p:cond delay="4500"/>
                            </p:stCondLst>
                            <p:childTnLst>
                              <p:par>
                                <p:cTn id="29" presetID="1" presetClass="mediacall" presetSubtype="0" fill="hold" nodeType="afterEffect">
                                  <p:stCondLst>
                                    <p:cond delay="0"/>
                                  </p:stCondLst>
                                  <p:childTnLst>
                                    <p:cmd type="call" cmd="playFrom(0.0)">
                                      <p:cBhvr>
                                        <p:cTn id="30" dur="8199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repeatCount="indefinite" fill="hold" display="0">
                  <p:stCondLst>
                    <p:cond delay="indefinite"/>
                  </p:stCondLst>
                  <p:endCondLst>
                    <p:cond evt="onNext" delay="0">
                      <p:tgtEl>
                        <p:sldTgt/>
                      </p:tgtEl>
                    </p:cond>
                  </p:endCondLst>
                </p:cTn>
                <p:tgtEl>
                  <p:spTgt spid="4"/>
                </p:tgtEl>
              </p:cMediaNode>
            </p:video>
          </p:childTnLst>
        </p:cTn>
      </p:par>
    </p:tnLst>
    <p:bldLst>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3F8A238-A4ED-4827-2307-7BB9506868BE}"/>
              </a:ext>
            </a:extLst>
          </p:cNvPr>
          <p:cNvSpPr>
            <a:spLocks noGrp="1"/>
          </p:cNvSpPr>
          <p:nvPr>
            <p:ph type="body" sz="quarter" idx="11"/>
          </p:nvPr>
        </p:nvSpPr>
        <p:spPr>
          <a:xfrm>
            <a:off x="734291" y="75654"/>
            <a:ext cx="6753223" cy="431027"/>
          </a:xfrm>
        </p:spPr>
        <p:txBody>
          <a:bodyPr/>
          <a:lstStyle/>
          <a:p>
            <a:r>
              <a:rPr lang="en-NZ" sz="2400"/>
              <a:t>Pipeline certainty</a:t>
            </a:r>
          </a:p>
        </p:txBody>
      </p:sp>
      <p:sp>
        <p:nvSpPr>
          <p:cNvPr id="6" name="Text Placeholder 4">
            <a:extLst>
              <a:ext uri="{FF2B5EF4-FFF2-40B4-BE49-F238E27FC236}">
                <a16:creationId xmlns:a16="http://schemas.microsoft.com/office/drawing/2014/main" id="{FD553103-737D-6F90-D99A-2A40AA76DF8B}"/>
              </a:ext>
            </a:extLst>
          </p:cNvPr>
          <p:cNvSpPr>
            <a:spLocks noGrp="1"/>
          </p:cNvSpPr>
          <p:nvPr>
            <p:ph type="body" sz="quarter" idx="14"/>
          </p:nvPr>
        </p:nvSpPr>
        <p:spPr>
          <a:xfrm>
            <a:off x="783215" y="506681"/>
            <a:ext cx="3993139" cy="528650"/>
          </a:xfrm>
        </p:spPr>
        <p:txBody>
          <a:bodyPr/>
          <a:lstStyle/>
          <a:p>
            <a:r>
              <a:rPr lang="en-US" sz="1400"/>
              <a:t>What gives us certainty? </a:t>
            </a:r>
          </a:p>
        </p:txBody>
      </p:sp>
      <p:graphicFrame>
        <p:nvGraphicFramePr>
          <p:cNvPr id="3" name="Table 3">
            <a:extLst>
              <a:ext uri="{FF2B5EF4-FFF2-40B4-BE49-F238E27FC236}">
                <a16:creationId xmlns:a16="http://schemas.microsoft.com/office/drawing/2014/main" id="{A51BF46B-3113-55D9-7AA1-C3A9022BDCBB}"/>
              </a:ext>
            </a:extLst>
          </p:cNvPr>
          <p:cNvGraphicFramePr>
            <a:graphicFrameLocks noGrp="1"/>
          </p:cNvGraphicFramePr>
          <p:nvPr>
            <p:extLst>
              <p:ext uri="{D42A27DB-BD31-4B8C-83A1-F6EECF244321}">
                <p14:modId xmlns:p14="http://schemas.microsoft.com/office/powerpoint/2010/main" val="2441311738"/>
              </p:ext>
            </p:extLst>
          </p:nvPr>
        </p:nvGraphicFramePr>
        <p:xfrm>
          <a:off x="858981" y="1035331"/>
          <a:ext cx="7626495" cy="3825240"/>
        </p:xfrm>
        <a:graphic>
          <a:graphicData uri="http://schemas.openxmlformats.org/drawingml/2006/table">
            <a:tbl>
              <a:tblPr firstRow="1" bandRow="1">
                <a:tableStyleId>{5C22544A-7EE6-4342-B048-85BDC9FD1C3A}</a:tableStyleId>
              </a:tblPr>
              <a:tblGrid>
                <a:gridCol w="1914794">
                  <a:extLst>
                    <a:ext uri="{9D8B030D-6E8A-4147-A177-3AD203B41FA5}">
                      <a16:colId xmlns:a16="http://schemas.microsoft.com/office/drawing/2014/main" val="3529505099"/>
                    </a:ext>
                  </a:extLst>
                </a:gridCol>
                <a:gridCol w="3169536">
                  <a:extLst>
                    <a:ext uri="{9D8B030D-6E8A-4147-A177-3AD203B41FA5}">
                      <a16:colId xmlns:a16="http://schemas.microsoft.com/office/drawing/2014/main" val="1595039069"/>
                    </a:ext>
                  </a:extLst>
                </a:gridCol>
                <a:gridCol w="2542165">
                  <a:extLst>
                    <a:ext uri="{9D8B030D-6E8A-4147-A177-3AD203B41FA5}">
                      <a16:colId xmlns:a16="http://schemas.microsoft.com/office/drawing/2014/main" val="3504612918"/>
                    </a:ext>
                  </a:extLst>
                </a:gridCol>
              </a:tblGrid>
              <a:tr h="370840">
                <a:tc>
                  <a:txBody>
                    <a:bodyPr/>
                    <a:lstStyle/>
                    <a:p>
                      <a:endParaRPr lang="en-NZ"/>
                    </a:p>
                  </a:txBody>
                  <a:tcPr/>
                </a:tc>
                <a:tc>
                  <a:txBody>
                    <a:bodyPr/>
                    <a:lstStyle/>
                    <a:p>
                      <a:r>
                        <a:rPr lang="en-US"/>
                        <a:t>More certainty</a:t>
                      </a:r>
                      <a:endParaRPr lang="en-NZ"/>
                    </a:p>
                  </a:txBody>
                  <a:tcPr/>
                </a:tc>
                <a:tc>
                  <a:txBody>
                    <a:bodyPr/>
                    <a:lstStyle/>
                    <a:p>
                      <a:r>
                        <a:rPr lang="en-US"/>
                        <a:t>Less certainty</a:t>
                      </a:r>
                      <a:endParaRPr lang="en-NZ"/>
                    </a:p>
                  </a:txBody>
                  <a:tcPr/>
                </a:tc>
                <a:extLst>
                  <a:ext uri="{0D108BD9-81ED-4DB2-BD59-A6C34878D82A}">
                    <a16:rowId xmlns:a16="http://schemas.microsoft.com/office/drawing/2014/main" val="1213469018"/>
                  </a:ext>
                </a:extLst>
              </a:tr>
              <a:tr h="284134">
                <a:tc>
                  <a:txBody>
                    <a:bodyPr/>
                    <a:lstStyle/>
                    <a:p>
                      <a:pPr marL="342900" indent="-342900" algn="l" defTabSz="342892" rtl="0" eaLnBrk="1" latinLnBrk="0" hangingPunct="1">
                        <a:buAutoNum type="arabicPeriod"/>
                      </a:pPr>
                      <a:r>
                        <a:rPr lang="en-US" sz="1400" b="1" kern="1200">
                          <a:solidFill>
                            <a:schemeClr val="dk1"/>
                          </a:solidFill>
                          <a:latin typeface="+mn-lt"/>
                          <a:ea typeface="+mn-ea"/>
                          <a:cs typeface="+mn-cs"/>
                        </a:rPr>
                        <a:t>Planning</a:t>
                      </a:r>
                      <a:endParaRPr lang="en-NZ" sz="1400" b="1" kern="1200">
                        <a:solidFill>
                          <a:schemeClr val="dk1"/>
                        </a:solidFill>
                        <a:latin typeface="+mn-lt"/>
                        <a:ea typeface="+mn-ea"/>
                        <a:cs typeface="+mn-cs"/>
                      </a:endParaRPr>
                    </a:p>
                  </a:txBody>
                  <a:tcPr/>
                </a:tc>
                <a:tc>
                  <a:txBody>
                    <a:bodyPr/>
                    <a:lstStyle/>
                    <a:p>
                      <a:r>
                        <a:rPr lang="en-US" sz="1100"/>
                        <a:t>Broad consensus on problem definition, preferred option and need.</a:t>
                      </a:r>
                    </a:p>
                    <a:p>
                      <a:r>
                        <a:rPr lang="en-US" sz="1100"/>
                        <a:t>High growth locations</a:t>
                      </a:r>
                    </a:p>
                    <a:p>
                      <a:r>
                        <a:rPr lang="en-US" sz="1100"/>
                        <a:t>Announcement after business case</a:t>
                      </a:r>
                      <a:endParaRPr lang="en-NZ" sz="1100"/>
                    </a:p>
                  </a:txBody>
                  <a:tcPr/>
                </a:tc>
                <a:tc>
                  <a:txBody>
                    <a:bodyPr/>
                    <a:lstStyle/>
                    <a:p>
                      <a:r>
                        <a:rPr lang="en-US" sz="1100"/>
                        <a:t>Contestability on problem definition, preferred option and need.</a:t>
                      </a:r>
                    </a:p>
                    <a:p>
                      <a:r>
                        <a:rPr lang="en-US" sz="1100"/>
                        <a:t>Low growth, declining locations</a:t>
                      </a:r>
                    </a:p>
                    <a:p>
                      <a:r>
                        <a:rPr lang="en-US" sz="1100"/>
                        <a:t>Announcement before business case</a:t>
                      </a:r>
                      <a:endParaRPr lang="en-NZ" sz="1100"/>
                    </a:p>
                  </a:txBody>
                  <a:tcPr/>
                </a:tc>
                <a:extLst>
                  <a:ext uri="{0D108BD9-81ED-4DB2-BD59-A6C34878D82A}">
                    <a16:rowId xmlns:a16="http://schemas.microsoft.com/office/drawing/2014/main" val="4018706299"/>
                  </a:ext>
                </a:extLst>
              </a:tr>
              <a:tr h="284134">
                <a:tc>
                  <a:txBody>
                    <a:bodyPr/>
                    <a:lstStyle/>
                    <a:p>
                      <a:pPr marL="342900" indent="-342900">
                        <a:buAutoNum type="arabicPeriod" startAt="2"/>
                      </a:pPr>
                      <a:r>
                        <a:rPr lang="en-US" sz="1400" b="1"/>
                        <a:t>Funding</a:t>
                      </a:r>
                      <a:endParaRPr lang="en-NZ" sz="1400" b="1"/>
                    </a:p>
                  </a:txBody>
                  <a:tcPr/>
                </a:tc>
                <a:tc>
                  <a:txBody>
                    <a:bodyPr/>
                    <a:lstStyle/>
                    <a:p>
                      <a:r>
                        <a:rPr lang="en-US" sz="1100"/>
                        <a:t>User chargers</a:t>
                      </a:r>
                    </a:p>
                    <a:p>
                      <a:r>
                        <a:rPr lang="en-US" sz="1100"/>
                        <a:t>Pricing autonomy</a:t>
                      </a:r>
                      <a:endParaRPr lang="en-NZ" sz="1100"/>
                    </a:p>
                  </a:txBody>
                  <a:tcPr/>
                </a:tc>
                <a:tc>
                  <a:txBody>
                    <a:bodyPr/>
                    <a:lstStyle/>
                    <a:p>
                      <a:r>
                        <a:rPr lang="en-US" sz="1100"/>
                        <a:t>Fixed or centralized funding</a:t>
                      </a:r>
                    </a:p>
                    <a:p>
                      <a:r>
                        <a:rPr lang="en-US" sz="1100"/>
                        <a:t>Rigid/political prices</a:t>
                      </a:r>
                    </a:p>
                  </a:txBody>
                  <a:tcPr/>
                </a:tc>
                <a:extLst>
                  <a:ext uri="{0D108BD9-81ED-4DB2-BD59-A6C34878D82A}">
                    <a16:rowId xmlns:a16="http://schemas.microsoft.com/office/drawing/2014/main" val="1351007855"/>
                  </a:ext>
                </a:extLst>
              </a:tr>
              <a:tr h="370840">
                <a:tc>
                  <a:txBody>
                    <a:bodyPr/>
                    <a:lstStyle/>
                    <a:p>
                      <a:pPr marL="342900" indent="-342900" algn="l" defTabSz="342892" rtl="0" eaLnBrk="1" latinLnBrk="0" hangingPunct="1">
                        <a:buAutoNum type="arabicPeriod" startAt="3"/>
                      </a:pPr>
                      <a:r>
                        <a:rPr lang="en-US" sz="1400" b="1" kern="1200">
                          <a:solidFill>
                            <a:schemeClr val="dk1"/>
                          </a:solidFill>
                          <a:latin typeface="+mn-lt"/>
                          <a:ea typeface="+mn-ea"/>
                          <a:cs typeface="+mn-cs"/>
                        </a:rPr>
                        <a:t>Complexity</a:t>
                      </a:r>
                      <a:endParaRPr lang="en-NZ" sz="1400" b="1" kern="1200">
                        <a:solidFill>
                          <a:schemeClr val="dk1"/>
                        </a:solidFill>
                        <a:latin typeface="+mn-lt"/>
                        <a:ea typeface="+mn-ea"/>
                        <a:cs typeface="+mn-cs"/>
                      </a:endParaRPr>
                    </a:p>
                  </a:txBody>
                  <a:tcPr/>
                </a:tc>
                <a:tc>
                  <a:txBody>
                    <a:bodyPr/>
                    <a:lstStyle/>
                    <a:p>
                      <a:r>
                        <a:rPr lang="en-US" sz="1100"/>
                        <a:t>Small works</a:t>
                      </a:r>
                    </a:p>
                    <a:p>
                      <a:pPr marL="0" marR="0" lvl="0" indent="0" algn="l" defTabSz="342892" rtl="0" eaLnBrk="1" fontAlgn="auto" latinLnBrk="0" hangingPunct="1">
                        <a:lnSpc>
                          <a:spcPct val="100000"/>
                        </a:lnSpc>
                        <a:spcBef>
                          <a:spcPts val="0"/>
                        </a:spcBef>
                        <a:spcAft>
                          <a:spcPts val="0"/>
                        </a:spcAft>
                        <a:buClrTx/>
                        <a:buSzTx/>
                        <a:buFontTx/>
                        <a:buNone/>
                        <a:tabLst/>
                        <a:defRPr/>
                      </a:pPr>
                      <a:r>
                        <a:rPr lang="en-US" sz="1100"/>
                        <a:t>Modular, standardized</a:t>
                      </a:r>
                    </a:p>
                    <a:p>
                      <a:pPr marL="0" marR="0" lvl="0" indent="0" algn="l" defTabSz="342892" rtl="0" eaLnBrk="1" fontAlgn="auto" latinLnBrk="0" hangingPunct="1">
                        <a:lnSpc>
                          <a:spcPct val="100000"/>
                        </a:lnSpc>
                        <a:spcBef>
                          <a:spcPts val="0"/>
                        </a:spcBef>
                        <a:spcAft>
                          <a:spcPts val="0"/>
                        </a:spcAft>
                        <a:buClrTx/>
                        <a:buSzTx/>
                        <a:buFontTx/>
                        <a:buNone/>
                        <a:tabLst/>
                        <a:defRPr/>
                      </a:pPr>
                      <a:r>
                        <a:rPr lang="en-US" sz="1100"/>
                        <a:t>Able to import knowledge</a:t>
                      </a:r>
                    </a:p>
                    <a:p>
                      <a:pPr marL="0" marR="0" lvl="0" indent="0" algn="l" defTabSz="342892" rtl="0" eaLnBrk="1" fontAlgn="auto" latinLnBrk="0" hangingPunct="1">
                        <a:lnSpc>
                          <a:spcPct val="100000"/>
                        </a:lnSpc>
                        <a:spcBef>
                          <a:spcPts val="0"/>
                        </a:spcBef>
                        <a:spcAft>
                          <a:spcPts val="0"/>
                        </a:spcAft>
                        <a:buClrTx/>
                        <a:buSzTx/>
                        <a:buFontTx/>
                        <a:buNone/>
                        <a:tabLst/>
                        <a:defRPr/>
                      </a:pPr>
                      <a:r>
                        <a:rPr lang="en-US" sz="1100"/>
                        <a:t>Maintaining the status quo (maintenance, reinstatement, resilience)</a:t>
                      </a:r>
                      <a:endParaRPr lang="en-NZ" sz="1100"/>
                    </a:p>
                  </a:txBody>
                  <a:tcPr/>
                </a:tc>
                <a:tc>
                  <a:txBody>
                    <a:bodyPr/>
                    <a:lstStyle/>
                    <a:p>
                      <a:r>
                        <a:rPr lang="en-US" sz="1100"/>
                        <a:t>Megaprojects</a:t>
                      </a:r>
                    </a:p>
                    <a:p>
                      <a:pPr marL="0" marR="0" lvl="0" indent="0" algn="l" defTabSz="342892" rtl="0" eaLnBrk="1" fontAlgn="auto" latinLnBrk="0" hangingPunct="1">
                        <a:lnSpc>
                          <a:spcPct val="100000"/>
                        </a:lnSpc>
                        <a:spcBef>
                          <a:spcPts val="0"/>
                        </a:spcBef>
                        <a:spcAft>
                          <a:spcPts val="0"/>
                        </a:spcAft>
                        <a:buClrTx/>
                        <a:buSzTx/>
                        <a:buFontTx/>
                        <a:buNone/>
                        <a:tabLst/>
                        <a:defRPr/>
                      </a:pPr>
                      <a:r>
                        <a:rPr lang="en-US" sz="1100"/>
                        <a:t>High complexity, bespoke, site-specific</a:t>
                      </a:r>
                    </a:p>
                    <a:p>
                      <a:pPr marL="0" marR="0" lvl="0" indent="0" algn="l" defTabSz="342892" rtl="0" eaLnBrk="1" fontAlgn="auto" latinLnBrk="0" hangingPunct="1">
                        <a:lnSpc>
                          <a:spcPct val="100000"/>
                        </a:lnSpc>
                        <a:spcBef>
                          <a:spcPts val="0"/>
                        </a:spcBef>
                        <a:spcAft>
                          <a:spcPts val="0"/>
                        </a:spcAft>
                        <a:buClrTx/>
                        <a:buSzTx/>
                        <a:buFontTx/>
                        <a:buNone/>
                        <a:tabLst/>
                        <a:defRPr/>
                      </a:pPr>
                      <a:r>
                        <a:rPr lang="en-US" sz="1100"/>
                        <a:t>Need to develop local knowledge</a:t>
                      </a:r>
                    </a:p>
                    <a:p>
                      <a:r>
                        <a:rPr lang="en-US" sz="1100"/>
                        <a:t>Challenging the status quo</a:t>
                      </a:r>
                    </a:p>
                    <a:p>
                      <a:pPr marL="0" marR="0" lvl="0" indent="0" algn="l" defTabSz="342892" rtl="0" eaLnBrk="1" fontAlgn="auto" latinLnBrk="0" hangingPunct="1">
                        <a:lnSpc>
                          <a:spcPct val="100000"/>
                        </a:lnSpc>
                        <a:spcBef>
                          <a:spcPts val="0"/>
                        </a:spcBef>
                        <a:spcAft>
                          <a:spcPts val="0"/>
                        </a:spcAft>
                        <a:buClrTx/>
                        <a:buSzTx/>
                        <a:buFontTx/>
                        <a:buNone/>
                        <a:tabLst/>
                        <a:defRPr/>
                      </a:pPr>
                      <a:r>
                        <a:rPr lang="en-US" sz="1100"/>
                        <a:t>(New capital assets)</a:t>
                      </a:r>
                      <a:endParaRPr lang="en-NZ" sz="1100"/>
                    </a:p>
                  </a:txBody>
                  <a:tcPr/>
                </a:tc>
                <a:extLst>
                  <a:ext uri="{0D108BD9-81ED-4DB2-BD59-A6C34878D82A}">
                    <a16:rowId xmlns:a16="http://schemas.microsoft.com/office/drawing/2014/main" val="1172044721"/>
                  </a:ext>
                </a:extLst>
              </a:tr>
              <a:tr h="0">
                <a:tc>
                  <a:txBody>
                    <a:bodyPr/>
                    <a:lstStyle/>
                    <a:p>
                      <a:pPr marL="342900" indent="-342900" algn="l" defTabSz="342892" rtl="0" eaLnBrk="1" latinLnBrk="0" hangingPunct="1">
                        <a:buAutoNum type="arabicPeriod" startAt="4"/>
                      </a:pPr>
                      <a:r>
                        <a:rPr lang="en-US" sz="1400" b="1" kern="1200">
                          <a:solidFill>
                            <a:schemeClr val="dk1"/>
                          </a:solidFill>
                          <a:latin typeface="+mn-lt"/>
                          <a:ea typeface="+mn-ea"/>
                          <a:cs typeface="+mn-cs"/>
                        </a:rPr>
                        <a:t>Workforce</a:t>
                      </a:r>
                      <a:endParaRPr lang="en-NZ" sz="1400" b="1" kern="1200">
                        <a:solidFill>
                          <a:schemeClr val="dk1"/>
                        </a:solidFill>
                        <a:latin typeface="+mn-lt"/>
                        <a:ea typeface="+mn-ea"/>
                        <a:cs typeface="+mn-cs"/>
                      </a:endParaRPr>
                    </a:p>
                  </a:txBody>
                  <a:tcPr/>
                </a:tc>
                <a:tc>
                  <a:txBody>
                    <a:bodyPr/>
                    <a:lstStyle/>
                    <a:p>
                      <a:r>
                        <a:rPr lang="en-US" sz="1100"/>
                        <a:t>Requires relatively small workforce from a global pool</a:t>
                      </a:r>
                      <a:endParaRPr lang="en-NZ" sz="1100"/>
                    </a:p>
                  </a:txBody>
                  <a:tcPr/>
                </a:tc>
                <a:tc>
                  <a:txBody>
                    <a:bodyPr/>
                    <a:lstStyle/>
                    <a:p>
                      <a:r>
                        <a:rPr lang="en-US" sz="1100"/>
                        <a:t>Requires large workforce from a domestic pool</a:t>
                      </a:r>
                      <a:endParaRPr lang="en-NZ" sz="1100"/>
                    </a:p>
                    <a:p>
                      <a:endParaRPr lang="en-NZ" sz="1100"/>
                    </a:p>
                  </a:txBody>
                  <a:tcPr/>
                </a:tc>
                <a:extLst>
                  <a:ext uri="{0D108BD9-81ED-4DB2-BD59-A6C34878D82A}">
                    <a16:rowId xmlns:a16="http://schemas.microsoft.com/office/drawing/2014/main" val="2164895369"/>
                  </a:ext>
                </a:extLst>
              </a:tr>
              <a:tr h="370840">
                <a:tc>
                  <a:txBody>
                    <a:bodyPr/>
                    <a:lstStyle/>
                    <a:p>
                      <a:pPr marL="342900" marR="0" lvl="0" indent="-342900" algn="l" defTabSz="342892" rtl="0" eaLnBrk="1" fontAlgn="auto" latinLnBrk="0" hangingPunct="1">
                        <a:lnSpc>
                          <a:spcPct val="100000"/>
                        </a:lnSpc>
                        <a:spcBef>
                          <a:spcPts val="0"/>
                        </a:spcBef>
                        <a:spcAft>
                          <a:spcPts val="0"/>
                        </a:spcAft>
                        <a:buClrTx/>
                        <a:buSzTx/>
                        <a:buFontTx/>
                        <a:buAutoNum type="arabicPeriod" startAt="5"/>
                        <a:tabLst/>
                        <a:defRPr/>
                      </a:pPr>
                      <a:r>
                        <a:rPr lang="en-US" sz="1400" b="1" kern="1200">
                          <a:solidFill>
                            <a:schemeClr val="dk1"/>
                          </a:solidFill>
                          <a:latin typeface="+mn-lt"/>
                          <a:ea typeface="+mn-ea"/>
                          <a:cs typeface="+mn-cs"/>
                        </a:rPr>
                        <a:t>Institutions</a:t>
                      </a:r>
                      <a:endParaRPr lang="en-NZ" sz="1400" b="1" kern="1200">
                        <a:solidFill>
                          <a:schemeClr val="dk1"/>
                        </a:solidFill>
                        <a:latin typeface="+mn-lt"/>
                        <a:ea typeface="+mn-ea"/>
                        <a:cs typeface="+mn-cs"/>
                      </a:endParaRPr>
                    </a:p>
                  </a:txBody>
                  <a:tcPr/>
                </a:tc>
                <a:tc>
                  <a:txBody>
                    <a:bodyPr/>
                    <a:lstStyle/>
                    <a:p>
                      <a:pPr marL="0" marR="0" lvl="0" indent="0" algn="l" defTabSz="342892" rtl="0" eaLnBrk="1" fontAlgn="auto" latinLnBrk="0" hangingPunct="1">
                        <a:lnSpc>
                          <a:spcPct val="100000"/>
                        </a:lnSpc>
                        <a:spcBef>
                          <a:spcPts val="0"/>
                        </a:spcBef>
                        <a:spcAft>
                          <a:spcPts val="0"/>
                        </a:spcAft>
                        <a:buClrTx/>
                        <a:buSzTx/>
                        <a:buFontTx/>
                        <a:buNone/>
                        <a:tabLst/>
                        <a:defRPr/>
                      </a:pPr>
                      <a:r>
                        <a:rPr lang="en-US" sz="1100"/>
                        <a:t>Regulated entities</a:t>
                      </a:r>
                      <a:endParaRPr lang="en-NZ" sz="1100"/>
                    </a:p>
                  </a:txBody>
                  <a:tcPr/>
                </a:tc>
                <a:tc>
                  <a:txBody>
                    <a:bodyPr/>
                    <a:lstStyle/>
                    <a:p>
                      <a:pPr marL="0" marR="0" lvl="0" indent="0" algn="l" defTabSz="342892" rtl="0" eaLnBrk="1" fontAlgn="auto" latinLnBrk="0" hangingPunct="1">
                        <a:lnSpc>
                          <a:spcPct val="100000"/>
                        </a:lnSpc>
                        <a:spcBef>
                          <a:spcPts val="0"/>
                        </a:spcBef>
                        <a:spcAft>
                          <a:spcPts val="0"/>
                        </a:spcAft>
                        <a:buClrTx/>
                        <a:buSzTx/>
                        <a:buFontTx/>
                        <a:buNone/>
                        <a:tabLst/>
                        <a:defRPr/>
                      </a:pPr>
                      <a:r>
                        <a:rPr lang="en-US" sz="1100"/>
                        <a:t>Local Government</a:t>
                      </a:r>
                      <a:endParaRPr lang="en-NZ" sz="1100"/>
                    </a:p>
                  </a:txBody>
                  <a:tcPr/>
                </a:tc>
                <a:extLst>
                  <a:ext uri="{0D108BD9-81ED-4DB2-BD59-A6C34878D82A}">
                    <a16:rowId xmlns:a16="http://schemas.microsoft.com/office/drawing/2014/main" val="3436157908"/>
                  </a:ext>
                </a:extLst>
              </a:tr>
              <a:tr h="370840">
                <a:tc>
                  <a:txBody>
                    <a:bodyPr/>
                    <a:lstStyle/>
                    <a:p>
                      <a:pPr marL="0" algn="l" defTabSz="342892" rtl="0" eaLnBrk="1" latinLnBrk="0" hangingPunct="1"/>
                      <a:r>
                        <a:rPr lang="en-US" sz="1400" b="1" kern="1200">
                          <a:solidFill>
                            <a:schemeClr val="bg1"/>
                          </a:solidFill>
                          <a:latin typeface="+mn-lt"/>
                          <a:ea typeface="+mn-ea"/>
                          <a:cs typeface="+mn-cs"/>
                        </a:rPr>
                        <a:t>6. 	Land</a:t>
                      </a:r>
                      <a:endParaRPr lang="en-NZ" sz="1400" b="1" kern="1200">
                        <a:solidFill>
                          <a:schemeClr val="bg1"/>
                        </a:solidFill>
                        <a:latin typeface="+mn-lt"/>
                        <a:ea typeface="+mn-ea"/>
                        <a:cs typeface="+mn-cs"/>
                      </a:endParaRPr>
                    </a:p>
                  </a:txBody>
                  <a:tcPr/>
                </a:tc>
                <a:tc>
                  <a:txBody>
                    <a:bodyPr/>
                    <a:lstStyle/>
                    <a:p>
                      <a:r>
                        <a:rPr lang="en-US" sz="1100">
                          <a:solidFill>
                            <a:schemeClr val="bg1"/>
                          </a:solidFill>
                        </a:rPr>
                        <a:t>Land protection undertaken</a:t>
                      </a:r>
                      <a:endParaRPr lang="en-NZ" sz="1100">
                        <a:solidFill>
                          <a:schemeClr val="bg1"/>
                        </a:solidFill>
                      </a:endParaRPr>
                    </a:p>
                  </a:txBody>
                  <a:tcPr/>
                </a:tc>
                <a:tc>
                  <a:txBody>
                    <a:bodyPr/>
                    <a:lstStyle/>
                    <a:p>
                      <a:r>
                        <a:rPr lang="en-US" sz="1100">
                          <a:solidFill>
                            <a:schemeClr val="bg1"/>
                          </a:solidFill>
                        </a:rPr>
                        <a:t>Land acquisition required</a:t>
                      </a:r>
                      <a:endParaRPr lang="en-NZ" sz="1100">
                        <a:solidFill>
                          <a:schemeClr val="bg1"/>
                        </a:solidFill>
                      </a:endParaRPr>
                    </a:p>
                  </a:txBody>
                  <a:tcPr/>
                </a:tc>
                <a:extLst>
                  <a:ext uri="{0D108BD9-81ED-4DB2-BD59-A6C34878D82A}">
                    <a16:rowId xmlns:a16="http://schemas.microsoft.com/office/drawing/2014/main" val="531638849"/>
                  </a:ext>
                </a:extLst>
              </a:tr>
            </a:tbl>
          </a:graphicData>
        </a:graphic>
      </p:graphicFrame>
      <p:sp>
        <p:nvSpPr>
          <p:cNvPr id="7" name="Text Placeholder 6">
            <a:extLst>
              <a:ext uri="{FF2B5EF4-FFF2-40B4-BE49-F238E27FC236}">
                <a16:creationId xmlns:a16="http://schemas.microsoft.com/office/drawing/2014/main" id="{1E2BB341-D1AB-45D3-789B-4678597F0015}"/>
              </a:ext>
            </a:extLst>
          </p:cNvPr>
          <p:cNvSpPr>
            <a:spLocks noGrp="1"/>
          </p:cNvSpPr>
          <p:nvPr>
            <p:ph type="body" sz="quarter" idx="12"/>
          </p:nvPr>
        </p:nvSpPr>
        <p:spPr>
          <a:xfrm rot="16200000">
            <a:off x="-1855417" y="2576087"/>
            <a:ext cx="4308529" cy="597695"/>
          </a:xfrm>
        </p:spPr>
        <p:txBody>
          <a:bodyPr/>
          <a:lstStyle/>
          <a:p>
            <a:r>
              <a:rPr lang="en-US"/>
              <a:t>Determinants of certainty</a:t>
            </a:r>
            <a:endParaRPr lang="en-NZ"/>
          </a:p>
        </p:txBody>
      </p:sp>
    </p:spTree>
    <p:extLst>
      <p:ext uri="{BB962C8B-B14F-4D97-AF65-F5344CB8AC3E}">
        <p14:creationId xmlns:p14="http://schemas.microsoft.com/office/powerpoint/2010/main" val="25017946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3F8A238-A4ED-4827-2307-7BB9506868BE}"/>
              </a:ext>
            </a:extLst>
          </p:cNvPr>
          <p:cNvSpPr>
            <a:spLocks noGrp="1"/>
          </p:cNvSpPr>
          <p:nvPr>
            <p:ph type="body" sz="quarter" idx="11"/>
          </p:nvPr>
        </p:nvSpPr>
        <p:spPr>
          <a:xfrm>
            <a:off x="734291" y="75654"/>
            <a:ext cx="6753223" cy="431027"/>
          </a:xfrm>
        </p:spPr>
        <p:txBody>
          <a:bodyPr/>
          <a:lstStyle/>
          <a:p>
            <a:r>
              <a:rPr lang="en-NZ" sz="2400" dirty="0"/>
              <a:t>Pipeline certainty</a:t>
            </a:r>
          </a:p>
        </p:txBody>
      </p:sp>
      <p:sp>
        <p:nvSpPr>
          <p:cNvPr id="6" name="Text Placeholder 4">
            <a:extLst>
              <a:ext uri="{FF2B5EF4-FFF2-40B4-BE49-F238E27FC236}">
                <a16:creationId xmlns:a16="http://schemas.microsoft.com/office/drawing/2014/main" id="{FD553103-737D-6F90-D99A-2A40AA76DF8B}"/>
              </a:ext>
            </a:extLst>
          </p:cNvPr>
          <p:cNvSpPr>
            <a:spLocks noGrp="1"/>
          </p:cNvSpPr>
          <p:nvPr>
            <p:ph type="body" sz="quarter" idx="14"/>
          </p:nvPr>
        </p:nvSpPr>
        <p:spPr>
          <a:xfrm>
            <a:off x="783215" y="506681"/>
            <a:ext cx="3993139" cy="528650"/>
          </a:xfrm>
        </p:spPr>
        <p:txBody>
          <a:bodyPr/>
          <a:lstStyle/>
          <a:p>
            <a:r>
              <a:rPr lang="en-US" sz="1400"/>
              <a:t>What gives us certainty? </a:t>
            </a:r>
          </a:p>
        </p:txBody>
      </p:sp>
      <p:graphicFrame>
        <p:nvGraphicFramePr>
          <p:cNvPr id="3" name="Table 3">
            <a:extLst>
              <a:ext uri="{FF2B5EF4-FFF2-40B4-BE49-F238E27FC236}">
                <a16:creationId xmlns:a16="http://schemas.microsoft.com/office/drawing/2014/main" id="{A51BF46B-3113-55D9-7AA1-C3A9022BDCBB}"/>
              </a:ext>
            </a:extLst>
          </p:cNvPr>
          <p:cNvGraphicFramePr>
            <a:graphicFrameLocks noGrp="1"/>
          </p:cNvGraphicFramePr>
          <p:nvPr>
            <p:extLst>
              <p:ext uri="{D42A27DB-BD31-4B8C-83A1-F6EECF244321}">
                <p14:modId xmlns:p14="http://schemas.microsoft.com/office/powerpoint/2010/main" val="1418257399"/>
              </p:ext>
            </p:extLst>
          </p:nvPr>
        </p:nvGraphicFramePr>
        <p:xfrm>
          <a:off x="858981" y="1035331"/>
          <a:ext cx="7626495" cy="3825240"/>
        </p:xfrm>
        <a:graphic>
          <a:graphicData uri="http://schemas.openxmlformats.org/drawingml/2006/table">
            <a:tbl>
              <a:tblPr firstRow="1" bandRow="1">
                <a:tableStyleId>{5C22544A-7EE6-4342-B048-85BDC9FD1C3A}</a:tableStyleId>
              </a:tblPr>
              <a:tblGrid>
                <a:gridCol w="1914794">
                  <a:extLst>
                    <a:ext uri="{9D8B030D-6E8A-4147-A177-3AD203B41FA5}">
                      <a16:colId xmlns:a16="http://schemas.microsoft.com/office/drawing/2014/main" val="3529505099"/>
                    </a:ext>
                  </a:extLst>
                </a:gridCol>
                <a:gridCol w="3169536">
                  <a:extLst>
                    <a:ext uri="{9D8B030D-6E8A-4147-A177-3AD203B41FA5}">
                      <a16:colId xmlns:a16="http://schemas.microsoft.com/office/drawing/2014/main" val="1595039069"/>
                    </a:ext>
                  </a:extLst>
                </a:gridCol>
                <a:gridCol w="2542165">
                  <a:extLst>
                    <a:ext uri="{9D8B030D-6E8A-4147-A177-3AD203B41FA5}">
                      <a16:colId xmlns:a16="http://schemas.microsoft.com/office/drawing/2014/main" val="3504612918"/>
                    </a:ext>
                  </a:extLst>
                </a:gridCol>
              </a:tblGrid>
              <a:tr h="370840">
                <a:tc>
                  <a:txBody>
                    <a:bodyPr/>
                    <a:lstStyle/>
                    <a:p>
                      <a:endParaRPr lang="en-NZ"/>
                    </a:p>
                  </a:txBody>
                  <a:tcPr/>
                </a:tc>
                <a:tc>
                  <a:txBody>
                    <a:bodyPr/>
                    <a:lstStyle/>
                    <a:p>
                      <a:r>
                        <a:rPr lang="en-US"/>
                        <a:t>More certainty</a:t>
                      </a:r>
                      <a:endParaRPr lang="en-NZ"/>
                    </a:p>
                  </a:txBody>
                  <a:tcPr/>
                </a:tc>
                <a:tc>
                  <a:txBody>
                    <a:bodyPr/>
                    <a:lstStyle/>
                    <a:p>
                      <a:r>
                        <a:rPr lang="en-US"/>
                        <a:t>Less certainty</a:t>
                      </a:r>
                      <a:endParaRPr lang="en-NZ"/>
                    </a:p>
                  </a:txBody>
                  <a:tcPr/>
                </a:tc>
                <a:extLst>
                  <a:ext uri="{0D108BD9-81ED-4DB2-BD59-A6C34878D82A}">
                    <a16:rowId xmlns:a16="http://schemas.microsoft.com/office/drawing/2014/main" val="1213469018"/>
                  </a:ext>
                </a:extLst>
              </a:tr>
              <a:tr h="284134">
                <a:tc>
                  <a:txBody>
                    <a:bodyPr/>
                    <a:lstStyle/>
                    <a:p>
                      <a:pPr marL="342900" indent="-342900" algn="l" defTabSz="342892" rtl="0" eaLnBrk="1" latinLnBrk="0" hangingPunct="1">
                        <a:buAutoNum type="arabicPeriod"/>
                      </a:pPr>
                      <a:r>
                        <a:rPr lang="en-US" sz="1400" b="1" kern="1200">
                          <a:solidFill>
                            <a:schemeClr val="dk1"/>
                          </a:solidFill>
                          <a:latin typeface="+mn-lt"/>
                          <a:ea typeface="+mn-ea"/>
                          <a:cs typeface="+mn-cs"/>
                        </a:rPr>
                        <a:t>Planning</a:t>
                      </a:r>
                      <a:endParaRPr lang="en-NZ" sz="1400" b="1" kern="1200">
                        <a:solidFill>
                          <a:schemeClr val="dk1"/>
                        </a:solidFill>
                        <a:latin typeface="+mn-lt"/>
                        <a:ea typeface="+mn-ea"/>
                        <a:cs typeface="+mn-cs"/>
                      </a:endParaRPr>
                    </a:p>
                  </a:txBody>
                  <a:tcPr/>
                </a:tc>
                <a:tc>
                  <a:txBody>
                    <a:bodyPr/>
                    <a:lstStyle/>
                    <a:p>
                      <a:r>
                        <a:rPr lang="en-US" sz="1100"/>
                        <a:t>Broad consensus on problem definition, preferred option and need.</a:t>
                      </a:r>
                    </a:p>
                    <a:p>
                      <a:r>
                        <a:rPr lang="en-US" sz="1100"/>
                        <a:t>High growth locations</a:t>
                      </a:r>
                    </a:p>
                    <a:p>
                      <a:r>
                        <a:rPr lang="en-US" sz="1100"/>
                        <a:t>Announcement after business case</a:t>
                      </a:r>
                      <a:endParaRPr lang="en-NZ" sz="1100"/>
                    </a:p>
                  </a:txBody>
                  <a:tcPr/>
                </a:tc>
                <a:tc>
                  <a:txBody>
                    <a:bodyPr/>
                    <a:lstStyle/>
                    <a:p>
                      <a:r>
                        <a:rPr lang="en-US" sz="1100"/>
                        <a:t>Contestability on problem definition, preferred option and need.</a:t>
                      </a:r>
                    </a:p>
                    <a:p>
                      <a:r>
                        <a:rPr lang="en-US" sz="1100"/>
                        <a:t>Low growth, declining locations</a:t>
                      </a:r>
                    </a:p>
                    <a:p>
                      <a:r>
                        <a:rPr lang="en-US" sz="1100"/>
                        <a:t>Announcement before business case</a:t>
                      </a:r>
                      <a:endParaRPr lang="en-NZ" sz="1100"/>
                    </a:p>
                  </a:txBody>
                  <a:tcPr/>
                </a:tc>
                <a:extLst>
                  <a:ext uri="{0D108BD9-81ED-4DB2-BD59-A6C34878D82A}">
                    <a16:rowId xmlns:a16="http://schemas.microsoft.com/office/drawing/2014/main" val="4018706299"/>
                  </a:ext>
                </a:extLst>
              </a:tr>
              <a:tr h="284134">
                <a:tc>
                  <a:txBody>
                    <a:bodyPr/>
                    <a:lstStyle/>
                    <a:p>
                      <a:pPr marL="342900" indent="-342900">
                        <a:buAutoNum type="arabicPeriod" startAt="2"/>
                      </a:pPr>
                      <a:r>
                        <a:rPr lang="en-US" sz="1400" b="1"/>
                        <a:t>Funding</a:t>
                      </a:r>
                      <a:endParaRPr lang="en-NZ" sz="1400" b="1"/>
                    </a:p>
                  </a:txBody>
                  <a:tcPr/>
                </a:tc>
                <a:tc>
                  <a:txBody>
                    <a:bodyPr/>
                    <a:lstStyle/>
                    <a:p>
                      <a:r>
                        <a:rPr lang="en-US" sz="1100" dirty="0"/>
                        <a:t>User chargers</a:t>
                      </a:r>
                    </a:p>
                    <a:p>
                      <a:r>
                        <a:rPr lang="en-US" sz="1100" dirty="0"/>
                        <a:t>Pricing autonomy</a:t>
                      </a:r>
                      <a:endParaRPr lang="en-NZ" sz="1100" dirty="0"/>
                    </a:p>
                  </a:txBody>
                  <a:tcPr/>
                </a:tc>
                <a:tc>
                  <a:txBody>
                    <a:bodyPr/>
                    <a:lstStyle/>
                    <a:p>
                      <a:r>
                        <a:rPr lang="en-US" sz="1100"/>
                        <a:t>Fixed or centralized funding</a:t>
                      </a:r>
                    </a:p>
                    <a:p>
                      <a:r>
                        <a:rPr lang="en-US" sz="1100"/>
                        <a:t>Rigid/political prices</a:t>
                      </a:r>
                    </a:p>
                  </a:txBody>
                  <a:tcPr/>
                </a:tc>
                <a:extLst>
                  <a:ext uri="{0D108BD9-81ED-4DB2-BD59-A6C34878D82A}">
                    <a16:rowId xmlns:a16="http://schemas.microsoft.com/office/drawing/2014/main" val="1351007855"/>
                  </a:ext>
                </a:extLst>
              </a:tr>
              <a:tr h="370840">
                <a:tc>
                  <a:txBody>
                    <a:bodyPr/>
                    <a:lstStyle/>
                    <a:p>
                      <a:pPr marL="342900" indent="-342900" algn="l" defTabSz="342892" rtl="0" eaLnBrk="1" latinLnBrk="0" hangingPunct="1">
                        <a:buAutoNum type="arabicPeriod" startAt="3"/>
                      </a:pPr>
                      <a:r>
                        <a:rPr lang="en-US" sz="1400" b="1" kern="1200">
                          <a:solidFill>
                            <a:schemeClr val="dk1"/>
                          </a:solidFill>
                          <a:latin typeface="+mn-lt"/>
                          <a:ea typeface="+mn-ea"/>
                          <a:cs typeface="+mn-cs"/>
                        </a:rPr>
                        <a:t>Complexity</a:t>
                      </a:r>
                      <a:endParaRPr lang="en-NZ" sz="1400" b="1" kern="1200">
                        <a:solidFill>
                          <a:schemeClr val="dk1"/>
                        </a:solidFill>
                        <a:latin typeface="+mn-lt"/>
                        <a:ea typeface="+mn-ea"/>
                        <a:cs typeface="+mn-cs"/>
                      </a:endParaRPr>
                    </a:p>
                  </a:txBody>
                  <a:tcPr/>
                </a:tc>
                <a:tc>
                  <a:txBody>
                    <a:bodyPr/>
                    <a:lstStyle/>
                    <a:p>
                      <a:r>
                        <a:rPr lang="en-US" sz="1100"/>
                        <a:t>Small works</a:t>
                      </a:r>
                    </a:p>
                    <a:p>
                      <a:pPr marL="0" marR="0" lvl="0" indent="0" algn="l" defTabSz="342892" rtl="0" eaLnBrk="1" fontAlgn="auto" latinLnBrk="0" hangingPunct="1">
                        <a:lnSpc>
                          <a:spcPct val="100000"/>
                        </a:lnSpc>
                        <a:spcBef>
                          <a:spcPts val="0"/>
                        </a:spcBef>
                        <a:spcAft>
                          <a:spcPts val="0"/>
                        </a:spcAft>
                        <a:buClrTx/>
                        <a:buSzTx/>
                        <a:buFontTx/>
                        <a:buNone/>
                        <a:tabLst/>
                        <a:defRPr/>
                      </a:pPr>
                      <a:r>
                        <a:rPr lang="en-US" sz="1100"/>
                        <a:t>Modular, standardized</a:t>
                      </a:r>
                    </a:p>
                    <a:p>
                      <a:pPr marL="0" marR="0" lvl="0" indent="0" algn="l" defTabSz="342892" rtl="0" eaLnBrk="1" fontAlgn="auto" latinLnBrk="0" hangingPunct="1">
                        <a:lnSpc>
                          <a:spcPct val="100000"/>
                        </a:lnSpc>
                        <a:spcBef>
                          <a:spcPts val="0"/>
                        </a:spcBef>
                        <a:spcAft>
                          <a:spcPts val="0"/>
                        </a:spcAft>
                        <a:buClrTx/>
                        <a:buSzTx/>
                        <a:buFontTx/>
                        <a:buNone/>
                        <a:tabLst/>
                        <a:defRPr/>
                      </a:pPr>
                      <a:r>
                        <a:rPr lang="en-US" sz="1100"/>
                        <a:t>Able to import knowledge</a:t>
                      </a:r>
                    </a:p>
                    <a:p>
                      <a:pPr marL="0" marR="0" lvl="0" indent="0" algn="l" defTabSz="342892" rtl="0" eaLnBrk="1" fontAlgn="auto" latinLnBrk="0" hangingPunct="1">
                        <a:lnSpc>
                          <a:spcPct val="100000"/>
                        </a:lnSpc>
                        <a:spcBef>
                          <a:spcPts val="0"/>
                        </a:spcBef>
                        <a:spcAft>
                          <a:spcPts val="0"/>
                        </a:spcAft>
                        <a:buClrTx/>
                        <a:buSzTx/>
                        <a:buFontTx/>
                        <a:buNone/>
                        <a:tabLst/>
                        <a:defRPr/>
                      </a:pPr>
                      <a:r>
                        <a:rPr lang="en-US" sz="1100"/>
                        <a:t>Maintaining the status quo (maintenance, reinstatement, resilience)</a:t>
                      </a:r>
                      <a:endParaRPr lang="en-NZ" sz="1100"/>
                    </a:p>
                  </a:txBody>
                  <a:tcPr/>
                </a:tc>
                <a:tc>
                  <a:txBody>
                    <a:bodyPr/>
                    <a:lstStyle/>
                    <a:p>
                      <a:r>
                        <a:rPr lang="en-US" sz="1100"/>
                        <a:t>Megaprojects</a:t>
                      </a:r>
                    </a:p>
                    <a:p>
                      <a:pPr marL="0" marR="0" lvl="0" indent="0" algn="l" defTabSz="342892" rtl="0" eaLnBrk="1" fontAlgn="auto" latinLnBrk="0" hangingPunct="1">
                        <a:lnSpc>
                          <a:spcPct val="100000"/>
                        </a:lnSpc>
                        <a:spcBef>
                          <a:spcPts val="0"/>
                        </a:spcBef>
                        <a:spcAft>
                          <a:spcPts val="0"/>
                        </a:spcAft>
                        <a:buClrTx/>
                        <a:buSzTx/>
                        <a:buFontTx/>
                        <a:buNone/>
                        <a:tabLst/>
                        <a:defRPr/>
                      </a:pPr>
                      <a:r>
                        <a:rPr lang="en-US" sz="1100"/>
                        <a:t>High complexity, bespoke, site-specific</a:t>
                      </a:r>
                    </a:p>
                    <a:p>
                      <a:pPr marL="0" marR="0" lvl="0" indent="0" algn="l" defTabSz="342892" rtl="0" eaLnBrk="1" fontAlgn="auto" latinLnBrk="0" hangingPunct="1">
                        <a:lnSpc>
                          <a:spcPct val="100000"/>
                        </a:lnSpc>
                        <a:spcBef>
                          <a:spcPts val="0"/>
                        </a:spcBef>
                        <a:spcAft>
                          <a:spcPts val="0"/>
                        </a:spcAft>
                        <a:buClrTx/>
                        <a:buSzTx/>
                        <a:buFontTx/>
                        <a:buNone/>
                        <a:tabLst/>
                        <a:defRPr/>
                      </a:pPr>
                      <a:r>
                        <a:rPr lang="en-US" sz="1100"/>
                        <a:t>Need to develop local knowledge</a:t>
                      </a:r>
                    </a:p>
                    <a:p>
                      <a:r>
                        <a:rPr lang="en-US" sz="1100"/>
                        <a:t>Challenging the status quo</a:t>
                      </a:r>
                    </a:p>
                    <a:p>
                      <a:pPr marL="0" marR="0" lvl="0" indent="0" algn="l" defTabSz="342892" rtl="0" eaLnBrk="1" fontAlgn="auto" latinLnBrk="0" hangingPunct="1">
                        <a:lnSpc>
                          <a:spcPct val="100000"/>
                        </a:lnSpc>
                        <a:spcBef>
                          <a:spcPts val="0"/>
                        </a:spcBef>
                        <a:spcAft>
                          <a:spcPts val="0"/>
                        </a:spcAft>
                        <a:buClrTx/>
                        <a:buSzTx/>
                        <a:buFontTx/>
                        <a:buNone/>
                        <a:tabLst/>
                        <a:defRPr/>
                      </a:pPr>
                      <a:r>
                        <a:rPr lang="en-US" sz="1100"/>
                        <a:t>(New capital assets)</a:t>
                      </a:r>
                      <a:endParaRPr lang="en-NZ" sz="1100"/>
                    </a:p>
                  </a:txBody>
                  <a:tcPr/>
                </a:tc>
                <a:extLst>
                  <a:ext uri="{0D108BD9-81ED-4DB2-BD59-A6C34878D82A}">
                    <a16:rowId xmlns:a16="http://schemas.microsoft.com/office/drawing/2014/main" val="1172044721"/>
                  </a:ext>
                </a:extLst>
              </a:tr>
              <a:tr h="0">
                <a:tc>
                  <a:txBody>
                    <a:bodyPr/>
                    <a:lstStyle/>
                    <a:p>
                      <a:pPr marL="342900" indent="-342900" algn="l" defTabSz="342892" rtl="0" eaLnBrk="1" latinLnBrk="0" hangingPunct="1">
                        <a:buAutoNum type="arabicPeriod" startAt="4"/>
                      </a:pPr>
                      <a:r>
                        <a:rPr lang="en-US" sz="1400" b="1" kern="1200">
                          <a:solidFill>
                            <a:schemeClr val="dk1"/>
                          </a:solidFill>
                          <a:latin typeface="+mn-lt"/>
                          <a:ea typeface="+mn-ea"/>
                          <a:cs typeface="+mn-cs"/>
                        </a:rPr>
                        <a:t>Workforce</a:t>
                      </a:r>
                      <a:endParaRPr lang="en-NZ" sz="1400" b="1" kern="1200">
                        <a:solidFill>
                          <a:schemeClr val="dk1"/>
                        </a:solidFill>
                        <a:latin typeface="+mn-lt"/>
                        <a:ea typeface="+mn-ea"/>
                        <a:cs typeface="+mn-cs"/>
                      </a:endParaRPr>
                    </a:p>
                  </a:txBody>
                  <a:tcPr/>
                </a:tc>
                <a:tc>
                  <a:txBody>
                    <a:bodyPr/>
                    <a:lstStyle/>
                    <a:p>
                      <a:r>
                        <a:rPr lang="en-US" sz="1100"/>
                        <a:t>Requires relatively small workforce from a global pool</a:t>
                      </a:r>
                      <a:endParaRPr lang="en-NZ" sz="1100"/>
                    </a:p>
                  </a:txBody>
                  <a:tcPr/>
                </a:tc>
                <a:tc>
                  <a:txBody>
                    <a:bodyPr/>
                    <a:lstStyle/>
                    <a:p>
                      <a:r>
                        <a:rPr lang="en-US" sz="1100"/>
                        <a:t>Requires large workforce from a domestic pool</a:t>
                      </a:r>
                      <a:endParaRPr lang="en-NZ" sz="1100"/>
                    </a:p>
                    <a:p>
                      <a:endParaRPr lang="en-NZ" sz="1100"/>
                    </a:p>
                  </a:txBody>
                  <a:tcPr/>
                </a:tc>
                <a:extLst>
                  <a:ext uri="{0D108BD9-81ED-4DB2-BD59-A6C34878D82A}">
                    <a16:rowId xmlns:a16="http://schemas.microsoft.com/office/drawing/2014/main" val="2164895369"/>
                  </a:ext>
                </a:extLst>
              </a:tr>
              <a:tr h="370840">
                <a:tc>
                  <a:txBody>
                    <a:bodyPr/>
                    <a:lstStyle/>
                    <a:p>
                      <a:pPr marL="342900" marR="0" lvl="0" indent="-342900" algn="l" defTabSz="342892" rtl="0" eaLnBrk="1" fontAlgn="auto" latinLnBrk="0" hangingPunct="1">
                        <a:lnSpc>
                          <a:spcPct val="100000"/>
                        </a:lnSpc>
                        <a:spcBef>
                          <a:spcPts val="0"/>
                        </a:spcBef>
                        <a:spcAft>
                          <a:spcPts val="0"/>
                        </a:spcAft>
                        <a:buClrTx/>
                        <a:buSzTx/>
                        <a:buFontTx/>
                        <a:buAutoNum type="arabicPeriod" startAt="5"/>
                        <a:tabLst/>
                        <a:defRPr/>
                      </a:pPr>
                      <a:r>
                        <a:rPr lang="en-US" sz="1400" b="1" kern="1200">
                          <a:solidFill>
                            <a:schemeClr val="dk1"/>
                          </a:solidFill>
                          <a:latin typeface="+mn-lt"/>
                          <a:ea typeface="+mn-ea"/>
                          <a:cs typeface="+mn-cs"/>
                        </a:rPr>
                        <a:t>Institutions</a:t>
                      </a:r>
                      <a:endParaRPr lang="en-NZ" sz="1400" b="1" kern="1200">
                        <a:solidFill>
                          <a:schemeClr val="dk1"/>
                        </a:solidFill>
                        <a:latin typeface="+mn-lt"/>
                        <a:ea typeface="+mn-ea"/>
                        <a:cs typeface="+mn-cs"/>
                      </a:endParaRPr>
                    </a:p>
                  </a:txBody>
                  <a:tcPr/>
                </a:tc>
                <a:tc>
                  <a:txBody>
                    <a:bodyPr/>
                    <a:lstStyle/>
                    <a:p>
                      <a:pPr marL="0" marR="0" lvl="0" indent="0" algn="l" defTabSz="342892" rtl="0" eaLnBrk="1" fontAlgn="auto" latinLnBrk="0" hangingPunct="1">
                        <a:lnSpc>
                          <a:spcPct val="100000"/>
                        </a:lnSpc>
                        <a:spcBef>
                          <a:spcPts val="0"/>
                        </a:spcBef>
                        <a:spcAft>
                          <a:spcPts val="0"/>
                        </a:spcAft>
                        <a:buClrTx/>
                        <a:buSzTx/>
                        <a:buFontTx/>
                        <a:buNone/>
                        <a:tabLst/>
                        <a:defRPr/>
                      </a:pPr>
                      <a:r>
                        <a:rPr lang="en-US" sz="1100"/>
                        <a:t>Regulated entities</a:t>
                      </a:r>
                      <a:endParaRPr lang="en-NZ" sz="1100"/>
                    </a:p>
                  </a:txBody>
                  <a:tcPr/>
                </a:tc>
                <a:tc>
                  <a:txBody>
                    <a:bodyPr/>
                    <a:lstStyle/>
                    <a:p>
                      <a:pPr marL="0" marR="0" lvl="0" indent="0" algn="l" defTabSz="342892" rtl="0" eaLnBrk="1" fontAlgn="auto" latinLnBrk="0" hangingPunct="1">
                        <a:lnSpc>
                          <a:spcPct val="100000"/>
                        </a:lnSpc>
                        <a:spcBef>
                          <a:spcPts val="0"/>
                        </a:spcBef>
                        <a:spcAft>
                          <a:spcPts val="0"/>
                        </a:spcAft>
                        <a:buClrTx/>
                        <a:buSzTx/>
                        <a:buFontTx/>
                        <a:buNone/>
                        <a:tabLst/>
                        <a:defRPr/>
                      </a:pPr>
                      <a:r>
                        <a:rPr lang="en-US" sz="1100"/>
                        <a:t>Government</a:t>
                      </a:r>
                      <a:endParaRPr lang="en-NZ" sz="1100"/>
                    </a:p>
                  </a:txBody>
                  <a:tcPr/>
                </a:tc>
                <a:extLst>
                  <a:ext uri="{0D108BD9-81ED-4DB2-BD59-A6C34878D82A}">
                    <a16:rowId xmlns:a16="http://schemas.microsoft.com/office/drawing/2014/main" val="3436157908"/>
                  </a:ext>
                </a:extLst>
              </a:tr>
              <a:tr h="370840">
                <a:tc>
                  <a:txBody>
                    <a:bodyPr/>
                    <a:lstStyle/>
                    <a:p>
                      <a:pPr marL="0" algn="l" defTabSz="342892" rtl="0" eaLnBrk="1" latinLnBrk="0" hangingPunct="1"/>
                      <a:r>
                        <a:rPr lang="en-US" sz="1400" b="1" kern="1200">
                          <a:solidFill>
                            <a:schemeClr val="dk1"/>
                          </a:solidFill>
                          <a:latin typeface="+mn-lt"/>
                          <a:ea typeface="+mn-ea"/>
                          <a:cs typeface="+mn-cs"/>
                        </a:rPr>
                        <a:t>6. 	Land</a:t>
                      </a:r>
                      <a:endParaRPr lang="en-NZ" sz="1400" b="1" kern="1200">
                        <a:solidFill>
                          <a:schemeClr val="dk1"/>
                        </a:solidFill>
                        <a:latin typeface="+mn-lt"/>
                        <a:ea typeface="+mn-ea"/>
                        <a:cs typeface="+mn-cs"/>
                      </a:endParaRPr>
                    </a:p>
                  </a:txBody>
                  <a:tcPr/>
                </a:tc>
                <a:tc>
                  <a:txBody>
                    <a:bodyPr/>
                    <a:lstStyle/>
                    <a:p>
                      <a:r>
                        <a:rPr lang="en-US" sz="1100"/>
                        <a:t>Land protection undertaken</a:t>
                      </a:r>
                      <a:endParaRPr lang="en-NZ" sz="1100"/>
                    </a:p>
                  </a:txBody>
                  <a:tcPr/>
                </a:tc>
                <a:tc>
                  <a:txBody>
                    <a:bodyPr/>
                    <a:lstStyle/>
                    <a:p>
                      <a:r>
                        <a:rPr lang="en-US" sz="1100" dirty="0"/>
                        <a:t>Land acquisition required</a:t>
                      </a:r>
                      <a:endParaRPr lang="en-NZ" sz="1100" dirty="0"/>
                    </a:p>
                  </a:txBody>
                  <a:tcPr/>
                </a:tc>
                <a:extLst>
                  <a:ext uri="{0D108BD9-81ED-4DB2-BD59-A6C34878D82A}">
                    <a16:rowId xmlns:a16="http://schemas.microsoft.com/office/drawing/2014/main" val="531638849"/>
                  </a:ext>
                </a:extLst>
              </a:tr>
            </a:tbl>
          </a:graphicData>
        </a:graphic>
      </p:graphicFrame>
      <p:sp>
        <p:nvSpPr>
          <p:cNvPr id="7" name="Text Placeholder 6">
            <a:extLst>
              <a:ext uri="{FF2B5EF4-FFF2-40B4-BE49-F238E27FC236}">
                <a16:creationId xmlns:a16="http://schemas.microsoft.com/office/drawing/2014/main" id="{1E2BB341-D1AB-45D3-789B-4678597F0015}"/>
              </a:ext>
            </a:extLst>
          </p:cNvPr>
          <p:cNvSpPr>
            <a:spLocks noGrp="1"/>
          </p:cNvSpPr>
          <p:nvPr>
            <p:ph type="body" sz="quarter" idx="12"/>
          </p:nvPr>
        </p:nvSpPr>
        <p:spPr>
          <a:xfrm rot="16200000">
            <a:off x="-1855417" y="2576087"/>
            <a:ext cx="4308529" cy="597695"/>
          </a:xfrm>
        </p:spPr>
        <p:txBody>
          <a:bodyPr/>
          <a:lstStyle/>
          <a:p>
            <a:r>
              <a:rPr lang="en-US"/>
              <a:t>Determinants of certainty</a:t>
            </a:r>
            <a:endParaRPr lang="en-NZ"/>
          </a:p>
        </p:txBody>
      </p:sp>
    </p:spTree>
    <p:extLst>
      <p:ext uri="{BB962C8B-B14F-4D97-AF65-F5344CB8AC3E}">
        <p14:creationId xmlns:p14="http://schemas.microsoft.com/office/powerpoint/2010/main" val="25753450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677C5DC-2FA3-7BEB-0555-757517BF9A85}"/>
              </a:ext>
            </a:extLst>
          </p:cNvPr>
          <p:cNvSpPr>
            <a:spLocks noGrp="1"/>
          </p:cNvSpPr>
          <p:nvPr>
            <p:ph type="body" sz="quarter" idx="12"/>
          </p:nvPr>
        </p:nvSpPr>
        <p:spPr/>
        <p:txBody>
          <a:bodyPr/>
          <a:lstStyle/>
          <a:p>
            <a:endParaRPr lang="en-NZ" dirty="0"/>
          </a:p>
        </p:txBody>
      </p:sp>
      <p:sp>
        <p:nvSpPr>
          <p:cNvPr id="10" name="Text Placeholder 1">
            <a:extLst>
              <a:ext uri="{FF2B5EF4-FFF2-40B4-BE49-F238E27FC236}">
                <a16:creationId xmlns:a16="http://schemas.microsoft.com/office/drawing/2014/main" id="{41EB6906-A87E-50ED-DDBB-65173AE3326E}"/>
              </a:ext>
            </a:extLst>
          </p:cNvPr>
          <p:cNvSpPr>
            <a:spLocks noGrp="1"/>
          </p:cNvSpPr>
          <p:nvPr>
            <p:ph type="body" sz="quarter" idx="11"/>
          </p:nvPr>
        </p:nvSpPr>
        <p:spPr>
          <a:xfrm>
            <a:off x="1084553" y="51423"/>
            <a:ext cx="6780905" cy="669247"/>
          </a:xfrm>
        </p:spPr>
        <p:txBody>
          <a:bodyPr>
            <a:normAutofit/>
          </a:bodyPr>
          <a:lstStyle/>
          <a:p>
            <a:r>
              <a:rPr lang="en-NZ" sz="2400" dirty="0"/>
              <a:t>Workforce is critical to execution</a:t>
            </a:r>
          </a:p>
        </p:txBody>
      </p:sp>
      <p:sp>
        <p:nvSpPr>
          <p:cNvPr id="4" name="TextBox 3">
            <a:extLst>
              <a:ext uri="{FF2B5EF4-FFF2-40B4-BE49-F238E27FC236}">
                <a16:creationId xmlns:a16="http://schemas.microsoft.com/office/drawing/2014/main" id="{C0548C84-FF3D-40BC-9CD2-9812F93DA7E9}"/>
              </a:ext>
            </a:extLst>
          </p:cNvPr>
          <p:cNvSpPr txBox="1"/>
          <p:nvPr/>
        </p:nvSpPr>
        <p:spPr>
          <a:xfrm>
            <a:off x="805551" y="1556087"/>
            <a:ext cx="7424049" cy="2313454"/>
          </a:xfrm>
          <a:prstGeom prst="rect">
            <a:avLst/>
          </a:prstGeom>
          <a:noFill/>
        </p:spPr>
        <p:txBody>
          <a:bodyPr wrap="square">
            <a:spAutoFit/>
          </a:bodyPr>
          <a:lstStyle/>
          <a:p>
            <a:pPr marL="457200">
              <a:spcBef>
                <a:spcPts val="1000"/>
              </a:spcBef>
            </a:pPr>
            <a:r>
              <a:rPr lang="en-NZ" dirty="0">
                <a:solidFill>
                  <a:srgbClr val="323B42"/>
                </a:solidFill>
                <a:latin typeface="Segoe UI" panose="020B0502040204020203" pitchFamily="34" charset="0"/>
                <a:ea typeface="Segoe UI" panose="020B0502040204020203" pitchFamily="34" charset="0"/>
                <a:cs typeface="Times New Roman" panose="02020603050405020304" pitchFamily="18" charset="0"/>
              </a:rPr>
              <a:t>“One of the biggest challenges [to meeting net-zero carbon targets] is going to be skills … The world is going to be queueing up on the skillsets that are needed. So we better double down on training our own and we better figure out where to get the skills from to get it done … or we’ll have the strategy, we’ll have the finance, we’ll have the vision, but we will fall woefully short on execution.”</a:t>
            </a:r>
            <a:r>
              <a:rPr lang="en-NZ" sz="1000" dirty="0">
                <a:solidFill>
                  <a:srgbClr val="323B42"/>
                </a:solidFill>
                <a:latin typeface="Segoe UI" panose="020B0502040204020203" pitchFamily="34" charset="0"/>
                <a:ea typeface="Segoe UI" panose="020B0502040204020203" pitchFamily="34" charset="0"/>
                <a:cs typeface="Times New Roman" panose="02020603050405020304" pitchFamily="18" charset="0"/>
              </a:rPr>
              <a:t> </a:t>
            </a:r>
          </a:p>
          <a:p>
            <a:pPr marL="457200">
              <a:spcBef>
                <a:spcPts val="1000"/>
              </a:spcBef>
            </a:pPr>
            <a:r>
              <a:rPr lang="en-NZ" sz="1000" dirty="0">
                <a:solidFill>
                  <a:srgbClr val="323B42"/>
                </a:solidFill>
                <a:latin typeface="Segoe UI" panose="020B0502040204020203" pitchFamily="34" charset="0"/>
                <a:ea typeface="Segoe UI" panose="020B0502040204020203" pitchFamily="34" charset="0"/>
                <a:cs typeface="Times New Roman" panose="02020603050405020304" pitchFamily="18" charset="0"/>
              </a:rPr>
              <a:t>- Dr Rod Carr</a:t>
            </a:r>
          </a:p>
        </p:txBody>
      </p:sp>
      <p:sp>
        <p:nvSpPr>
          <p:cNvPr id="8" name="TextBox 7">
            <a:extLst>
              <a:ext uri="{FF2B5EF4-FFF2-40B4-BE49-F238E27FC236}">
                <a16:creationId xmlns:a16="http://schemas.microsoft.com/office/drawing/2014/main" id="{7C622DD2-6B05-D3F6-EC21-7C441D7BDDBA}"/>
              </a:ext>
            </a:extLst>
          </p:cNvPr>
          <p:cNvSpPr txBox="1"/>
          <p:nvPr/>
        </p:nvSpPr>
        <p:spPr>
          <a:xfrm>
            <a:off x="1260066" y="877632"/>
            <a:ext cx="6513283" cy="307777"/>
          </a:xfrm>
          <a:prstGeom prst="rect">
            <a:avLst/>
          </a:prstGeom>
          <a:noFill/>
        </p:spPr>
        <p:txBody>
          <a:bodyPr wrap="square">
            <a:spAutoFit/>
          </a:bodyPr>
          <a:lstStyle/>
          <a:p>
            <a:pPr>
              <a:spcBef>
                <a:spcPts val="1000"/>
              </a:spcBef>
              <a:spcAft>
                <a:spcPts val="300"/>
              </a:spcAft>
            </a:pPr>
            <a:r>
              <a:rPr lang="en-NZ" sz="1400" b="1" dirty="0">
                <a:solidFill>
                  <a:srgbClr val="323B42"/>
                </a:solidFill>
                <a:latin typeface="Montserrat" panose="00000500000000000000" pitchFamily="2" charset="0"/>
                <a:ea typeface="Segoe UI" panose="020B0502040204020203" pitchFamily="34" charset="0"/>
                <a:cs typeface="Times New Roman" panose="02020603050405020304" pitchFamily="18" charset="0"/>
              </a:rPr>
              <a:t>Construction labour shortages are at their highest since 1975</a:t>
            </a:r>
          </a:p>
        </p:txBody>
      </p:sp>
    </p:spTree>
    <p:extLst>
      <p:ext uri="{BB962C8B-B14F-4D97-AF65-F5344CB8AC3E}">
        <p14:creationId xmlns:p14="http://schemas.microsoft.com/office/powerpoint/2010/main" val="23962014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D3789B6-9CBD-FC8F-D7A1-07AEECA6D858}"/>
              </a:ext>
            </a:extLst>
          </p:cNvPr>
          <p:cNvSpPr>
            <a:spLocks noGrp="1"/>
          </p:cNvSpPr>
          <p:nvPr>
            <p:ph type="body" sz="quarter" idx="11"/>
          </p:nvPr>
        </p:nvSpPr>
        <p:spPr>
          <a:xfrm>
            <a:off x="802458" y="1814398"/>
            <a:ext cx="3939475" cy="431027"/>
          </a:xfrm>
        </p:spPr>
        <p:txBody>
          <a:bodyPr/>
          <a:lstStyle/>
          <a:p>
            <a:r>
              <a:rPr lang="en-NZ" dirty="0"/>
              <a:t>But how well do we understand it?</a:t>
            </a:r>
          </a:p>
        </p:txBody>
      </p:sp>
      <p:sp>
        <p:nvSpPr>
          <p:cNvPr id="7" name="Text Placeholder 6">
            <a:extLst>
              <a:ext uri="{FF2B5EF4-FFF2-40B4-BE49-F238E27FC236}">
                <a16:creationId xmlns:a16="http://schemas.microsoft.com/office/drawing/2014/main" id="{E92D0A75-2EB6-C751-65A6-C36AEDE8C873}"/>
              </a:ext>
            </a:extLst>
          </p:cNvPr>
          <p:cNvSpPr>
            <a:spLocks noGrp="1"/>
          </p:cNvSpPr>
          <p:nvPr>
            <p:ph type="body" sz="quarter" idx="12"/>
          </p:nvPr>
        </p:nvSpPr>
        <p:spPr/>
        <p:txBody>
          <a:bodyPr/>
          <a:lstStyle/>
          <a:p>
            <a:endParaRPr lang="en-NZ" dirty="0"/>
          </a:p>
        </p:txBody>
      </p:sp>
      <p:pic>
        <p:nvPicPr>
          <p:cNvPr id="4" name="Picture 3">
            <a:extLst>
              <a:ext uri="{FF2B5EF4-FFF2-40B4-BE49-F238E27FC236}">
                <a16:creationId xmlns:a16="http://schemas.microsoft.com/office/drawing/2014/main" id="{C48D7664-DD82-1AF2-346E-360ADE353DD3}"/>
              </a:ext>
            </a:extLst>
          </p:cNvPr>
          <p:cNvPicPr>
            <a:picLocks noChangeAspect="1"/>
          </p:cNvPicPr>
          <p:nvPr/>
        </p:nvPicPr>
        <p:blipFill>
          <a:blip r:embed="rId3"/>
          <a:stretch>
            <a:fillRect/>
          </a:stretch>
        </p:blipFill>
        <p:spPr>
          <a:xfrm rot="5400000" flipV="1">
            <a:off x="3761391" y="866409"/>
            <a:ext cx="4852734" cy="3458686"/>
          </a:xfrm>
          <a:prstGeom prst="rect">
            <a:avLst/>
          </a:prstGeom>
        </p:spPr>
      </p:pic>
      <p:sp>
        <p:nvSpPr>
          <p:cNvPr id="2" name="TextBox 1">
            <a:extLst>
              <a:ext uri="{FF2B5EF4-FFF2-40B4-BE49-F238E27FC236}">
                <a16:creationId xmlns:a16="http://schemas.microsoft.com/office/drawing/2014/main" id="{353AA47D-D5B8-DDDA-E08B-844CEAE16C0F}"/>
              </a:ext>
            </a:extLst>
          </p:cNvPr>
          <p:cNvSpPr txBox="1"/>
          <p:nvPr/>
        </p:nvSpPr>
        <p:spPr>
          <a:xfrm>
            <a:off x="5682282" y="4414958"/>
            <a:ext cx="1059906" cy="300082"/>
          </a:xfrm>
          <a:prstGeom prst="rect">
            <a:avLst/>
          </a:prstGeom>
          <a:solidFill>
            <a:schemeClr val="bg1"/>
          </a:solidFill>
        </p:spPr>
        <p:txBody>
          <a:bodyPr wrap="none" rtlCol="0">
            <a:spAutoFit/>
          </a:bodyPr>
          <a:lstStyle/>
          <a:p>
            <a:pPr defTabSz="685800"/>
            <a:r>
              <a:rPr lang="en-NZ" sz="1350">
                <a:solidFill>
                  <a:prstClr val="black"/>
                </a:solidFill>
                <a:latin typeface="Calibri" panose="020F0502020204030204"/>
              </a:rPr>
              <a:t>Occupations</a:t>
            </a:r>
          </a:p>
        </p:txBody>
      </p:sp>
      <p:sp>
        <p:nvSpPr>
          <p:cNvPr id="3" name="TextBox 2">
            <a:extLst>
              <a:ext uri="{FF2B5EF4-FFF2-40B4-BE49-F238E27FC236}">
                <a16:creationId xmlns:a16="http://schemas.microsoft.com/office/drawing/2014/main" id="{EADDC26F-B428-AFB8-93C1-2849FEFA7FD1}"/>
              </a:ext>
            </a:extLst>
          </p:cNvPr>
          <p:cNvSpPr txBox="1"/>
          <p:nvPr/>
        </p:nvSpPr>
        <p:spPr>
          <a:xfrm>
            <a:off x="5231005" y="3030786"/>
            <a:ext cx="1511183" cy="300082"/>
          </a:xfrm>
          <a:prstGeom prst="rect">
            <a:avLst/>
          </a:prstGeom>
          <a:solidFill>
            <a:schemeClr val="bg1"/>
          </a:solidFill>
        </p:spPr>
        <p:txBody>
          <a:bodyPr wrap="none" rtlCol="0">
            <a:spAutoFit/>
          </a:bodyPr>
          <a:lstStyle/>
          <a:p>
            <a:pPr defTabSz="685800"/>
            <a:r>
              <a:rPr lang="en-NZ" sz="1350">
                <a:solidFill>
                  <a:prstClr val="black"/>
                </a:solidFill>
                <a:latin typeface="Calibri" panose="020F0502020204030204"/>
              </a:rPr>
              <a:t>Project stage/tasks</a:t>
            </a:r>
          </a:p>
        </p:txBody>
      </p:sp>
      <p:sp>
        <p:nvSpPr>
          <p:cNvPr id="5" name="TextBox 4">
            <a:extLst>
              <a:ext uri="{FF2B5EF4-FFF2-40B4-BE49-F238E27FC236}">
                <a16:creationId xmlns:a16="http://schemas.microsoft.com/office/drawing/2014/main" id="{2346D795-6B6E-2825-FD99-C7862E813AB3}"/>
              </a:ext>
            </a:extLst>
          </p:cNvPr>
          <p:cNvSpPr txBox="1"/>
          <p:nvPr/>
        </p:nvSpPr>
        <p:spPr>
          <a:xfrm>
            <a:off x="4885526" y="2098086"/>
            <a:ext cx="1856277" cy="300082"/>
          </a:xfrm>
          <a:prstGeom prst="rect">
            <a:avLst/>
          </a:prstGeom>
          <a:solidFill>
            <a:schemeClr val="bg1"/>
          </a:solidFill>
        </p:spPr>
        <p:txBody>
          <a:bodyPr wrap="none" rtlCol="0">
            <a:spAutoFit/>
          </a:bodyPr>
          <a:lstStyle/>
          <a:p>
            <a:pPr defTabSz="685800"/>
            <a:r>
              <a:rPr lang="en-NZ" sz="1350">
                <a:solidFill>
                  <a:prstClr val="black"/>
                </a:solidFill>
                <a:latin typeface="Calibri" panose="020F0502020204030204"/>
              </a:rPr>
              <a:t>Planning | Construction</a:t>
            </a:r>
          </a:p>
        </p:txBody>
      </p:sp>
      <p:sp>
        <p:nvSpPr>
          <p:cNvPr id="8" name="TextBox 7">
            <a:extLst>
              <a:ext uri="{FF2B5EF4-FFF2-40B4-BE49-F238E27FC236}">
                <a16:creationId xmlns:a16="http://schemas.microsoft.com/office/drawing/2014/main" id="{77A1A6D8-0409-E967-F0C2-149DD76910A6}"/>
              </a:ext>
            </a:extLst>
          </p:cNvPr>
          <p:cNvSpPr txBox="1"/>
          <p:nvPr/>
        </p:nvSpPr>
        <p:spPr>
          <a:xfrm>
            <a:off x="4823536" y="1179384"/>
            <a:ext cx="1314014" cy="300082"/>
          </a:xfrm>
          <a:prstGeom prst="rect">
            <a:avLst/>
          </a:prstGeom>
          <a:solidFill>
            <a:schemeClr val="bg1"/>
          </a:solidFill>
        </p:spPr>
        <p:txBody>
          <a:bodyPr wrap="none" rtlCol="0">
            <a:spAutoFit/>
          </a:bodyPr>
          <a:lstStyle/>
          <a:p>
            <a:pPr defTabSz="685800"/>
            <a:r>
              <a:rPr lang="en-NZ" sz="1350">
                <a:solidFill>
                  <a:prstClr val="black"/>
                </a:solidFill>
                <a:latin typeface="Calibri" panose="020F0502020204030204"/>
              </a:rPr>
              <a:t>Workforce costs</a:t>
            </a:r>
          </a:p>
        </p:txBody>
      </p:sp>
      <p:sp>
        <p:nvSpPr>
          <p:cNvPr id="10" name="TextBox 9">
            <a:extLst>
              <a:ext uri="{FF2B5EF4-FFF2-40B4-BE49-F238E27FC236}">
                <a16:creationId xmlns:a16="http://schemas.microsoft.com/office/drawing/2014/main" id="{0BFCA907-D3DC-B7D1-773C-4D13619AEF12}"/>
              </a:ext>
            </a:extLst>
          </p:cNvPr>
          <p:cNvSpPr txBox="1"/>
          <p:nvPr/>
        </p:nvSpPr>
        <p:spPr>
          <a:xfrm>
            <a:off x="6649373" y="159554"/>
            <a:ext cx="1588319" cy="507831"/>
          </a:xfrm>
          <a:prstGeom prst="rect">
            <a:avLst/>
          </a:prstGeom>
          <a:solidFill>
            <a:schemeClr val="bg1"/>
          </a:solidFill>
        </p:spPr>
        <p:txBody>
          <a:bodyPr wrap="square" rtlCol="0">
            <a:spAutoFit/>
          </a:bodyPr>
          <a:lstStyle/>
          <a:p>
            <a:pPr defTabSz="685800"/>
            <a:r>
              <a:rPr lang="en-NZ" sz="1350" dirty="0">
                <a:solidFill>
                  <a:prstClr val="black"/>
                </a:solidFill>
                <a:latin typeface="Calibri" panose="020F0502020204030204"/>
              </a:rPr>
              <a:t>Stormwater project (example)</a:t>
            </a:r>
          </a:p>
        </p:txBody>
      </p:sp>
    </p:spTree>
    <p:extLst>
      <p:ext uri="{BB962C8B-B14F-4D97-AF65-F5344CB8AC3E}">
        <p14:creationId xmlns:p14="http://schemas.microsoft.com/office/powerpoint/2010/main" val="12928005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0177327-035A-F6A8-DC64-C3D71FD2D453}"/>
              </a:ext>
            </a:extLst>
          </p:cNvPr>
          <p:cNvSpPr>
            <a:spLocks noGrp="1"/>
          </p:cNvSpPr>
          <p:nvPr>
            <p:ph type="body" sz="quarter" idx="11"/>
          </p:nvPr>
        </p:nvSpPr>
        <p:spPr>
          <a:xfrm>
            <a:off x="976904" y="352745"/>
            <a:ext cx="7948611" cy="431027"/>
          </a:xfrm>
        </p:spPr>
        <p:txBody>
          <a:bodyPr/>
          <a:lstStyle/>
          <a:p>
            <a:r>
              <a:rPr lang="en-NZ" sz="2400" dirty="0"/>
              <a:t>How large is the infrastructure workforce?</a:t>
            </a:r>
          </a:p>
        </p:txBody>
      </p:sp>
      <p:sp>
        <p:nvSpPr>
          <p:cNvPr id="3" name="Text Placeholder 2">
            <a:extLst>
              <a:ext uri="{FF2B5EF4-FFF2-40B4-BE49-F238E27FC236}">
                <a16:creationId xmlns:a16="http://schemas.microsoft.com/office/drawing/2014/main" id="{F11411C1-035F-E48E-79A0-BD1B158D922C}"/>
              </a:ext>
            </a:extLst>
          </p:cNvPr>
          <p:cNvSpPr>
            <a:spLocks noGrp="1"/>
          </p:cNvSpPr>
          <p:nvPr>
            <p:ph type="body" sz="quarter" idx="14"/>
          </p:nvPr>
        </p:nvSpPr>
        <p:spPr>
          <a:xfrm>
            <a:off x="976904" y="787868"/>
            <a:ext cx="7050395" cy="431027"/>
          </a:xfrm>
        </p:spPr>
        <p:txBody>
          <a:bodyPr/>
          <a:lstStyle/>
          <a:p>
            <a:r>
              <a:rPr lang="en-NZ" sz="1800" dirty="0"/>
              <a:t>In 2018, there were over 100k FTE workers</a:t>
            </a:r>
          </a:p>
        </p:txBody>
      </p:sp>
      <p:pic>
        <p:nvPicPr>
          <p:cNvPr id="8" name="Graphic 1">
            <a:extLst>
              <a:ext uri="{FF2B5EF4-FFF2-40B4-BE49-F238E27FC236}">
                <a16:creationId xmlns:a16="http://schemas.microsoft.com/office/drawing/2014/main" id="{07AF650C-C4FB-359D-BDEA-8CA65292B67B}"/>
              </a:ext>
            </a:extLst>
          </p:cNvPr>
          <p:cNvPicPr>
            <a:picLocks noGrp="1" noChangeAspect="1"/>
          </p:cNvPicPr>
          <p:nvPr>
            <p:ph type="pic" sz="quarter" idx="15"/>
          </p:nvPr>
        </p:nvPicPr>
        <p:blipFill rotWithShape="1">
          <a:blip r:embed="rId2">
            <a:extLst>
              <a:ext uri="{96DAC541-7B7A-43D3-8B79-37D633B846F1}">
                <asvg:svgBlip xmlns:asvg="http://schemas.microsoft.com/office/drawing/2016/SVG/main" r:embed="rId3"/>
              </a:ext>
            </a:extLst>
          </a:blip>
          <a:srcRect l="1508" t="12310" r="5720"/>
          <a:stretch/>
        </p:blipFill>
        <p:spPr>
          <a:xfrm>
            <a:off x="80920" y="1715510"/>
            <a:ext cx="6667836" cy="3147801"/>
          </a:xfrm>
          <a:prstGeom prst="rect">
            <a:avLst/>
          </a:prstGeom>
        </p:spPr>
      </p:pic>
      <p:sp>
        <p:nvSpPr>
          <p:cNvPr id="4" name="TextBox 3">
            <a:extLst>
              <a:ext uri="{FF2B5EF4-FFF2-40B4-BE49-F238E27FC236}">
                <a16:creationId xmlns:a16="http://schemas.microsoft.com/office/drawing/2014/main" id="{B9D4225B-E89A-3799-257B-2A72C8F52420}"/>
              </a:ext>
            </a:extLst>
          </p:cNvPr>
          <p:cNvSpPr txBox="1"/>
          <p:nvPr/>
        </p:nvSpPr>
        <p:spPr>
          <a:xfrm>
            <a:off x="7088623" y="2176758"/>
            <a:ext cx="1836892" cy="1754326"/>
          </a:xfrm>
          <a:prstGeom prst="rect">
            <a:avLst/>
          </a:prstGeom>
          <a:noFill/>
        </p:spPr>
        <p:txBody>
          <a:bodyPr wrap="square" rtlCol="0">
            <a:spAutoFit/>
          </a:bodyPr>
          <a:lstStyle/>
          <a:p>
            <a:r>
              <a:rPr lang="en-US" dirty="0"/>
              <a:t>Two thirds of the workforce is in Auckland, Waikato, Wellington and Canterbury</a:t>
            </a:r>
            <a:endParaRPr lang="en-NZ" dirty="0"/>
          </a:p>
        </p:txBody>
      </p:sp>
      <p:sp>
        <p:nvSpPr>
          <p:cNvPr id="5" name="Rectangle: Rounded Corners 4">
            <a:extLst>
              <a:ext uri="{FF2B5EF4-FFF2-40B4-BE49-F238E27FC236}">
                <a16:creationId xmlns:a16="http://schemas.microsoft.com/office/drawing/2014/main" id="{EA64EFB8-BE9F-BE7E-32C0-7AF6BDA62D56}"/>
              </a:ext>
            </a:extLst>
          </p:cNvPr>
          <p:cNvSpPr/>
          <p:nvPr/>
        </p:nvSpPr>
        <p:spPr>
          <a:xfrm rot="1886464">
            <a:off x="7495684" y="405229"/>
            <a:ext cx="1675051" cy="431027"/>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1400" dirty="0"/>
              <a:t>Preliminary Results</a:t>
            </a:r>
            <a:endParaRPr lang="en-NZ" sz="1400" dirty="0"/>
          </a:p>
        </p:txBody>
      </p:sp>
    </p:spTree>
    <p:extLst>
      <p:ext uri="{BB962C8B-B14F-4D97-AF65-F5344CB8AC3E}">
        <p14:creationId xmlns:p14="http://schemas.microsoft.com/office/powerpoint/2010/main" val="25338744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0177327-035A-F6A8-DC64-C3D71FD2D453}"/>
              </a:ext>
            </a:extLst>
          </p:cNvPr>
          <p:cNvSpPr>
            <a:spLocks noGrp="1"/>
          </p:cNvSpPr>
          <p:nvPr>
            <p:ph type="body" sz="quarter" idx="11"/>
          </p:nvPr>
        </p:nvSpPr>
        <p:spPr>
          <a:xfrm>
            <a:off x="1159503" y="189715"/>
            <a:ext cx="6467769" cy="431027"/>
          </a:xfrm>
        </p:spPr>
        <p:txBody>
          <a:bodyPr/>
          <a:lstStyle/>
          <a:p>
            <a:r>
              <a:rPr lang="en-NZ" sz="2400" dirty="0"/>
              <a:t>Ten occupations account for half the workforce</a:t>
            </a:r>
          </a:p>
        </p:txBody>
      </p:sp>
      <p:graphicFrame>
        <p:nvGraphicFramePr>
          <p:cNvPr id="7" name="Chart 6">
            <a:extLst>
              <a:ext uri="{FF2B5EF4-FFF2-40B4-BE49-F238E27FC236}">
                <a16:creationId xmlns:a16="http://schemas.microsoft.com/office/drawing/2014/main" id="{555F93E2-ABAD-2C82-6109-9FC402BD4D8B}"/>
              </a:ext>
            </a:extLst>
          </p:cNvPr>
          <p:cNvGraphicFramePr/>
          <p:nvPr>
            <p:extLst>
              <p:ext uri="{D42A27DB-BD31-4B8C-83A1-F6EECF244321}">
                <p14:modId xmlns:p14="http://schemas.microsoft.com/office/powerpoint/2010/main" val="1340076954"/>
              </p:ext>
            </p:extLst>
          </p:nvPr>
        </p:nvGraphicFramePr>
        <p:xfrm>
          <a:off x="856581" y="995320"/>
          <a:ext cx="7073614" cy="3871617"/>
        </p:xfrm>
        <a:graphic>
          <a:graphicData uri="http://schemas.openxmlformats.org/drawingml/2006/chart">
            <c:chart xmlns:c="http://schemas.openxmlformats.org/drawingml/2006/chart" xmlns:r="http://schemas.openxmlformats.org/officeDocument/2006/relationships" r:id="rId2"/>
          </a:graphicData>
        </a:graphic>
      </p:graphicFrame>
      <p:sp>
        <p:nvSpPr>
          <p:cNvPr id="9" name="Rectangle: Rounded Corners 8">
            <a:extLst>
              <a:ext uri="{FF2B5EF4-FFF2-40B4-BE49-F238E27FC236}">
                <a16:creationId xmlns:a16="http://schemas.microsoft.com/office/drawing/2014/main" id="{55C70E37-C764-0A49-3D4B-43796125C5B0}"/>
              </a:ext>
            </a:extLst>
          </p:cNvPr>
          <p:cNvSpPr/>
          <p:nvPr/>
        </p:nvSpPr>
        <p:spPr>
          <a:xfrm rot="1886464">
            <a:off x="7495684" y="405229"/>
            <a:ext cx="1675051" cy="431027"/>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1400" dirty="0"/>
              <a:t>Preliminary Results</a:t>
            </a:r>
            <a:endParaRPr lang="en-NZ" sz="1400" dirty="0"/>
          </a:p>
        </p:txBody>
      </p:sp>
    </p:spTree>
    <p:extLst>
      <p:ext uri="{BB962C8B-B14F-4D97-AF65-F5344CB8AC3E}">
        <p14:creationId xmlns:p14="http://schemas.microsoft.com/office/powerpoint/2010/main" val="42059903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0177327-035A-F6A8-DC64-C3D71FD2D453}"/>
              </a:ext>
            </a:extLst>
          </p:cNvPr>
          <p:cNvSpPr>
            <a:spLocks noGrp="1"/>
          </p:cNvSpPr>
          <p:nvPr>
            <p:ph type="body" sz="quarter" idx="11"/>
          </p:nvPr>
        </p:nvSpPr>
        <p:spPr/>
        <p:txBody>
          <a:bodyPr/>
          <a:lstStyle/>
          <a:p>
            <a:r>
              <a:rPr lang="en-NZ" sz="2400" dirty="0"/>
              <a:t>What are people working on?</a:t>
            </a:r>
          </a:p>
        </p:txBody>
      </p:sp>
      <p:sp>
        <p:nvSpPr>
          <p:cNvPr id="6" name="Text Placeholder 5">
            <a:extLst>
              <a:ext uri="{FF2B5EF4-FFF2-40B4-BE49-F238E27FC236}">
                <a16:creationId xmlns:a16="http://schemas.microsoft.com/office/drawing/2014/main" id="{904A5184-DAAC-B58D-525F-EBBC3AE4CD12}"/>
              </a:ext>
            </a:extLst>
          </p:cNvPr>
          <p:cNvSpPr>
            <a:spLocks noGrp="1"/>
          </p:cNvSpPr>
          <p:nvPr>
            <p:ph type="body" sz="quarter" idx="12"/>
          </p:nvPr>
        </p:nvSpPr>
        <p:spPr/>
        <p:txBody>
          <a:bodyPr/>
          <a:lstStyle/>
          <a:p>
            <a:endParaRPr lang="en-NZ"/>
          </a:p>
        </p:txBody>
      </p:sp>
      <p:pic>
        <p:nvPicPr>
          <p:cNvPr id="7" name="Graphic 1">
            <a:extLst>
              <a:ext uri="{FF2B5EF4-FFF2-40B4-BE49-F238E27FC236}">
                <a16:creationId xmlns:a16="http://schemas.microsoft.com/office/drawing/2014/main" id="{9F841663-841A-8E6E-D720-B6FAA665799C}"/>
              </a:ext>
            </a:extLst>
          </p:cNvPr>
          <p:cNvPicPr>
            <a:picLocks noGrp="1" noChangeAspect="1"/>
          </p:cNvPicPr>
          <p:nvPr>
            <p:ph type="pic" sz="quarter" idx="15"/>
          </p:nvPr>
        </p:nvPicPr>
        <p:blipFill rotWithShape="1">
          <a:blip r:embed="rId2">
            <a:extLst>
              <a:ext uri="{96DAC541-7B7A-43D3-8B79-37D633B846F1}">
                <asvg:svgBlip xmlns:asvg="http://schemas.microsoft.com/office/drawing/2016/SVG/main" r:embed="rId3"/>
              </a:ext>
            </a:extLst>
          </a:blip>
          <a:srcRect l="213" t="12292" r="5550"/>
          <a:stretch/>
        </p:blipFill>
        <p:spPr>
          <a:xfrm>
            <a:off x="843805" y="1035902"/>
            <a:ext cx="8059881" cy="3754853"/>
          </a:xfrm>
          <a:prstGeom prst="rect">
            <a:avLst/>
          </a:prstGeom>
        </p:spPr>
      </p:pic>
      <p:sp>
        <p:nvSpPr>
          <p:cNvPr id="4" name="Rectangle: Rounded Corners 3">
            <a:extLst>
              <a:ext uri="{FF2B5EF4-FFF2-40B4-BE49-F238E27FC236}">
                <a16:creationId xmlns:a16="http://schemas.microsoft.com/office/drawing/2014/main" id="{304FB383-B48A-8198-9154-9074D5F882D1}"/>
              </a:ext>
            </a:extLst>
          </p:cNvPr>
          <p:cNvSpPr/>
          <p:nvPr/>
        </p:nvSpPr>
        <p:spPr>
          <a:xfrm rot="1886464">
            <a:off x="7495684" y="405229"/>
            <a:ext cx="1675051" cy="431027"/>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1400" dirty="0"/>
              <a:t>Preliminary Results</a:t>
            </a:r>
            <a:endParaRPr lang="en-NZ" sz="1400" dirty="0"/>
          </a:p>
        </p:txBody>
      </p:sp>
    </p:spTree>
    <p:extLst>
      <p:ext uri="{BB962C8B-B14F-4D97-AF65-F5344CB8AC3E}">
        <p14:creationId xmlns:p14="http://schemas.microsoft.com/office/powerpoint/2010/main" val="4605954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0177327-035A-F6A8-DC64-C3D71FD2D453}"/>
              </a:ext>
            </a:extLst>
          </p:cNvPr>
          <p:cNvSpPr>
            <a:spLocks noGrp="1"/>
          </p:cNvSpPr>
          <p:nvPr>
            <p:ph type="body" sz="quarter" idx="11"/>
          </p:nvPr>
        </p:nvSpPr>
        <p:spPr>
          <a:xfrm>
            <a:off x="1090193" y="109984"/>
            <a:ext cx="6753223" cy="431027"/>
          </a:xfrm>
        </p:spPr>
        <p:txBody>
          <a:bodyPr/>
          <a:lstStyle/>
          <a:p>
            <a:r>
              <a:rPr lang="en-NZ" sz="2400" dirty="0"/>
              <a:t>Workforce diversity </a:t>
            </a:r>
          </a:p>
        </p:txBody>
      </p:sp>
      <p:sp>
        <p:nvSpPr>
          <p:cNvPr id="3" name="Text Placeholder 2">
            <a:extLst>
              <a:ext uri="{FF2B5EF4-FFF2-40B4-BE49-F238E27FC236}">
                <a16:creationId xmlns:a16="http://schemas.microsoft.com/office/drawing/2014/main" id="{F11411C1-035F-E48E-79A0-BD1B158D922C}"/>
              </a:ext>
            </a:extLst>
          </p:cNvPr>
          <p:cNvSpPr>
            <a:spLocks noGrp="1"/>
          </p:cNvSpPr>
          <p:nvPr>
            <p:ph type="body" sz="quarter" idx="14"/>
          </p:nvPr>
        </p:nvSpPr>
        <p:spPr>
          <a:xfrm>
            <a:off x="1090193" y="534766"/>
            <a:ext cx="6753223" cy="431027"/>
          </a:xfrm>
        </p:spPr>
        <p:txBody>
          <a:bodyPr/>
          <a:lstStyle/>
          <a:p>
            <a:r>
              <a:rPr lang="en-NZ" sz="1800" dirty="0"/>
              <a:t>Female participation is low</a:t>
            </a:r>
          </a:p>
        </p:txBody>
      </p:sp>
      <p:pic>
        <p:nvPicPr>
          <p:cNvPr id="8" name="Graphic 1">
            <a:extLst>
              <a:ext uri="{FF2B5EF4-FFF2-40B4-BE49-F238E27FC236}">
                <a16:creationId xmlns:a16="http://schemas.microsoft.com/office/drawing/2014/main" id="{2253511C-9F5C-1507-D837-E9A7E160EA47}"/>
              </a:ext>
            </a:extLst>
          </p:cNvPr>
          <p:cNvPicPr>
            <a:picLocks noGrp="1" noChangeAspect="1"/>
          </p:cNvPicPr>
          <p:nvPr>
            <p:ph type="pic" sz="quarter" idx="15"/>
          </p:nvPr>
        </p:nvPicPr>
        <p:blipFill rotWithShape="1">
          <a:blip r:embed="rId2">
            <a:extLst>
              <a:ext uri="{96DAC541-7B7A-43D3-8B79-37D633B846F1}">
                <asvg:svgBlip xmlns:asvg="http://schemas.microsoft.com/office/drawing/2016/SVG/main" r:embed="rId3"/>
              </a:ext>
            </a:extLst>
          </a:blip>
          <a:srcRect l="-3815" t="17400" r="392"/>
          <a:stretch/>
        </p:blipFill>
        <p:spPr>
          <a:xfrm>
            <a:off x="523747" y="1398829"/>
            <a:ext cx="8340485" cy="3326920"/>
          </a:xfrm>
          <a:prstGeom prst="rect">
            <a:avLst/>
          </a:prstGeom>
        </p:spPr>
      </p:pic>
      <p:sp>
        <p:nvSpPr>
          <p:cNvPr id="4" name="Rectangle: Rounded Corners 3">
            <a:extLst>
              <a:ext uri="{FF2B5EF4-FFF2-40B4-BE49-F238E27FC236}">
                <a16:creationId xmlns:a16="http://schemas.microsoft.com/office/drawing/2014/main" id="{A1A9E71D-D7B4-CECF-08C5-A4CA5BE5D015}"/>
              </a:ext>
            </a:extLst>
          </p:cNvPr>
          <p:cNvSpPr/>
          <p:nvPr/>
        </p:nvSpPr>
        <p:spPr>
          <a:xfrm rot="1886464">
            <a:off x="7495684" y="405229"/>
            <a:ext cx="1675051" cy="431027"/>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1400" dirty="0"/>
              <a:t>Preliminary Results</a:t>
            </a:r>
            <a:endParaRPr lang="en-NZ" sz="1400" dirty="0"/>
          </a:p>
        </p:txBody>
      </p:sp>
    </p:spTree>
    <p:extLst>
      <p:ext uri="{BB962C8B-B14F-4D97-AF65-F5344CB8AC3E}">
        <p14:creationId xmlns:p14="http://schemas.microsoft.com/office/powerpoint/2010/main" val="39867994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AE2EBF2-0AE6-1993-8C5E-0077DC971285}"/>
              </a:ext>
            </a:extLst>
          </p:cNvPr>
          <p:cNvSpPr>
            <a:spLocks noGrp="1"/>
          </p:cNvSpPr>
          <p:nvPr>
            <p:ph type="body" sz="quarter" idx="11"/>
          </p:nvPr>
        </p:nvSpPr>
        <p:spPr/>
        <p:txBody>
          <a:bodyPr/>
          <a:lstStyle/>
          <a:p>
            <a:r>
              <a:rPr lang="en-NZ" dirty="0"/>
              <a:t>What pathways do people follow?</a:t>
            </a:r>
          </a:p>
        </p:txBody>
      </p:sp>
      <p:sp>
        <p:nvSpPr>
          <p:cNvPr id="7" name="Text Placeholder 6">
            <a:extLst>
              <a:ext uri="{FF2B5EF4-FFF2-40B4-BE49-F238E27FC236}">
                <a16:creationId xmlns:a16="http://schemas.microsoft.com/office/drawing/2014/main" id="{7AD05D0E-DDD2-4979-250A-6FA7C7100740}"/>
              </a:ext>
            </a:extLst>
          </p:cNvPr>
          <p:cNvSpPr>
            <a:spLocks noGrp="1"/>
          </p:cNvSpPr>
          <p:nvPr>
            <p:ph type="body" sz="quarter" idx="14"/>
          </p:nvPr>
        </p:nvSpPr>
        <p:spPr/>
        <p:txBody>
          <a:bodyPr/>
          <a:lstStyle/>
          <a:p>
            <a:r>
              <a:rPr lang="en-NZ" sz="1800" dirty="0"/>
              <a:t>Four in ten workers recently entered current industry</a:t>
            </a:r>
          </a:p>
        </p:txBody>
      </p:sp>
      <p:sp>
        <p:nvSpPr>
          <p:cNvPr id="6" name="Text Placeholder 5">
            <a:extLst>
              <a:ext uri="{FF2B5EF4-FFF2-40B4-BE49-F238E27FC236}">
                <a16:creationId xmlns:a16="http://schemas.microsoft.com/office/drawing/2014/main" id="{64BA1910-B86D-C9A9-7713-233C27E7988B}"/>
              </a:ext>
            </a:extLst>
          </p:cNvPr>
          <p:cNvSpPr>
            <a:spLocks noGrp="1"/>
          </p:cNvSpPr>
          <p:nvPr>
            <p:ph type="body" sz="quarter" idx="12"/>
          </p:nvPr>
        </p:nvSpPr>
        <p:spPr/>
        <p:txBody>
          <a:bodyPr/>
          <a:lstStyle/>
          <a:p>
            <a:endParaRPr lang="en-NZ"/>
          </a:p>
        </p:txBody>
      </p:sp>
      <p:pic>
        <p:nvPicPr>
          <p:cNvPr id="9" name="Graphic 1">
            <a:extLst>
              <a:ext uri="{FF2B5EF4-FFF2-40B4-BE49-F238E27FC236}">
                <a16:creationId xmlns:a16="http://schemas.microsoft.com/office/drawing/2014/main" id="{332786C7-AA70-0B3F-073C-34076C4625C6}"/>
              </a:ext>
            </a:extLst>
          </p:cNvPr>
          <p:cNvPicPr>
            <a:picLocks noGrp="1" noChangeAspect="1"/>
          </p:cNvPicPr>
          <p:nvPr>
            <p:ph type="pic" sz="quarter" idx="15"/>
          </p:nvPr>
        </p:nvPicPr>
        <p:blipFill rotWithShape="1">
          <a:blip r:embed="rId2">
            <a:extLst>
              <a:ext uri="{96DAC541-7B7A-43D3-8B79-37D633B846F1}">
                <asvg:svgBlip xmlns:asvg="http://schemas.microsoft.com/office/drawing/2016/SVG/main" r:embed="rId3"/>
              </a:ext>
            </a:extLst>
          </a:blip>
          <a:srcRect l="-3875" r="-3875"/>
          <a:stretch/>
        </p:blipFill>
        <p:spPr>
          <a:xfrm>
            <a:off x="713529" y="1347061"/>
            <a:ext cx="7716941" cy="3580988"/>
          </a:xfrm>
          <a:prstGeom prst="rect">
            <a:avLst/>
          </a:prstGeom>
        </p:spPr>
      </p:pic>
      <p:sp>
        <p:nvSpPr>
          <p:cNvPr id="3" name="Rectangle: Rounded Corners 2">
            <a:extLst>
              <a:ext uri="{FF2B5EF4-FFF2-40B4-BE49-F238E27FC236}">
                <a16:creationId xmlns:a16="http://schemas.microsoft.com/office/drawing/2014/main" id="{817E398E-FB64-6EDD-E532-1E7A54A8B15E}"/>
              </a:ext>
            </a:extLst>
          </p:cNvPr>
          <p:cNvSpPr/>
          <p:nvPr/>
        </p:nvSpPr>
        <p:spPr>
          <a:xfrm rot="1886464">
            <a:off x="7495684" y="405229"/>
            <a:ext cx="1675051" cy="431027"/>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1400" dirty="0"/>
              <a:t>Preliminary Results</a:t>
            </a:r>
            <a:endParaRPr lang="en-NZ" sz="1400" dirty="0"/>
          </a:p>
        </p:txBody>
      </p:sp>
    </p:spTree>
    <p:extLst>
      <p:ext uri="{BB962C8B-B14F-4D97-AF65-F5344CB8AC3E}">
        <p14:creationId xmlns:p14="http://schemas.microsoft.com/office/powerpoint/2010/main" val="32126270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AE2EBF2-0AE6-1993-8C5E-0077DC971285}"/>
              </a:ext>
            </a:extLst>
          </p:cNvPr>
          <p:cNvSpPr>
            <a:spLocks noGrp="1"/>
          </p:cNvSpPr>
          <p:nvPr>
            <p:ph type="body" sz="quarter" idx="11"/>
          </p:nvPr>
        </p:nvSpPr>
        <p:spPr/>
        <p:txBody>
          <a:bodyPr/>
          <a:lstStyle/>
          <a:p>
            <a:r>
              <a:rPr lang="en-NZ" sz="2400" dirty="0"/>
              <a:t>What pathways do people follow?</a:t>
            </a:r>
          </a:p>
        </p:txBody>
      </p:sp>
      <p:sp>
        <p:nvSpPr>
          <p:cNvPr id="7" name="Text Placeholder 6">
            <a:extLst>
              <a:ext uri="{FF2B5EF4-FFF2-40B4-BE49-F238E27FC236}">
                <a16:creationId xmlns:a16="http://schemas.microsoft.com/office/drawing/2014/main" id="{7AD05D0E-DDD2-4979-250A-6FA7C7100740}"/>
              </a:ext>
            </a:extLst>
          </p:cNvPr>
          <p:cNvSpPr>
            <a:spLocks noGrp="1"/>
          </p:cNvSpPr>
          <p:nvPr>
            <p:ph type="body" sz="quarter" idx="14"/>
          </p:nvPr>
        </p:nvSpPr>
        <p:spPr/>
        <p:txBody>
          <a:bodyPr/>
          <a:lstStyle/>
          <a:p>
            <a:r>
              <a:rPr lang="en-NZ" sz="1800" dirty="0"/>
              <a:t>One in four workers is on a visa</a:t>
            </a:r>
          </a:p>
        </p:txBody>
      </p:sp>
      <p:sp>
        <p:nvSpPr>
          <p:cNvPr id="6" name="Text Placeholder 5">
            <a:extLst>
              <a:ext uri="{FF2B5EF4-FFF2-40B4-BE49-F238E27FC236}">
                <a16:creationId xmlns:a16="http://schemas.microsoft.com/office/drawing/2014/main" id="{64BA1910-B86D-C9A9-7713-233C27E7988B}"/>
              </a:ext>
            </a:extLst>
          </p:cNvPr>
          <p:cNvSpPr>
            <a:spLocks noGrp="1"/>
          </p:cNvSpPr>
          <p:nvPr>
            <p:ph type="body" sz="quarter" idx="12"/>
          </p:nvPr>
        </p:nvSpPr>
        <p:spPr/>
        <p:txBody>
          <a:bodyPr/>
          <a:lstStyle/>
          <a:p>
            <a:endParaRPr lang="en-NZ"/>
          </a:p>
        </p:txBody>
      </p:sp>
      <p:pic>
        <p:nvPicPr>
          <p:cNvPr id="5" name="Graphic 1">
            <a:extLst>
              <a:ext uri="{FF2B5EF4-FFF2-40B4-BE49-F238E27FC236}">
                <a16:creationId xmlns:a16="http://schemas.microsoft.com/office/drawing/2014/main" id="{FEC68EFB-5493-3C38-F4E7-604D75A0CA2C}"/>
              </a:ext>
            </a:extLst>
          </p:cNvPr>
          <p:cNvPicPr>
            <a:picLocks noGrp="1" noChangeAspect="1"/>
          </p:cNvPicPr>
          <p:nvPr>
            <p:ph type="pic" sz="quarter" idx="15"/>
          </p:nvPr>
        </p:nvPicPr>
        <p:blipFill rotWithShape="1">
          <a:blip r:embed="rId2">
            <a:extLst>
              <a:ext uri="{96DAC541-7B7A-43D3-8B79-37D633B846F1}">
                <asvg:svgBlip xmlns:asvg="http://schemas.microsoft.com/office/drawing/2016/SVG/main" r:embed="rId3"/>
              </a:ext>
            </a:extLst>
          </a:blip>
          <a:srcRect l="-3835" r="-3835"/>
          <a:stretch/>
        </p:blipFill>
        <p:spPr>
          <a:prstGeom prst="rect">
            <a:avLst/>
          </a:prstGeom>
        </p:spPr>
      </p:pic>
      <p:sp>
        <p:nvSpPr>
          <p:cNvPr id="3" name="Rectangle: Rounded Corners 2">
            <a:extLst>
              <a:ext uri="{FF2B5EF4-FFF2-40B4-BE49-F238E27FC236}">
                <a16:creationId xmlns:a16="http://schemas.microsoft.com/office/drawing/2014/main" id="{96EA4289-F6B0-A34E-7318-066B9623BBEE}"/>
              </a:ext>
            </a:extLst>
          </p:cNvPr>
          <p:cNvSpPr/>
          <p:nvPr/>
        </p:nvSpPr>
        <p:spPr>
          <a:xfrm rot="1886464">
            <a:off x="7495684" y="405229"/>
            <a:ext cx="1675051" cy="431027"/>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1400" dirty="0"/>
              <a:t>Preliminary Results</a:t>
            </a:r>
            <a:endParaRPr lang="en-NZ" sz="1400" dirty="0"/>
          </a:p>
        </p:txBody>
      </p:sp>
    </p:spTree>
    <p:extLst>
      <p:ext uri="{BB962C8B-B14F-4D97-AF65-F5344CB8AC3E}">
        <p14:creationId xmlns:p14="http://schemas.microsoft.com/office/powerpoint/2010/main" val="40702737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677C5DC-2FA3-7BEB-0555-757517BF9A85}"/>
              </a:ext>
            </a:extLst>
          </p:cNvPr>
          <p:cNvSpPr>
            <a:spLocks noGrp="1"/>
          </p:cNvSpPr>
          <p:nvPr>
            <p:ph type="body" sz="quarter" idx="12"/>
          </p:nvPr>
        </p:nvSpPr>
        <p:spPr/>
        <p:txBody>
          <a:bodyPr/>
          <a:lstStyle/>
          <a:p>
            <a:r>
              <a:rPr lang="en-US" dirty="0"/>
              <a:t>1. Growth</a:t>
            </a:r>
            <a:endParaRPr lang="en-NZ" dirty="0"/>
          </a:p>
        </p:txBody>
      </p:sp>
      <p:pic>
        <p:nvPicPr>
          <p:cNvPr id="2" name="Picture 1">
            <a:extLst>
              <a:ext uri="{FF2B5EF4-FFF2-40B4-BE49-F238E27FC236}">
                <a16:creationId xmlns:a16="http://schemas.microsoft.com/office/drawing/2014/main" id="{DEDD5AA7-7D1B-0853-E6A9-4240614C26D8}"/>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90443" y="83578"/>
            <a:ext cx="3109224" cy="4976343"/>
          </a:xfrm>
          <a:prstGeom prst="rect">
            <a:avLst/>
          </a:prstGeom>
          <a:noFill/>
          <a:ln>
            <a:noFill/>
          </a:ln>
        </p:spPr>
      </p:pic>
      <p:sp>
        <p:nvSpPr>
          <p:cNvPr id="8" name="Text Placeholder 1">
            <a:extLst>
              <a:ext uri="{FF2B5EF4-FFF2-40B4-BE49-F238E27FC236}">
                <a16:creationId xmlns:a16="http://schemas.microsoft.com/office/drawing/2014/main" id="{F32ACA40-DC58-1DFF-453D-DC6E160329E6}"/>
              </a:ext>
            </a:extLst>
          </p:cNvPr>
          <p:cNvSpPr txBox="1">
            <a:spLocks/>
          </p:cNvSpPr>
          <p:nvPr/>
        </p:nvSpPr>
        <p:spPr>
          <a:xfrm>
            <a:off x="597695" y="158102"/>
            <a:ext cx="7506071" cy="648697"/>
          </a:xfrm>
          <a:prstGeom prst="rect">
            <a:avLst/>
          </a:prstGeom>
        </p:spPr>
        <p:txBody>
          <a:bodyPr/>
          <a:lstStyle>
            <a:lvl1pPr marL="171445" indent="-171445" algn="l" defTabSz="685782"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6" indent="-171445" algn="l" defTabSz="685782"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7" indent="-171445" algn="l" defTabSz="685782"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18" indent="-171445" algn="l" defTabSz="68578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09" indent="-171445" algn="l" defTabSz="68578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0" indent="-171445" algn="l" defTabSz="68578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1" indent="-171445" algn="l" defTabSz="68578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1" indent="-171445" algn="l" defTabSz="68578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2" indent="-171445" algn="l" defTabSz="68578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400" b="1" dirty="0">
                <a:solidFill>
                  <a:srgbClr val="1FB4BD"/>
                </a:solidFill>
                <a:latin typeface="Montserrat Semi Bold" pitchFamily="2" charset="77"/>
              </a:rPr>
              <a:t>	1. More people. 	More infrastructure</a:t>
            </a:r>
            <a:endParaRPr lang="en-NZ" sz="2400" b="1" dirty="0">
              <a:solidFill>
                <a:srgbClr val="1FB4BD"/>
              </a:solidFill>
              <a:latin typeface="Montserrat Semi Bold" pitchFamily="2" charset="77"/>
            </a:endParaRPr>
          </a:p>
        </p:txBody>
      </p:sp>
    </p:spTree>
    <p:extLst>
      <p:ext uri="{BB962C8B-B14F-4D97-AF65-F5344CB8AC3E}">
        <p14:creationId xmlns:p14="http://schemas.microsoft.com/office/powerpoint/2010/main" val="41386519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5770F7E-CD05-E74C-20E6-A7791A6D9D7F}"/>
              </a:ext>
            </a:extLst>
          </p:cNvPr>
          <p:cNvSpPr>
            <a:spLocks noGrp="1"/>
          </p:cNvSpPr>
          <p:nvPr>
            <p:ph type="body" sz="quarter" idx="11"/>
          </p:nvPr>
        </p:nvSpPr>
        <p:spPr>
          <a:xfrm>
            <a:off x="1195388" y="352745"/>
            <a:ext cx="7620177" cy="431027"/>
          </a:xfrm>
        </p:spPr>
        <p:txBody>
          <a:bodyPr/>
          <a:lstStyle/>
          <a:p>
            <a:r>
              <a:rPr lang="en-NZ" sz="2400" dirty="0"/>
              <a:t>Workforce challenges differ across regions</a:t>
            </a:r>
          </a:p>
        </p:txBody>
      </p:sp>
      <p:sp>
        <p:nvSpPr>
          <p:cNvPr id="3" name="Text Placeholder 2">
            <a:extLst>
              <a:ext uri="{FF2B5EF4-FFF2-40B4-BE49-F238E27FC236}">
                <a16:creationId xmlns:a16="http://schemas.microsoft.com/office/drawing/2014/main" id="{433D5FE0-9035-AEC8-3747-EFA549A00C03}"/>
              </a:ext>
            </a:extLst>
          </p:cNvPr>
          <p:cNvSpPr>
            <a:spLocks noGrp="1"/>
          </p:cNvSpPr>
          <p:nvPr>
            <p:ph type="body" sz="quarter" idx="14"/>
          </p:nvPr>
        </p:nvSpPr>
        <p:spPr>
          <a:xfrm>
            <a:off x="1571260" y="1188067"/>
            <a:ext cx="1587377" cy="431027"/>
          </a:xfrm>
        </p:spPr>
        <p:txBody>
          <a:bodyPr/>
          <a:lstStyle/>
          <a:p>
            <a:r>
              <a:rPr lang="en-NZ"/>
              <a:t>Auckland</a:t>
            </a:r>
          </a:p>
        </p:txBody>
      </p:sp>
      <p:sp>
        <p:nvSpPr>
          <p:cNvPr id="5" name="Text Placeholder 4">
            <a:extLst>
              <a:ext uri="{FF2B5EF4-FFF2-40B4-BE49-F238E27FC236}">
                <a16:creationId xmlns:a16="http://schemas.microsoft.com/office/drawing/2014/main" id="{15141C37-5500-4C42-4B5E-C3498F22CD24}"/>
              </a:ext>
            </a:extLst>
          </p:cNvPr>
          <p:cNvSpPr>
            <a:spLocks noGrp="1"/>
          </p:cNvSpPr>
          <p:nvPr>
            <p:ph type="body" sz="quarter" idx="12"/>
          </p:nvPr>
        </p:nvSpPr>
        <p:spPr/>
        <p:txBody>
          <a:bodyPr/>
          <a:lstStyle/>
          <a:p>
            <a:endParaRPr lang="en-NZ" dirty="0"/>
          </a:p>
        </p:txBody>
      </p:sp>
      <p:sp>
        <p:nvSpPr>
          <p:cNvPr id="14" name="Text Placeholder 2">
            <a:extLst>
              <a:ext uri="{FF2B5EF4-FFF2-40B4-BE49-F238E27FC236}">
                <a16:creationId xmlns:a16="http://schemas.microsoft.com/office/drawing/2014/main" id="{31C7011D-602E-ECBE-7F59-CDD111EC56ED}"/>
              </a:ext>
            </a:extLst>
          </p:cNvPr>
          <p:cNvSpPr txBox="1">
            <a:spLocks/>
          </p:cNvSpPr>
          <p:nvPr/>
        </p:nvSpPr>
        <p:spPr>
          <a:xfrm>
            <a:off x="4125257" y="1188066"/>
            <a:ext cx="1845397" cy="431027"/>
          </a:xfrm>
          <a:prstGeom prst="rect">
            <a:avLst/>
          </a:prstGeom>
        </p:spPr>
        <p:txBody>
          <a:bodyPr/>
          <a:lstStyle>
            <a:lvl1pPr marL="0" indent="0" algn="l" defTabSz="914400" rtl="0" eaLnBrk="1" latinLnBrk="0" hangingPunct="1">
              <a:lnSpc>
                <a:spcPct val="90000"/>
              </a:lnSpc>
              <a:spcBef>
                <a:spcPts val="1000"/>
              </a:spcBef>
              <a:buFontTx/>
              <a:buNone/>
              <a:defRPr sz="2800" b="1" i="0" kern="1200">
                <a:solidFill>
                  <a:schemeClr val="bg2">
                    <a:lumMod val="50000"/>
                  </a:schemeClr>
                </a:solidFill>
                <a:latin typeface="Proxima Nova Semibold" panose="02000506030000020004" pitchFamily="2" charset="0"/>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Proxima Nova Rg" panose="02000506030000020004" pitchFamily="2" charset="0"/>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Proxima Nova Rg" panose="02000506030000020004" pitchFamily="2" charset="0"/>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Proxima Nova Rg" panose="02000506030000020004" pitchFamily="2" charset="0"/>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Proxima Nova Rg" panose="02000506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spcBef>
                <a:spcPts val="750"/>
              </a:spcBef>
            </a:pPr>
            <a:r>
              <a:rPr lang="en-NZ" sz="2100">
                <a:solidFill>
                  <a:srgbClr val="E7E6E6">
                    <a:lumMod val="50000"/>
                  </a:srgbClr>
                </a:solidFill>
              </a:rPr>
              <a:t>Hawkes Bay</a:t>
            </a:r>
          </a:p>
        </p:txBody>
      </p:sp>
      <p:sp>
        <p:nvSpPr>
          <p:cNvPr id="15" name="Text Placeholder 2">
            <a:extLst>
              <a:ext uri="{FF2B5EF4-FFF2-40B4-BE49-F238E27FC236}">
                <a16:creationId xmlns:a16="http://schemas.microsoft.com/office/drawing/2014/main" id="{86D360E4-5447-ED44-7E97-02A68117C0D1}"/>
              </a:ext>
            </a:extLst>
          </p:cNvPr>
          <p:cNvSpPr txBox="1">
            <a:spLocks/>
          </p:cNvSpPr>
          <p:nvPr/>
        </p:nvSpPr>
        <p:spPr>
          <a:xfrm>
            <a:off x="6937273" y="1188066"/>
            <a:ext cx="1587377" cy="431027"/>
          </a:xfrm>
          <a:prstGeom prst="rect">
            <a:avLst/>
          </a:prstGeom>
        </p:spPr>
        <p:txBody>
          <a:bodyPr/>
          <a:lstStyle>
            <a:lvl1pPr marL="0" indent="0" algn="l" defTabSz="914400" rtl="0" eaLnBrk="1" latinLnBrk="0" hangingPunct="1">
              <a:lnSpc>
                <a:spcPct val="90000"/>
              </a:lnSpc>
              <a:spcBef>
                <a:spcPts val="1000"/>
              </a:spcBef>
              <a:buFontTx/>
              <a:buNone/>
              <a:defRPr sz="2800" b="1" i="0" kern="1200">
                <a:solidFill>
                  <a:schemeClr val="bg2">
                    <a:lumMod val="50000"/>
                  </a:schemeClr>
                </a:solidFill>
                <a:latin typeface="Proxima Nova Semibold" panose="02000506030000020004" pitchFamily="2" charset="0"/>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Proxima Nova Rg" panose="02000506030000020004" pitchFamily="2" charset="0"/>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Proxima Nova Rg" panose="02000506030000020004" pitchFamily="2" charset="0"/>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Proxima Nova Rg" panose="02000506030000020004" pitchFamily="2" charset="0"/>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Proxima Nova Rg" panose="02000506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spcBef>
                <a:spcPts val="750"/>
              </a:spcBef>
            </a:pPr>
            <a:r>
              <a:rPr lang="en-NZ" sz="2100" err="1">
                <a:solidFill>
                  <a:srgbClr val="E7E6E6">
                    <a:lumMod val="50000"/>
                  </a:srgbClr>
                </a:solidFill>
              </a:rPr>
              <a:t>Tairāwhiti</a:t>
            </a:r>
            <a:endParaRPr lang="en-NZ" sz="2100">
              <a:solidFill>
                <a:srgbClr val="E7E6E6">
                  <a:lumMod val="50000"/>
                </a:srgbClr>
              </a:solidFill>
            </a:endParaRPr>
          </a:p>
        </p:txBody>
      </p:sp>
      <p:pic>
        <p:nvPicPr>
          <p:cNvPr id="6" name="Picture 5">
            <a:extLst>
              <a:ext uri="{FF2B5EF4-FFF2-40B4-BE49-F238E27FC236}">
                <a16:creationId xmlns:a16="http://schemas.microsoft.com/office/drawing/2014/main" id="{DEB895D8-C259-1257-ABB1-F83C8632920D}"/>
              </a:ext>
            </a:extLst>
          </p:cNvPr>
          <p:cNvPicPr>
            <a:picLocks noChangeAspect="1"/>
          </p:cNvPicPr>
          <p:nvPr/>
        </p:nvPicPr>
        <p:blipFill>
          <a:blip r:embed="rId3"/>
          <a:stretch>
            <a:fillRect/>
          </a:stretch>
        </p:blipFill>
        <p:spPr>
          <a:xfrm>
            <a:off x="866335" y="1550473"/>
            <a:ext cx="2714332" cy="2697080"/>
          </a:xfrm>
          <a:prstGeom prst="rect">
            <a:avLst/>
          </a:prstGeom>
        </p:spPr>
      </p:pic>
      <p:pic>
        <p:nvPicPr>
          <p:cNvPr id="12" name="Picture 11">
            <a:extLst>
              <a:ext uri="{FF2B5EF4-FFF2-40B4-BE49-F238E27FC236}">
                <a16:creationId xmlns:a16="http://schemas.microsoft.com/office/drawing/2014/main" id="{0A481EBE-B707-47F9-76CF-524DAE72A037}"/>
              </a:ext>
            </a:extLst>
          </p:cNvPr>
          <p:cNvPicPr>
            <a:picLocks noChangeAspect="1"/>
          </p:cNvPicPr>
          <p:nvPr/>
        </p:nvPicPr>
        <p:blipFill>
          <a:blip r:embed="rId4"/>
          <a:stretch>
            <a:fillRect/>
          </a:stretch>
        </p:blipFill>
        <p:spPr>
          <a:xfrm>
            <a:off x="6292007" y="1527793"/>
            <a:ext cx="2523559" cy="2664382"/>
          </a:xfrm>
          <a:prstGeom prst="rect">
            <a:avLst/>
          </a:prstGeom>
        </p:spPr>
      </p:pic>
      <p:pic>
        <p:nvPicPr>
          <p:cNvPr id="19" name="Picture 18">
            <a:extLst>
              <a:ext uri="{FF2B5EF4-FFF2-40B4-BE49-F238E27FC236}">
                <a16:creationId xmlns:a16="http://schemas.microsoft.com/office/drawing/2014/main" id="{CEE7EF93-19F5-BA78-16A2-6AE67CC793BE}"/>
              </a:ext>
            </a:extLst>
          </p:cNvPr>
          <p:cNvPicPr>
            <a:picLocks noChangeAspect="1"/>
          </p:cNvPicPr>
          <p:nvPr/>
        </p:nvPicPr>
        <p:blipFill>
          <a:blip r:embed="rId5"/>
          <a:stretch>
            <a:fillRect/>
          </a:stretch>
        </p:blipFill>
        <p:spPr>
          <a:xfrm>
            <a:off x="1010621" y="1550473"/>
            <a:ext cx="2582565" cy="2645001"/>
          </a:xfrm>
          <a:prstGeom prst="rect">
            <a:avLst/>
          </a:prstGeom>
        </p:spPr>
      </p:pic>
      <p:sp>
        <p:nvSpPr>
          <p:cNvPr id="22" name="TextBox 21">
            <a:extLst>
              <a:ext uri="{FF2B5EF4-FFF2-40B4-BE49-F238E27FC236}">
                <a16:creationId xmlns:a16="http://schemas.microsoft.com/office/drawing/2014/main" id="{416F6BBE-E12A-30C8-9126-97368CE08851}"/>
              </a:ext>
            </a:extLst>
          </p:cNvPr>
          <p:cNvSpPr txBox="1"/>
          <p:nvPr/>
        </p:nvSpPr>
        <p:spPr>
          <a:xfrm>
            <a:off x="1174279" y="4304715"/>
            <a:ext cx="2255744" cy="715581"/>
          </a:xfrm>
          <a:prstGeom prst="rect">
            <a:avLst/>
          </a:prstGeom>
          <a:noFill/>
        </p:spPr>
        <p:txBody>
          <a:bodyPr wrap="square" rtlCol="0">
            <a:spAutoFit/>
          </a:bodyPr>
          <a:lstStyle/>
          <a:p>
            <a:pPr algn="ctr" defTabSz="685800"/>
            <a:r>
              <a:rPr lang="en-NZ" sz="1350">
                <a:solidFill>
                  <a:prstClr val="black">
                    <a:lumMod val="75000"/>
                    <a:lumOff val="25000"/>
                  </a:prstClr>
                </a:solidFill>
                <a:latin typeface="Calibri" panose="020F0502020204030204"/>
              </a:rPr>
              <a:t>Known baseline: </a:t>
            </a:r>
            <a:br>
              <a:rPr lang="en-NZ" sz="1350">
                <a:solidFill>
                  <a:prstClr val="black">
                    <a:lumMod val="75000"/>
                    <a:lumOff val="25000"/>
                  </a:prstClr>
                </a:solidFill>
                <a:latin typeface="Calibri" panose="020F0502020204030204"/>
              </a:rPr>
            </a:br>
            <a:r>
              <a:rPr lang="en-NZ" sz="1350">
                <a:solidFill>
                  <a:prstClr val="black">
                    <a:lumMod val="75000"/>
                    <a:lumOff val="25000"/>
                  </a:prstClr>
                </a:solidFill>
                <a:latin typeface="Calibri" panose="020F0502020204030204"/>
              </a:rPr>
              <a:t>Existing planned and funded activity</a:t>
            </a:r>
          </a:p>
        </p:txBody>
      </p:sp>
      <p:pic>
        <p:nvPicPr>
          <p:cNvPr id="9" name="Picture 8">
            <a:extLst>
              <a:ext uri="{FF2B5EF4-FFF2-40B4-BE49-F238E27FC236}">
                <a16:creationId xmlns:a16="http://schemas.microsoft.com/office/drawing/2014/main" id="{E7C642C3-7EC7-A511-6DF1-612142C6DBE4}"/>
              </a:ext>
            </a:extLst>
          </p:cNvPr>
          <p:cNvPicPr>
            <a:picLocks noChangeAspect="1"/>
          </p:cNvPicPr>
          <p:nvPr/>
        </p:nvPicPr>
        <p:blipFill>
          <a:blip r:embed="rId6"/>
          <a:stretch>
            <a:fillRect/>
          </a:stretch>
        </p:blipFill>
        <p:spPr>
          <a:xfrm>
            <a:off x="3714144" y="1512869"/>
            <a:ext cx="2380628" cy="2668317"/>
          </a:xfrm>
          <a:prstGeom prst="rect">
            <a:avLst/>
          </a:prstGeom>
        </p:spPr>
      </p:pic>
      <p:sp>
        <p:nvSpPr>
          <p:cNvPr id="4" name="Rectangle 3">
            <a:extLst>
              <a:ext uri="{FF2B5EF4-FFF2-40B4-BE49-F238E27FC236}">
                <a16:creationId xmlns:a16="http://schemas.microsoft.com/office/drawing/2014/main" id="{863EACA9-FEC7-D701-25C2-74CEC1667D8A}"/>
              </a:ext>
            </a:extLst>
          </p:cNvPr>
          <p:cNvSpPr/>
          <p:nvPr/>
        </p:nvSpPr>
        <p:spPr>
          <a:xfrm>
            <a:off x="6190407" y="1472415"/>
            <a:ext cx="315478" cy="26221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7" name="Rectangle 6">
            <a:extLst>
              <a:ext uri="{FF2B5EF4-FFF2-40B4-BE49-F238E27FC236}">
                <a16:creationId xmlns:a16="http://schemas.microsoft.com/office/drawing/2014/main" id="{4A128675-FF21-877B-D81E-AA53EF48AD1A}"/>
              </a:ext>
            </a:extLst>
          </p:cNvPr>
          <p:cNvSpPr/>
          <p:nvPr/>
        </p:nvSpPr>
        <p:spPr>
          <a:xfrm>
            <a:off x="1052898" y="1649405"/>
            <a:ext cx="242761" cy="23952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8" name="Rectangle 7">
            <a:extLst>
              <a:ext uri="{FF2B5EF4-FFF2-40B4-BE49-F238E27FC236}">
                <a16:creationId xmlns:a16="http://schemas.microsoft.com/office/drawing/2014/main" id="{F945EA8D-B6AD-B596-6689-F978565A3ECA}"/>
              </a:ext>
            </a:extLst>
          </p:cNvPr>
          <p:cNvSpPr/>
          <p:nvPr/>
        </p:nvSpPr>
        <p:spPr>
          <a:xfrm>
            <a:off x="3446484" y="1512869"/>
            <a:ext cx="315478" cy="26221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1857828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5770F7E-CD05-E74C-20E6-A7791A6D9D7F}"/>
              </a:ext>
            </a:extLst>
          </p:cNvPr>
          <p:cNvSpPr>
            <a:spLocks noGrp="1"/>
          </p:cNvSpPr>
          <p:nvPr>
            <p:ph type="body" sz="quarter" idx="11"/>
          </p:nvPr>
        </p:nvSpPr>
        <p:spPr>
          <a:xfrm>
            <a:off x="1195388" y="352745"/>
            <a:ext cx="7620177" cy="431027"/>
          </a:xfrm>
        </p:spPr>
        <p:txBody>
          <a:bodyPr/>
          <a:lstStyle/>
          <a:p>
            <a:r>
              <a:rPr lang="en-NZ" sz="2400" dirty="0"/>
              <a:t>Megaprojects reverberate</a:t>
            </a:r>
          </a:p>
        </p:txBody>
      </p:sp>
      <p:sp>
        <p:nvSpPr>
          <p:cNvPr id="5" name="Text Placeholder 4">
            <a:extLst>
              <a:ext uri="{FF2B5EF4-FFF2-40B4-BE49-F238E27FC236}">
                <a16:creationId xmlns:a16="http://schemas.microsoft.com/office/drawing/2014/main" id="{15141C37-5500-4C42-4B5E-C3498F22CD24}"/>
              </a:ext>
            </a:extLst>
          </p:cNvPr>
          <p:cNvSpPr>
            <a:spLocks noGrp="1"/>
          </p:cNvSpPr>
          <p:nvPr>
            <p:ph type="body" sz="quarter" idx="12"/>
          </p:nvPr>
        </p:nvSpPr>
        <p:spPr/>
        <p:txBody>
          <a:bodyPr/>
          <a:lstStyle/>
          <a:p>
            <a:r>
              <a:rPr lang="en-NZ" dirty="0"/>
              <a:t>Megaprojects</a:t>
            </a:r>
          </a:p>
        </p:txBody>
      </p:sp>
      <p:sp>
        <p:nvSpPr>
          <p:cNvPr id="4" name="Rectangle 3">
            <a:extLst>
              <a:ext uri="{FF2B5EF4-FFF2-40B4-BE49-F238E27FC236}">
                <a16:creationId xmlns:a16="http://schemas.microsoft.com/office/drawing/2014/main" id="{863EACA9-FEC7-D701-25C2-74CEC1667D8A}"/>
              </a:ext>
            </a:extLst>
          </p:cNvPr>
          <p:cNvSpPr/>
          <p:nvPr/>
        </p:nvSpPr>
        <p:spPr>
          <a:xfrm>
            <a:off x="6190407" y="1472415"/>
            <a:ext cx="315478" cy="26221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7" name="Rectangle 6">
            <a:extLst>
              <a:ext uri="{FF2B5EF4-FFF2-40B4-BE49-F238E27FC236}">
                <a16:creationId xmlns:a16="http://schemas.microsoft.com/office/drawing/2014/main" id="{4A128675-FF21-877B-D81E-AA53EF48AD1A}"/>
              </a:ext>
            </a:extLst>
          </p:cNvPr>
          <p:cNvSpPr/>
          <p:nvPr/>
        </p:nvSpPr>
        <p:spPr>
          <a:xfrm>
            <a:off x="1052898" y="1649405"/>
            <a:ext cx="242761" cy="23952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8" name="Rectangle 7">
            <a:extLst>
              <a:ext uri="{FF2B5EF4-FFF2-40B4-BE49-F238E27FC236}">
                <a16:creationId xmlns:a16="http://schemas.microsoft.com/office/drawing/2014/main" id="{F945EA8D-B6AD-B596-6689-F978565A3ECA}"/>
              </a:ext>
            </a:extLst>
          </p:cNvPr>
          <p:cNvSpPr/>
          <p:nvPr/>
        </p:nvSpPr>
        <p:spPr>
          <a:xfrm>
            <a:off x="3446484" y="1512869"/>
            <a:ext cx="315478" cy="26221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1" name="Text Placeholder 10">
            <a:extLst>
              <a:ext uri="{FF2B5EF4-FFF2-40B4-BE49-F238E27FC236}">
                <a16:creationId xmlns:a16="http://schemas.microsoft.com/office/drawing/2014/main" id="{01991E44-BE5D-DDB4-E02F-23202C2BD407}"/>
              </a:ext>
            </a:extLst>
          </p:cNvPr>
          <p:cNvSpPr>
            <a:spLocks noGrp="1"/>
          </p:cNvSpPr>
          <p:nvPr>
            <p:ph type="body" sz="quarter" idx="14"/>
          </p:nvPr>
        </p:nvSpPr>
        <p:spPr/>
        <p:txBody>
          <a:bodyPr/>
          <a:lstStyle/>
          <a:p>
            <a:endParaRPr lang="en-NZ"/>
          </a:p>
        </p:txBody>
      </p:sp>
      <p:grpSp>
        <p:nvGrpSpPr>
          <p:cNvPr id="13" name="Group 12">
            <a:extLst>
              <a:ext uri="{FF2B5EF4-FFF2-40B4-BE49-F238E27FC236}">
                <a16:creationId xmlns:a16="http://schemas.microsoft.com/office/drawing/2014/main" id="{B0503AD9-1547-1BBD-5EB7-ECC6CB9F6D24}"/>
              </a:ext>
            </a:extLst>
          </p:cNvPr>
          <p:cNvGrpSpPr/>
          <p:nvPr/>
        </p:nvGrpSpPr>
        <p:grpSpPr>
          <a:xfrm>
            <a:off x="1014202" y="1360707"/>
            <a:ext cx="7115596" cy="3300341"/>
            <a:chOff x="7273615" y="989832"/>
            <a:chExt cx="4802212" cy="3863436"/>
          </a:xfrm>
        </p:grpSpPr>
        <p:graphicFrame>
          <p:nvGraphicFramePr>
            <p:cNvPr id="16" name="Chart 15">
              <a:extLst>
                <a:ext uri="{FF2B5EF4-FFF2-40B4-BE49-F238E27FC236}">
                  <a16:creationId xmlns:a16="http://schemas.microsoft.com/office/drawing/2014/main" id="{5732C532-FA68-02D5-7177-D469F3203897}"/>
                </a:ext>
              </a:extLst>
            </p:cNvPr>
            <p:cNvGraphicFramePr/>
            <p:nvPr/>
          </p:nvGraphicFramePr>
          <p:xfrm>
            <a:off x="7273615" y="1253268"/>
            <a:ext cx="4680000" cy="3600000"/>
          </p:xfrm>
          <a:graphic>
            <a:graphicData uri="http://schemas.openxmlformats.org/drawingml/2006/chart">
              <c:chart xmlns:c="http://schemas.openxmlformats.org/drawingml/2006/chart" xmlns:r="http://schemas.openxmlformats.org/officeDocument/2006/relationships" r:id="rId3"/>
            </a:graphicData>
          </a:graphic>
        </p:graphicFrame>
        <p:sp>
          <p:nvSpPr>
            <p:cNvPr id="17" name="TextBox 16">
              <a:extLst>
                <a:ext uri="{FF2B5EF4-FFF2-40B4-BE49-F238E27FC236}">
                  <a16:creationId xmlns:a16="http://schemas.microsoft.com/office/drawing/2014/main" id="{62D77818-65A2-791E-EA54-E556F4396B27}"/>
                </a:ext>
              </a:extLst>
            </p:cNvPr>
            <p:cNvSpPr txBox="1"/>
            <p:nvPr/>
          </p:nvSpPr>
          <p:spPr>
            <a:xfrm>
              <a:off x="7395828" y="989832"/>
              <a:ext cx="4679999" cy="333391"/>
            </a:xfrm>
            <a:prstGeom prst="rect">
              <a:avLst/>
            </a:prstGeom>
            <a:noFill/>
          </p:spPr>
          <p:txBody>
            <a:bodyPr wrap="square">
              <a:spAutoFit/>
            </a:bodyPr>
            <a:lstStyle/>
            <a:p>
              <a:pPr algn="ctr" defTabSz="576030">
                <a:spcAft>
                  <a:spcPts val="536"/>
                </a:spcAft>
              </a:pPr>
              <a:r>
                <a:rPr lang="en-NZ" sz="1400" b="1" dirty="0">
                  <a:solidFill>
                    <a:srgbClr val="F25929"/>
                  </a:solidFill>
                  <a:latin typeface="Proxima Nova Semibold" panose="02000506030000020004"/>
                  <a:ea typeface="Calibri" panose="020F0502020204030204" pitchFamily="34" charset="0"/>
                  <a:cs typeface="Times New Roman" panose="02020603050405020304" pitchFamily="18" charset="0"/>
                </a:rPr>
                <a:t>Historical and Projected Transportation Capital Spend in Auckland</a:t>
              </a:r>
            </a:p>
          </p:txBody>
        </p:sp>
      </p:grpSp>
      <p:sp>
        <p:nvSpPr>
          <p:cNvPr id="18" name="Text Placeholder 1">
            <a:extLst>
              <a:ext uri="{FF2B5EF4-FFF2-40B4-BE49-F238E27FC236}">
                <a16:creationId xmlns:a16="http://schemas.microsoft.com/office/drawing/2014/main" id="{75A81103-6CCA-EE95-1BD0-0189C69E5FF4}"/>
              </a:ext>
            </a:extLst>
          </p:cNvPr>
          <p:cNvSpPr txBox="1">
            <a:spLocks/>
          </p:cNvSpPr>
          <p:nvPr/>
        </p:nvSpPr>
        <p:spPr>
          <a:xfrm>
            <a:off x="1525267" y="4628874"/>
            <a:ext cx="6093465" cy="600015"/>
          </a:xfrm>
          <a:prstGeom prst="rect">
            <a:avLst/>
          </a:prstGeom>
        </p:spPr>
        <p:txBody>
          <a:bodyPr>
            <a:normAutofit/>
          </a:bodyPr>
          <a:lstStyle>
            <a:lvl1pPr marL="0" indent="0" algn="l" defTabSz="685800" rtl="0" eaLnBrk="1" latinLnBrk="0" hangingPunct="1">
              <a:lnSpc>
                <a:spcPct val="90000"/>
              </a:lnSpc>
              <a:spcBef>
                <a:spcPts val="750"/>
              </a:spcBef>
              <a:buFontTx/>
              <a:buNone/>
              <a:defRPr sz="2700" b="1" i="0" kern="1200">
                <a:solidFill>
                  <a:srgbClr val="42BFC5"/>
                </a:solidFill>
                <a:latin typeface="Proxima Nova Semibold" panose="02000506030000020004" pitchFamily="2" charset="0"/>
                <a:ea typeface="+mn-ea"/>
                <a:cs typeface="+mn-cs"/>
              </a:defRPr>
            </a:lvl1pPr>
            <a:lvl2pPr marL="342900" indent="0" algn="l" defTabSz="685800" rtl="0" eaLnBrk="1" latinLnBrk="0" hangingPunct="1">
              <a:lnSpc>
                <a:spcPct val="90000"/>
              </a:lnSpc>
              <a:spcBef>
                <a:spcPts val="375"/>
              </a:spcBef>
              <a:buFontTx/>
              <a:buNone/>
              <a:defRPr sz="180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Tx/>
              <a:buNone/>
              <a:defRPr sz="15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Tx/>
              <a:buNone/>
              <a:defRPr sz="13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Tx/>
              <a:buNone/>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071" b="0">
                <a:latin typeface="Proxima Nova Semibold" panose="02000506030000020004"/>
              </a:rPr>
              <a:t>The planned portfolio of interrelated transportation projects in Auckland is of an </a:t>
            </a:r>
            <a:r>
              <a:rPr lang="en-US" sz="1071">
                <a:latin typeface="Proxima Nova Semibold" panose="02000506030000020004"/>
              </a:rPr>
              <a:t>unprecedented scale</a:t>
            </a:r>
            <a:r>
              <a:rPr lang="en-US" sz="1071" b="0">
                <a:latin typeface="Proxima Nova Semibold" panose="02000506030000020004"/>
              </a:rPr>
              <a:t>, with required annual capital spend </a:t>
            </a:r>
            <a:r>
              <a:rPr lang="en-US" sz="1071">
                <a:latin typeface="Proxima Nova Semibold" panose="02000506030000020004"/>
              </a:rPr>
              <a:t>over three times the historical annual maximum</a:t>
            </a:r>
            <a:endParaRPr lang="en-US" sz="1071" dirty="0">
              <a:latin typeface="Proxima Nova Semibold" panose="02000506030000020004"/>
            </a:endParaRPr>
          </a:p>
        </p:txBody>
      </p:sp>
    </p:spTree>
    <p:extLst>
      <p:ext uri="{BB962C8B-B14F-4D97-AF65-F5344CB8AC3E}">
        <p14:creationId xmlns:p14="http://schemas.microsoft.com/office/powerpoint/2010/main" val="30164578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5770F7E-CD05-E74C-20E6-A7791A6D9D7F}"/>
              </a:ext>
            </a:extLst>
          </p:cNvPr>
          <p:cNvSpPr>
            <a:spLocks noGrp="1"/>
          </p:cNvSpPr>
          <p:nvPr>
            <p:ph type="body" sz="quarter" idx="11"/>
          </p:nvPr>
        </p:nvSpPr>
        <p:spPr>
          <a:xfrm>
            <a:off x="1195389" y="249670"/>
            <a:ext cx="7620177" cy="431027"/>
          </a:xfrm>
        </p:spPr>
        <p:txBody>
          <a:bodyPr/>
          <a:lstStyle/>
          <a:p>
            <a:r>
              <a:rPr lang="en-NZ" sz="2400" dirty="0"/>
              <a:t>New Zealand must compete for talent</a:t>
            </a:r>
          </a:p>
        </p:txBody>
      </p:sp>
      <p:sp>
        <p:nvSpPr>
          <p:cNvPr id="5" name="Text Placeholder 4">
            <a:extLst>
              <a:ext uri="{FF2B5EF4-FFF2-40B4-BE49-F238E27FC236}">
                <a16:creationId xmlns:a16="http://schemas.microsoft.com/office/drawing/2014/main" id="{15141C37-5500-4C42-4B5E-C3498F22CD24}"/>
              </a:ext>
            </a:extLst>
          </p:cNvPr>
          <p:cNvSpPr>
            <a:spLocks noGrp="1"/>
          </p:cNvSpPr>
          <p:nvPr>
            <p:ph type="body" sz="quarter" idx="12"/>
          </p:nvPr>
        </p:nvSpPr>
        <p:spPr/>
        <p:txBody>
          <a:bodyPr/>
          <a:lstStyle/>
          <a:p>
            <a:r>
              <a:rPr lang="en-US" dirty="0"/>
              <a:t>Competition</a:t>
            </a:r>
            <a:endParaRPr lang="en-NZ" dirty="0"/>
          </a:p>
        </p:txBody>
      </p:sp>
      <p:sp>
        <p:nvSpPr>
          <p:cNvPr id="4" name="Rectangle 3">
            <a:extLst>
              <a:ext uri="{FF2B5EF4-FFF2-40B4-BE49-F238E27FC236}">
                <a16:creationId xmlns:a16="http://schemas.microsoft.com/office/drawing/2014/main" id="{863EACA9-FEC7-D701-25C2-74CEC1667D8A}"/>
              </a:ext>
            </a:extLst>
          </p:cNvPr>
          <p:cNvSpPr/>
          <p:nvPr/>
        </p:nvSpPr>
        <p:spPr>
          <a:xfrm>
            <a:off x="6190407" y="1472415"/>
            <a:ext cx="315478" cy="26221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7" name="Rectangle 6">
            <a:extLst>
              <a:ext uri="{FF2B5EF4-FFF2-40B4-BE49-F238E27FC236}">
                <a16:creationId xmlns:a16="http://schemas.microsoft.com/office/drawing/2014/main" id="{4A128675-FF21-877B-D81E-AA53EF48AD1A}"/>
              </a:ext>
            </a:extLst>
          </p:cNvPr>
          <p:cNvSpPr/>
          <p:nvPr/>
        </p:nvSpPr>
        <p:spPr>
          <a:xfrm>
            <a:off x="1052898" y="1649405"/>
            <a:ext cx="242761" cy="23952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8" name="Rectangle 7">
            <a:extLst>
              <a:ext uri="{FF2B5EF4-FFF2-40B4-BE49-F238E27FC236}">
                <a16:creationId xmlns:a16="http://schemas.microsoft.com/office/drawing/2014/main" id="{F945EA8D-B6AD-B596-6689-F978565A3ECA}"/>
              </a:ext>
            </a:extLst>
          </p:cNvPr>
          <p:cNvSpPr/>
          <p:nvPr/>
        </p:nvSpPr>
        <p:spPr>
          <a:xfrm>
            <a:off x="3446484" y="1512869"/>
            <a:ext cx="315478" cy="26221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1" name="Text Placeholder 10">
            <a:extLst>
              <a:ext uri="{FF2B5EF4-FFF2-40B4-BE49-F238E27FC236}">
                <a16:creationId xmlns:a16="http://schemas.microsoft.com/office/drawing/2014/main" id="{01991E44-BE5D-DDB4-E02F-23202C2BD407}"/>
              </a:ext>
            </a:extLst>
          </p:cNvPr>
          <p:cNvSpPr>
            <a:spLocks noGrp="1"/>
          </p:cNvSpPr>
          <p:nvPr>
            <p:ph type="body" sz="quarter" idx="14"/>
          </p:nvPr>
        </p:nvSpPr>
        <p:spPr/>
        <p:txBody>
          <a:bodyPr/>
          <a:lstStyle/>
          <a:p>
            <a:endParaRPr lang="en-NZ"/>
          </a:p>
        </p:txBody>
      </p:sp>
      <p:pic>
        <p:nvPicPr>
          <p:cNvPr id="3" name="Picture 2">
            <a:extLst>
              <a:ext uri="{FF2B5EF4-FFF2-40B4-BE49-F238E27FC236}">
                <a16:creationId xmlns:a16="http://schemas.microsoft.com/office/drawing/2014/main" id="{FF70E7A6-0997-7D55-3137-24AB306A235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462"/>
          <a:stretch/>
        </p:blipFill>
        <p:spPr bwMode="auto">
          <a:xfrm>
            <a:off x="1173344" y="809505"/>
            <a:ext cx="6133763" cy="432542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DEABBE3-79EF-C371-A605-4D70360016C2}"/>
              </a:ext>
            </a:extLst>
          </p:cNvPr>
          <p:cNvSpPr txBox="1"/>
          <p:nvPr/>
        </p:nvSpPr>
        <p:spPr>
          <a:xfrm>
            <a:off x="2338598" y="1399903"/>
            <a:ext cx="2176758" cy="1200329"/>
          </a:xfrm>
          <a:prstGeom prst="rect">
            <a:avLst/>
          </a:prstGeom>
          <a:noFill/>
        </p:spPr>
        <p:txBody>
          <a:bodyPr wrap="square" rtlCol="0">
            <a:spAutoFit/>
          </a:bodyPr>
          <a:lstStyle/>
          <a:p>
            <a:r>
              <a:rPr lang="en-US" b="1" dirty="0"/>
              <a:t>“Australia’s pipeline consists of 364 projects valued at $639 billion”</a:t>
            </a:r>
            <a:endParaRPr lang="en-NZ" b="1" dirty="0"/>
          </a:p>
        </p:txBody>
      </p:sp>
    </p:spTree>
    <p:extLst>
      <p:ext uri="{BB962C8B-B14F-4D97-AF65-F5344CB8AC3E}">
        <p14:creationId xmlns:p14="http://schemas.microsoft.com/office/powerpoint/2010/main" val="11700436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5770F7E-CD05-E74C-20E6-A7791A6D9D7F}"/>
              </a:ext>
            </a:extLst>
          </p:cNvPr>
          <p:cNvSpPr>
            <a:spLocks noGrp="1"/>
          </p:cNvSpPr>
          <p:nvPr>
            <p:ph type="body" sz="quarter" idx="11"/>
          </p:nvPr>
        </p:nvSpPr>
        <p:spPr>
          <a:xfrm>
            <a:off x="960719" y="175719"/>
            <a:ext cx="7620177" cy="431027"/>
          </a:xfrm>
        </p:spPr>
        <p:txBody>
          <a:bodyPr/>
          <a:lstStyle/>
          <a:p>
            <a:r>
              <a:rPr lang="en-NZ" sz="2400" dirty="0"/>
              <a:t>Which means wages and productivity are critical</a:t>
            </a:r>
          </a:p>
        </p:txBody>
      </p:sp>
      <p:sp>
        <p:nvSpPr>
          <p:cNvPr id="5" name="Text Placeholder 4">
            <a:extLst>
              <a:ext uri="{FF2B5EF4-FFF2-40B4-BE49-F238E27FC236}">
                <a16:creationId xmlns:a16="http://schemas.microsoft.com/office/drawing/2014/main" id="{15141C37-5500-4C42-4B5E-C3498F22CD24}"/>
              </a:ext>
            </a:extLst>
          </p:cNvPr>
          <p:cNvSpPr>
            <a:spLocks noGrp="1"/>
          </p:cNvSpPr>
          <p:nvPr>
            <p:ph type="body" sz="quarter" idx="12"/>
          </p:nvPr>
        </p:nvSpPr>
        <p:spPr/>
        <p:txBody>
          <a:bodyPr/>
          <a:lstStyle/>
          <a:p>
            <a:r>
              <a:rPr lang="en-NZ" dirty="0"/>
              <a:t>Productivity</a:t>
            </a:r>
          </a:p>
        </p:txBody>
      </p:sp>
      <p:sp>
        <p:nvSpPr>
          <p:cNvPr id="4" name="Rectangle 3">
            <a:extLst>
              <a:ext uri="{FF2B5EF4-FFF2-40B4-BE49-F238E27FC236}">
                <a16:creationId xmlns:a16="http://schemas.microsoft.com/office/drawing/2014/main" id="{863EACA9-FEC7-D701-25C2-74CEC1667D8A}"/>
              </a:ext>
            </a:extLst>
          </p:cNvPr>
          <p:cNvSpPr/>
          <p:nvPr/>
        </p:nvSpPr>
        <p:spPr>
          <a:xfrm>
            <a:off x="6190407" y="1472415"/>
            <a:ext cx="315478" cy="26221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7" name="Rectangle 6">
            <a:extLst>
              <a:ext uri="{FF2B5EF4-FFF2-40B4-BE49-F238E27FC236}">
                <a16:creationId xmlns:a16="http://schemas.microsoft.com/office/drawing/2014/main" id="{4A128675-FF21-877B-D81E-AA53EF48AD1A}"/>
              </a:ext>
            </a:extLst>
          </p:cNvPr>
          <p:cNvSpPr/>
          <p:nvPr/>
        </p:nvSpPr>
        <p:spPr>
          <a:xfrm>
            <a:off x="1052898" y="1649405"/>
            <a:ext cx="242761" cy="23952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8" name="Rectangle 7">
            <a:extLst>
              <a:ext uri="{FF2B5EF4-FFF2-40B4-BE49-F238E27FC236}">
                <a16:creationId xmlns:a16="http://schemas.microsoft.com/office/drawing/2014/main" id="{F945EA8D-B6AD-B596-6689-F978565A3ECA}"/>
              </a:ext>
            </a:extLst>
          </p:cNvPr>
          <p:cNvSpPr/>
          <p:nvPr/>
        </p:nvSpPr>
        <p:spPr>
          <a:xfrm>
            <a:off x="3446484" y="1512869"/>
            <a:ext cx="315478" cy="26221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1" name="Text Placeholder 10">
            <a:extLst>
              <a:ext uri="{FF2B5EF4-FFF2-40B4-BE49-F238E27FC236}">
                <a16:creationId xmlns:a16="http://schemas.microsoft.com/office/drawing/2014/main" id="{01991E44-BE5D-DDB4-E02F-23202C2BD407}"/>
              </a:ext>
            </a:extLst>
          </p:cNvPr>
          <p:cNvSpPr>
            <a:spLocks noGrp="1"/>
          </p:cNvSpPr>
          <p:nvPr>
            <p:ph type="body" sz="quarter" idx="14"/>
          </p:nvPr>
        </p:nvSpPr>
        <p:spPr/>
        <p:txBody>
          <a:bodyPr/>
          <a:lstStyle/>
          <a:p>
            <a:endParaRPr lang="en-NZ"/>
          </a:p>
        </p:txBody>
      </p:sp>
      <p:pic>
        <p:nvPicPr>
          <p:cNvPr id="3" name="Picture 6">
            <a:extLst>
              <a:ext uri="{FF2B5EF4-FFF2-40B4-BE49-F238E27FC236}">
                <a16:creationId xmlns:a16="http://schemas.microsoft.com/office/drawing/2014/main" id="{9C0C95D9-D9BF-0489-FB6C-C29D6C0CAB2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509"/>
          <a:stretch/>
        </p:blipFill>
        <p:spPr bwMode="auto">
          <a:xfrm>
            <a:off x="1116701" y="735554"/>
            <a:ext cx="6185384" cy="4142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36837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5770F7E-CD05-E74C-20E6-A7791A6D9D7F}"/>
              </a:ext>
            </a:extLst>
          </p:cNvPr>
          <p:cNvSpPr>
            <a:spLocks noGrp="1"/>
          </p:cNvSpPr>
          <p:nvPr>
            <p:ph type="body" sz="quarter" idx="11"/>
          </p:nvPr>
        </p:nvSpPr>
        <p:spPr>
          <a:xfrm>
            <a:off x="879651" y="414017"/>
            <a:ext cx="8264349" cy="431027"/>
          </a:xfrm>
        </p:spPr>
        <p:txBody>
          <a:bodyPr/>
          <a:lstStyle/>
          <a:p>
            <a:r>
              <a:rPr lang="en-US" sz="2400" dirty="0"/>
              <a:t>And so is housing affordability …</a:t>
            </a:r>
          </a:p>
        </p:txBody>
      </p:sp>
      <p:sp>
        <p:nvSpPr>
          <p:cNvPr id="5" name="Text Placeholder 4">
            <a:extLst>
              <a:ext uri="{FF2B5EF4-FFF2-40B4-BE49-F238E27FC236}">
                <a16:creationId xmlns:a16="http://schemas.microsoft.com/office/drawing/2014/main" id="{15141C37-5500-4C42-4B5E-C3498F22CD24}"/>
              </a:ext>
            </a:extLst>
          </p:cNvPr>
          <p:cNvSpPr>
            <a:spLocks noGrp="1"/>
          </p:cNvSpPr>
          <p:nvPr>
            <p:ph type="body" sz="quarter" idx="12"/>
          </p:nvPr>
        </p:nvSpPr>
        <p:spPr/>
        <p:txBody>
          <a:bodyPr/>
          <a:lstStyle/>
          <a:p>
            <a:r>
              <a:rPr lang="en-NZ" dirty="0"/>
              <a:t>Housing Affordability</a:t>
            </a:r>
          </a:p>
        </p:txBody>
      </p:sp>
      <p:sp>
        <p:nvSpPr>
          <p:cNvPr id="4" name="Rectangle 3">
            <a:extLst>
              <a:ext uri="{FF2B5EF4-FFF2-40B4-BE49-F238E27FC236}">
                <a16:creationId xmlns:a16="http://schemas.microsoft.com/office/drawing/2014/main" id="{863EACA9-FEC7-D701-25C2-74CEC1667D8A}"/>
              </a:ext>
            </a:extLst>
          </p:cNvPr>
          <p:cNvSpPr/>
          <p:nvPr/>
        </p:nvSpPr>
        <p:spPr>
          <a:xfrm>
            <a:off x="6190407" y="1472415"/>
            <a:ext cx="315478" cy="26221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7" name="Rectangle 6">
            <a:extLst>
              <a:ext uri="{FF2B5EF4-FFF2-40B4-BE49-F238E27FC236}">
                <a16:creationId xmlns:a16="http://schemas.microsoft.com/office/drawing/2014/main" id="{4A128675-FF21-877B-D81E-AA53EF48AD1A}"/>
              </a:ext>
            </a:extLst>
          </p:cNvPr>
          <p:cNvSpPr/>
          <p:nvPr/>
        </p:nvSpPr>
        <p:spPr>
          <a:xfrm>
            <a:off x="1052898" y="1649405"/>
            <a:ext cx="242761" cy="23952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8" name="Rectangle 7">
            <a:extLst>
              <a:ext uri="{FF2B5EF4-FFF2-40B4-BE49-F238E27FC236}">
                <a16:creationId xmlns:a16="http://schemas.microsoft.com/office/drawing/2014/main" id="{F945EA8D-B6AD-B596-6689-F978565A3ECA}"/>
              </a:ext>
            </a:extLst>
          </p:cNvPr>
          <p:cNvSpPr/>
          <p:nvPr/>
        </p:nvSpPr>
        <p:spPr>
          <a:xfrm>
            <a:off x="3446484" y="1512869"/>
            <a:ext cx="315478" cy="26221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3" name="Picture 2">
            <a:extLst>
              <a:ext uri="{FF2B5EF4-FFF2-40B4-BE49-F238E27FC236}">
                <a16:creationId xmlns:a16="http://schemas.microsoft.com/office/drawing/2014/main" id="{DE6836DD-D401-15F6-9281-F4DC44615F96}"/>
              </a:ext>
            </a:extLst>
          </p:cNvPr>
          <p:cNvPicPr>
            <a:picLocks noChangeAspect="1"/>
          </p:cNvPicPr>
          <p:nvPr/>
        </p:nvPicPr>
        <p:blipFill>
          <a:blip r:embed="rId3"/>
          <a:stretch>
            <a:fillRect/>
          </a:stretch>
        </p:blipFill>
        <p:spPr>
          <a:xfrm>
            <a:off x="879651" y="1385598"/>
            <a:ext cx="7935914" cy="3757902"/>
          </a:xfrm>
          <a:prstGeom prst="rect">
            <a:avLst/>
          </a:prstGeom>
        </p:spPr>
      </p:pic>
    </p:spTree>
    <p:extLst>
      <p:ext uri="{BB962C8B-B14F-4D97-AF65-F5344CB8AC3E}">
        <p14:creationId xmlns:p14="http://schemas.microsoft.com/office/powerpoint/2010/main" val="13772052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3B01028-C600-4284-E9E2-8C9D9A5C5E43}"/>
              </a:ext>
            </a:extLst>
          </p:cNvPr>
          <p:cNvSpPr>
            <a:spLocks noGrp="1"/>
          </p:cNvSpPr>
          <p:nvPr>
            <p:ph type="body" sz="quarter" idx="11"/>
          </p:nvPr>
        </p:nvSpPr>
        <p:spPr>
          <a:xfrm>
            <a:off x="0" y="758537"/>
            <a:ext cx="3872345" cy="2987933"/>
          </a:xfrm>
        </p:spPr>
        <p:txBody>
          <a:bodyPr/>
          <a:lstStyle/>
          <a:p>
            <a:pPr marL="342900" indent="-342900">
              <a:buFont typeface="Arial" panose="020B0604020202020204" pitchFamily="34" charset="0"/>
              <a:buChar char="•"/>
            </a:pPr>
            <a:r>
              <a:rPr lang="en-US" sz="1600" b="0" dirty="0"/>
              <a:t>But that doesn’t necessarily translate into certainty about what, where and when we invest.</a:t>
            </a:r>
          </a:p>
          <a:p>
            <a:pPr marL="342900" indent="-342900">
              <a:buFont typeface="Arial" panose="020B0604020202020204" pitchFamily="34" charset="0"/>
              <a:buChar char="•"/>
            </a:pPr>
            <a:endParaRPr lang="en-US" sz="1600" b="0" dirty="0"/>
          </a:p>
          <a:p>
            <a:pPr marL="342900" indent="-342900">
              <a:buFont typeface="Arial" panose="020B0604020202020204" pitchFamily="34" charset="0"/>
              <a:buChar char="•"/>
            </a:pPr>
            <a:r>
              <a:rPr lang="en-US" sz="1600" b="0" dirty="0"/>
              <a:t>System setting improvements can help: Planning, funding, workforce, project choices, institutions, land </a:t>
            </a:r>
          </a:p>
          <a:p>
            <a:pPr marL="342900" indent="-342900">
              <a:buFont typeface="Arial" panose="020B0604020202020204" pitchFamily="34" charset="0"/>
              <a:buChar char="•"/>
            </a:pPr>
            <a:endParaRPr lang="en-US" sz="1600" b="0" dirty="0"/>
          </a:p>
          <a:p>
            <a:pPr marL="342900" indent="-342900">
              <a:buFont typeface="Arial" panose="020B0604020202020204" pitchFamily="34" charset="0"/>
              <a:buChar char="•"/>
            </a:pPr>
            <a:r>
              <a:rPr lang="en-US" sz="1600" b="0" dirty="0"/>
              <a:t>And sometimes we need to preserve optionality and flexibility</a:t>
            </a:r>
          </a:p>
          <a:p>
            <a:pPr marL="342900" indent="-342900">
              <a:buFont typeface="Arial" panose="020B0604020202020204" pitchFamily="34" charset="0"/>
              <a:buChar char="•"/>
            </a:pPr>
            <a:endParaRPr lang="en-US" sz="1600" b="0" dirty="0"/>
          </a:p>
          <a:p>
            <a:pPr marL="342900" indent="-342900">
              <a:buFont typeface="Arial" panose="020B0604020202020204" pitchFamily="34" charset="0"/>
              <a:buChar char="•"/>
            </a:pPr>
            <a:r>
              <a:rPr lang="en-US" sz="1600" b="0" dirty="0"/>
              <a:t>But workforce may be the most significant binding constraint</a:t>
            </a:r>
          </a:p>
          <a:p>
            <a:pPr marL="342900" indent="-342900">
              <a:buFont typeface="Arial" panose="020B0604020202020204" pitchFamily="34" charset="0"/>
              <a:buChar char="•"/>
            </a:pPr>
            <a:endParaRPr lang="en-US" sz="1600" dirty="0"/>
          </a:p>
          <a:p>
            <a:pPr marL="342900" indent="-342900">
              <a:buFont typeface="Arial" panose="020B0604020202020204" pitchFamily="34" charset="0"/>
              <a:buChar char="•"/>
            </a:pPr>
            <a:endParaRPr lang="en-NZ" sz="1600" dirty="0"/>
          </a:p>
        </p:txBody>
      </p:sp>
      <p:pic>
        <p:nvPicPr>
          <p:cNvPr id="6" name="Picture 5" descr="A wind farm on sunset">
            <a:extLst>
              <a:ext uri="{FF2B5EF4-FFF2-40B4-BE49-F238E27FC236}">
                <a16:creationId xmlns:a16="http://schemas.microsoft.com/office/drawing/2014/main" id="{79286E64-F18A-3084-6316-26F185116BB2}"/>
              </a:ext>
            </a:extLst>
          </p:cNvPr>
          <p:cNvPicPr>
            <a:picLocks noChangeAspect="1"/>
          </p:cNvPicPr>
          <p:nvPr/>
        </p:nvPicPr>
        <p:blipFill>
          <a:blip r:embed="rId2"/>
          <a:stretch>
            <a:fillRect/>
          </a:stretch>
        </p:blipFill>
        <p:spPr>
          <a:xfrm>
            <a:off x="3963583" y="1219200"/>
            <a:ext cx="5180417" cy="2461207"/>
          </a:xfrm>
          <a:prstGeom prst="rect">
            <a:avLst/>
          </a:prstGeom>
        </p:spPr>
      </p:pic>
      <p:sp>
        <p:nvSpPr>
          <p:cNvPr id="7" name="Text Placeholder 1">
            <a:extLst>
              <a:ext uri="{FF2B5EF4-FFF2-40B4-BE49-F238E27FC236}">
                <a16:creationId xmlns:a16="http://schemas.microsoft.com/office/drawing/2014/main" id="{08B4DD48-55A2-56C7-4F98-AA4110E238A7}"/>
              </a:ext>
            </a:extLst>
          </p:cNvPr>
          <p:cNvSpPr txBox="1">
            <a:spLocks/>
          </p:cNvSpPr>
          <p:nvPr/>
        </p:nvSpPr>
        <p:spPr>
          <a:xfrm>
            <a:off x="249383" y="193964"/>
            <a:ext cx="8588272" cy="564573"/>
          </a:xfrm>
          <a:prstGeom prst="rect">
            <a:avLst/>
          </a:prstGeom>
        </p:spPr>
        <p:txBody>
          <a:bodyPr/>
          <a:lstStyle>
            <a:lvl1pPr marL="257168" indent="-257168" algn="l" defTabSz="342892" rtl="0" eaLnBrk="1" latinLnBrk="0" hangingPunct="1">
              <a:spcBef>
                <a:spcPct val="20000"/>
              </a:spcBef>
              <a:buFont typeface="Arial"/>
              <a:buChar char="•"/>
              <a:defRPr sz="2400" kern="1200">
                <a:solidFill>
                  <a:schemeClr val="tx1"/>
                </a:solidFill>
                <a:latin typeface="+mn-lt"/>
                <a:ea typeface="+mn-ea"/>
                <a:cs typeface="+mn-cs"/>
              </a:defRPr>
            </a:lvl1pPr>
            <a:lvl2pPr marL="557199" indent="-214308" algn="l" defTabSz="342892" rtl="0" eaLnBrk="1" latinLnBrk="0" hangingPunct="1">
              <a:spcBef>
                <a:spcPct val="20000"/>
              </a:spcBef>
              <a:buFont typeface="Arial"/>
              <a:buChar char="–"/>
              <a:defRPr sz="2100" kern="1200">
                <a:solidFill>
                  <a:schemeClr val="tx1"/>
                </a:solidFill>
                <a:latin typeface="+mn-lt"/>
                <a:ea typeface="+mn-ea"/>
                <a:cs typeface="+mn-cs"/>
              </a:defRPr>
            </a:lvl2pPr>
            <a:lvl3pPr marL="857228" indent="-171446" algn="l" defTabSz="342892" rtl="0" eaLnBrk="1" latinLnBrk="0" hangingPunct="1">
              <a:spcBef>
                <a:spcPct val="20000"/>
              </a:spcBef>
              <a:buFont typeface="Arial"/>
              <a:buChar char="•"/>
              <a:defRPr sz="1800" kern="1200">
                <a:solidFill>
                  <a:schemeClr val="tx1"/>
                </a:solidFill>
                <a:latin typeface="+mn-lt"/>
                <a:ea typeface="+mn-ea"/>
                <a:cs typeface="+mn-cs"/>
              </a:defRPr>
            </a:lvl3pPr>
            <a:lvl4pPr marL="1200120" indent="-171446" algn="l" defTabSz="342892" rtl="0" eaLnBrk="1" latinLnBrk="0" hangingPunct="1">
              <a:spcBef>
                <a:spcPct val="20000"/>
              </a:spcBef>
              <a:buFont typeface="Arial"/>
              <a:buChar char="–"/>
              <a:defRPr sz="1500" kern="1200">
                <a:solidFill>
                  <a:schemeClr val="tx1"/>
                </a:solidFill>
                <a:latin typeface="+mn-lt"/>
                <a:ea typeface="+mn-ea"/>
                <a:cs typeface="+mn-cs"/>
              </a:defRPr>
            </a:lvl4pPr>
            <a:lvl5pPr marL="1543012" indent="-171446" algn="l" defTabSz="342892" rtl="0" eaLnBrk="1" latinLnBrk="0" hangingPunct="1">
              <a:spcBef>
                <a:spcPct val="20000"/>
              </a:spcBef>
              <a:buFont typeface="Arial"/>
              <a:buChar char="»"/>
              <a:defRPr sz="1500" kern="1200">
                <a:solidFill>
                  <a:schemeClr val="tx1"/>
                </a:solidFill>
                <a:latin typeface="+mn-lt"/>
                <a:ea typeface="+mn-ea"/>
                <a:cs typeface="+mn-cs"/>
              </a:defRPr>
            </a:lvl5pPr>
            <a:lvl6pPr marL="1885903" indent="-171446" algn="l" defTabSz="342892"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2"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2" rtl="0" eaLnBrk="1" latinLnBrk="0" hangingPunct="1">
              <a:spcBef>
                <a:spcPct val="20000"/>
              </a:spcBef>
              <a:buFont typeface="Arial"/>
              <a:buChar char="•"/>
              <a:defRPr sz="1500" kern="1200">
                <a:solidFill>
                  <a:schemeClr val="tx1"/>
                </a:solidFill>
                <a:latin typeface="+mn-lt"/>
                <a:ea typeface="+mn-ea"/>
                <a:cs typeface="+mn-cs"/>
              </a:defRPr>
            </a:lvl8pPr>
            <a:lvl9pPr marL="2914577" indent="-171446" algn="l" defTabSz="342892" rtl="0" eaLnBrk="1" latinLnBrk="0" hangingPunct="1">
              <a:spcBef>
                <a:spcPct val="20000"/>
              </a:spcBef>
              <a:buFont typeface="Arial"/>
              <a:buChar char="•"/>
              <a:defRPr sz="1500" kern="1200">
                <a:solidFill>
                  <a:schemeClr val="tx1"/>
                </a:solidFill>
                <a:latin typeface="+mn-lt"/>
                <a:ea typeface="+mn-ea"/>
                <a:cs typeface="+mn-cs"/>
              </a:defRPr>
            </a:lvl9pPr>
          </a:lstStyle>
          <a:p>
            <a:pPr marL="0" indent="0">
              <a:buNone/>
            </a:pPr>
            <a:r>
              <a:rPr lang="en-US" sz="1929" b="1">
                <a:solidFill>
                  <a:srgbClr val="42BFC5"/>
                </a:solidFill>
                <a:latin typeface="Proxima Nova Semibold" panose="02000506030000020004" pitchFamily="2" charset="0"/>
              </a:rPr>
              <a:t>New Zealand will need significant new investment in infrastructure</a:t>
            </a:r>
          </a:p>
        </p:txBody>
      </p:sp>
    </p:spTree>
    <p:extLst>
      <p:ext uri="{BB962C8B-B14F-4D97-AF65-F5344CB8AC3E}">
        <p14:creationId xmlns:p14="http://schemas.microsoft.com/office/powerpoint/2010/main" val="786743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677C5DC-2FA3-7BEB-0555-757517BF9A85}"/>
              </a:ext>
            </a:extLst>
          </p:cNvPr>
          <p:cNvSpPr>
            <a:spLocks noGrp="1"/>
          </p:cNvSpPr>
          <p:nvPr>
            <p:ph type="body" sz="quarter" idx="12"/>
          </p:nvPr>
        </p:nvSpPr>
        <p:spPr/>
        <p:txBody>
          <a:bodyPr/>
          <a:lstStyle/>
          <a:p>
            <a:r>
              <a:rPr lang="en-US" dirty="0"/>
              <a:t>1. Growth</a:t>
            </a:r>
            <a:endParaRPr lang="en-NZ" dirty="0"/>
          </a:p>
        </p:txBody>
      </p:sp>
      <p:sp>
        <p:nvSpPr>
          <p:cNvPr id="8" name="Text Placeholder 1">
            <a:extLst>
              <a:ext uri="{FF2B5EF4-FFF2-40B4-BE49-F238E27FC236}">
                <a16:creationId xmlns:a16="http://schemas.microsoft.com/office/drawing/2014/main" id="{F32ACA40-DC58-1DFF-453D-DC6E160329E6}"/>
              </a:ext>
            </a:extLst>
          </p:cNvPr>
          <p:cNvSpPr txBox="1">
            <a:spLocks/>
          </p:cNvSpPr>
          <p:nvPr/>
        </p:nvSpPr>
        <p:spPr>
          <a:xfrm>
            <a:off x="965504" y="149349"/>
            <a:ext cx="7506071" cy="648697"/>
          </a:xfrm>
          <a:prstGeom prst="rect">
            <a:avLst/>
          </a:prstGeom>
        </p:spPr>
        <p:txBody>
          <a:bodyPr/>
          <a:lstStyle>
            <a:lvl1pPr marL="171445" indent="-171445" algn="l" defTabSz="685782"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6" indent="-171445" algn="l" defTabSz="685782"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7" indent="-171445" algn="l" defTabSz="685782"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18" indent="-171445" algn="l" defTabSz="68578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09" indent="-171445" algn="l" defTabSz="68578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0" indent="-171445" algn="l" defTabSz="68578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1" indent="-171445" algn="l" defTabSz="68578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1" indent="-171445" algn="l" defTabSz="68578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2" indent="-171445" algn="l" defTabSz="68578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400" b="1" dirty="0">
                <a:solidFill>
                  <a:srgbClr val="1FB4BD"/>
                </a:solidFill>
                <a:latin typeface="Montserrat Semi Bold" pitchFamily="2" charset="77"/>
              </a:rPr>
              <a:t>But </a:t>
            </a:r>
            <a:r>
              <a:rPr lang="en-NZ" sz="2400" b="1" dirty="0">
                <a:solidFill>
                  <a:srgbClr val="1FB4BD"/>
                </a:solidFill>
                <a:latin typeface="Montserrat Semi Bold" pitchFamily="2" charset="77"/>
              </a:rPr>
              <a:t>predicting the future is highly uncertain</a:t>
            </a:r>
          </a:p>
        </p:txBody>
      </p:sp>
      <p:graphicFrame>
        <p:nvGraphicFramePr>
          <p:cNvPr id="4" name="Chart 3">
            <a:extLst>
              <a:ext uri="{FF2B5EF4-FFF2-40B4-BE49-F238E27FC236}">
                <a16:creationId xmlns:a16="http://schemas.microsoft.com/office/drawing/2014/main" id="{8C705895-42BE-EF4B-0BA9-32CEC07FC84E}"/>
              </a:ext>
            </a:extLst>
          </p:cNvPr>
          <p:cNvGraphicFramePr>
            <a:graphicFrameLocks/>
          </p:cNvGraphicFramePr>
          <p:nvPr/>
        </p:nvGraphicFramePr>
        <p:xfrm>
          <a:off x="1273109" y="1360847"/>
          <a:ext cx="5776341" cy="3087327"/>
        </p:xfrm>
        <a:graphic>
          <a:graphicData uri="http://schemas.openxmlformats.org/drawingml/2006/chart">
            <c:chart xmlns:c="http://schemas.openxmlformats.org/drawingml/2006/chart" xmlns:r="http://schemas.openxmlformats.org/officeDocument/2006/relationships" r:id="rId2"/>
          </a:graphicData>
        </a:graphic>
      </p:graphicFrame>
      <p:sp>
        <p:nvSpPr>
          <p:cNvPr id="5" name="Freeform: Shape 4">
            <a:extLst>
              <a:ext uri="{FF2B5EF4-FFF2-40B4-BE49-F238E27FC236}">
                <a16:creationId xmlns:a16="http://schemas.microsoft.com/office/drawing/2014/main" id="{121FDD64-B97D-8D99-CC6E-A313E8D73B5B}"/>
              </a:ext>
            </a:extLst>
          </p:cNvPr>
          <p:cNvSpPr/>
          <p:nvPr/>
        </p:nvSpPr>
        <p:spPr>
          <a:xfrm>
            <a:off x="2586855" y="1967100"/>
            <a:ext cx="1469688" cy="1803285"/>
          </a:xfrm>
          <a:custGeom>
            <a:avLst/>
            <a:gdLst>
              <a:gd name="connsiteX0" fmla="*/ 78959 w 1469688"/>
              <a:gd name="connsiteY0" fmla="*/ 1746108 h 1803285"/>
              <a:gd name="connsiteX1" fmla="*/ 117694 w 1469688"/>
              <a:gd name="connsiteY1" fmla="*/ 1721185 h 1803285"/>
              <a:gd name="connsiteX2" fmla="*/ 157919 w 1469688"/>
              <a:gd name="connsiteY2" fmla="*/ 1694795 h 1803285"/>
              <a:gd name="connsiteX3" fmla="*/ 196654 w 1469688"/>
              <a:gd name="connsiteY3" fmla="*/ 1674270 h 1803285"/>
              <a:gd name="connsiteX4" fmla="*/ 236878 w 1469688"/>
              <a:gd name="connsiteY4" fmla="*/ 1661075 h 1803285"/>
              <a:gd name="connsiteX5" fmla="*/ 275613 w 1469688"/>
              <a:gd name="connsiteY5" fmla="*/ 1643482 h 1803285"/>
              <a:gd name="connsiteX6" fmla="*/ 315838 w 1469688"/>
              <a:gd name="connsiteY6" fmla="*/ 1618559 h 1803285"/>
              <a:gd name="connsiteX7" fmla="*/ 354573 w 1469688"/>
              <a:gd name="connsiteY7" fmla="*/ 1595101 h 1803285"/>
              <a:gd name="connsiteX8" fmla="*/ 394797 w 1469688"/>
              <a:gd name="connsiteY8" fmla="*/ 1571644 h 1803285"/>
              <a:gd name="connsiteX9" fmla="*/ 433532 w 1469688"/>
              <a:gd name="connsiteY9" fmla="*/ 1548187 h 1803285"/>
              <a:gd name="connsiteX10" fmla="*/ 473757 w 1469688"/>
              <a:gd name="connsiteY10" fmla="*/ 1523263 h 1803285"/>
              <a:gd name="connsiteX11" fmla="*/ 512491 w 1469688"/>
              <a:gd name="connsiteY11" fmla="*/ 1499806 h 1803285"/>
              <a:gd name="connsiteX12" fmla="*/ 552716 w 1469688"/>
              <a:gd name="connsiteY12" fmla="*/ 1474882 h 1803285"/>
              <a:gd name="connsiteX13" fmla="*/ 591451 w 1469688"/>
              <a:gd name="connsiteY13" fmla="*/ 1448493 h 1803285"/>
              <a:gd name="connsiteX14" fmla="*/ 631675 w 1469688"/>
              <a:gd name="connsiteY14" fmla="*/ 1423569 h 1803285"/>
              <a:gd name="connsiteX15" fmla="*/ 670410 w 1469688"/>
              <a:gd name="connsiteY15" fmla="*/ 1397180 h 1803285"/>
              <a:gd name="connsiteX16" fmla="*/ 709145 w 1469688"/>
              <a:gd name="connsiteY16" fmla="*/ 1370790 h 1803285"/>
              <a:gd name="connsiteX17" fmla="*/ 749370 w 1469688"/>
              <a:gd name="connsiteY17" fmla="*/ 1344401 h 1803285"/>
              <a:gd name="connsiteX18" fmla="*/ 788104 w 1469688"/>
              <a:gd name="connsiteY18" fmla="*/ 1318011 h 1803285"/>
              <a:gd name="connsiteX19" fmla="*/ 828329 w 1469688"/>
              <a:gd name="connsiteY19" fmla="*/ 1290156 h 1803285"/>
              <a:gd name="connsiteX20" fmla="*/ 867064 w 1469688"/>
              <a:gd name="connsiteY20" fmla="*/ 1263766 h 1803285"/>
              <a:gd name="connsiteX21" fmla="*/ 907288 w 1469688"/>
              <a:gd name="connsiteY21" fmla="*/ 1235910 h 1803285"/>
              <a:gd name="connsiteX22" fmla="*/ 946023 w 1469688"/>
              <a:gd name="connsiteY22" fmla="*/ 1206589 h 1803285"/>
              <a:gd name="connsiteX23" fmla="*/ 986248 w 1469688"/>
              <a:gd name="connsiteY23" fmla="*/ 1178733 h 1803285"/>
              <a:gd name="connsiteX24" fmla="*/ 1024983 w 1469688"/>
              <a:gd name="connsiteY24" fmla="*/ 1149411 h 1803285"/>
              <a:gd name="connsiteX25" fmla="*/ 1065207 w 1469688"/>
              <a:gd name="connsiteY25" fmla="*/ 1120090 h 1803285"/>
              <a:gd name="connsiteX26" fmla="*/ 1103942 w 1469688"/>
              <a:gd name="connsiteY26" fmla="*/ 1090768 h 1803285"/>
              <a:gd name="connsiteX27" fmla="*/ 1144167 w 1469688"/>
              <a:gd name="connsiteY27" fmla="*/ 1059980 h 1803285"/>
              <a:gd name="connsiteX28" fmla="*/ 1182901 w 1469688"/>
              <a:gd name="connsiteY28" fmla="*/ 1030658 h 1803285"/>
              <a:gd name="connsiteX29" fmla="*/ 1223126 w 1469688"/>
              <a:gd name="connsiteY29" fmla="*/ 999870 h 1803285"/>
              <a:gd name="connsiteX30" fmla="*/ 1261861 w 1469688"/>
              <a:gd name="connsiteY30" fmla="*/ 967617 h 1803285"/>
              <a:gd name="connsiteX31" fmla="*/ 1302086 w 1469688"/>
              <a:gd name="connsiteY31" fmla="*/ 936829 h 1803285"/>
              <a:gd name="connsiteX32" fmla="*/ 1340820 w 1469688"/>
              <a:gd name="connsiteY32" fmla="*/ 904575 h 1803285"/>
              <a:gd name="connsiteX33" fmla="*/ 1381045 w 1469688"/>
              <a:gd name="connsiteY33" fmla="*/ 872321 h 1803285"/>
              <a:gd name="connsiteX34" fmla="*/ 1419780 w 1469688"/>
              <a:gd name="connsiteY34" fmla="*/ 840067 h 1803285"/>
              <a:gd name="connsiteX35" fmla="*/ 1460004 w 1469688"/>
              <a:gd name="connsiteY35" fmla="*/ 806347 h 1803285"/>
              <a:gd name="connsiteX36" fmla="*/ 1469688 w 1469688"/>
              <a:gd name="connsiteY36" fmla="*/ 797917 h 1803285"/>
              <a:gd name="connsiteX37" fmla="*/ 1460004 w 1469688"/>
              <a:gd name="connsiteY37" fmla="*/ 0 h 1803285"/>
              <a:gd name="connsiteX38" fmla="*/ 1419780 w 1469688"/>
              <a:gd name="connsiteY38" fmla="*/ 71838 h 1803285"/>
              <a:gd name="connsiteX39" fmla="*/ 1381045 w 1469688"/>
              <a:gd name="connsiteY39" fmla="*/ 142210 h 1803285"/>
              <a:gd name="connsiteX40" fmla="*/ 1340820 w 1469688"/>
              <a:gd name="connsiteY40" fmla="*/ 211116 h 1803285"/>
              <a:gd name="connsiteX41" fmla="*/ 1302086 w 1469688"/>
              <a:gd name="connsiteY41" fmla="*/ 278556 h 1803285"/>
              <a:gd name="connsiteX42" fmla="*/ 1261861 w 1469688"/>
              <a:gd name="connsiteY42" fmla="*/ 344530 h 1803285"/>
              <a:gd name="connsiteX43" fmla="*/ 1223126 w 1469688"/>
              <a:gd name="connsiteY43" fmla="*/ 407572 h 1803285"/>
              <a:gd name="connsiteX44" fmla="*/ 1182901 w 1469688"/>
              <a:gd name="connsiteY44" fmla="*/ 470614 h 1803285"/>
              <a:gd name="connsiteX45" fmla="*/ 1144167 w 1469688"/>
              <a:gd name="connsiteY45" fmla="*/ 530723 h 1803285"/>
              <a:gd name="connsiteX46" fmla="*/ 1103942 w 1469688"/>
              <a:gd name="connsiteY46" fmla="*/ 590833 h 1803285"/>
              <a:gd name="connsiteX47" fmla="*/ 1065207 w 1469688"/>
              <a:gd name="connsiteY47" fmla="*/ 649476 h 1803285"/>
              <a:gd name="connsiteX48" fmla="*/ 1024983 w 1469688"/>
              <a:gd name="connsiteY48" fmla="*/ 705187 h 1803285"/>
              <a:gd name="connsiteX49" fmla="*/ 986248 w 1469688"/>
              <a:gd name="connsiteY49" fmla="*/ 760899 h 1803285"/>
              <a:gd name="connsiteX50" fmla="*/ 946023 w 1469688"/>
              <a:gd name="connsiteY50" fmla="*/ 815144 h 1803285"/>
              <a:gd name="connsiteX51" fmla="*/ 907288 w 1469688"/>
              <a:gd name="connsiteY51" fmla="*/ 869389 h 1803285"/>
              <a:gd name="connsiteX52" fmla="*/ 867064 w 1469688"/>
              <a:gd name="connsiteY52" fmla="*/ 920702 h 1803285"/>
              <a:gd name="connsiteX53" fmla="*/ 828329 w 1469688"/>
              <a:gd name="connsiteY53" fmla="*/ 970549 h 1803285"/>
              <a:gd name="connsiteX54" fmla="*/ 788104 w 1469688"/>
              <a:gd name="connsiteY54" fmla="*/ 1020396 h 1803285"/>
              <a:gd name="connsiteX55" fmla="*/ 749370 w 1469688"/>
              <a:gd name="connsiteY55" fmla="*/ 1068777 h 1803285"/>
              <a:gd name="connsiteX56" fmla="*/ 709145 w 1469688"/>
              <a:gd name="connsiteY56" fmla="*/ 1115691 h 1803285"/>
              <a:gd name="connsiteX57" fmla="*/ 670410 w 1469688"/>
              <a:gd name="connsiteY57" fmla="*/ 1162606 h 1803285"/>
              <a:gd name="connsiteX58" fmla="*/ 631675 w 1469688"/>
              <a:gd name="connsiteY58" fmla="*/ 1206589 h 1803285"/>
              <a:gd name="connsiteX59" fmla="*/ 591451 w 1469688"/>
              <a:gd name="connsiteY59" fmla="*/ 1250571 h 1803285"/>
              <a:gd name="connsiteX60" fmla="*/ 552716 w 1469688"/>
              <a:gd name="connsiteY60" fmla="*/ 1294554 h 1803285"/>
              <a:gd name="connsiteX61" fmla="*/ 512491 w 1469688"/>
              <a:gd name="connsiteY61" fmla="*/ 1335604 h 1803285"/>
              <a:gd name="connsiteX62" fmla="*/ 473757 w 1469688"/>
              <a:gd name="connsiteY62" fmla="*/ 1376655 h 1803285"/>
              <a:gd name="connsiteX63" fmla="*/ 433532 w 1469688"/>
              <a:gd name="connsiteY63" fmla="*/ 1417705 h 1803285"/>
              <a:gd name="connsiteX64" fmla="*/ 394797 w 1469688"/>
              <a:gd name="connsiteY64" fmla="*/ 1457289 h 1803285"/>
              <a:gd name="connsiteX65" fmla="*/ 354573 w 1469688"/>
              <a:gd name="connsiteY65" fmla="*/ 1495408 h 1803285"/>
              <a:gd name="connsiteX66" fmla="*/ 315838 w 1469688"/>
              <a:gd name="connsiteY66" fmla="*/ 1532060 h 1803285"/>
              <a:gd name="connsiteX67" fmla="*/ 275613 w 1469688"/>
              <a:gd name="connsiteY67" fmla="*/ 1568712 h 1803285"/>
              <a:gd name="connsiteX68" fmla="*/ 236878 w 1469688"/>
              <a:gd name="connsiteY68" fmla="*/ 1605364 h 1803285"/>
              <a:gd name="connsiteX69" fmla="*/ 196654 w 1469688"/>
              <a:gd name="connsiteY69" fmla="*/ 1639084 h 1803285"/>
              <a:gd name="connsiteX70" fmla="*/ 157919 w 1469688"/>
              <a:gd name="connsiteY70" fmla="*/ 1674270 h 1803285"/>
              <a:gd name="connsiteX71" fmla="*/ 117694 w 1469688"/>
              <a:gd name="connsiteY71" fmla="*/ 1707990 h 1803285"/>
              <a:gd name="connsiteX72" fmla="*/ 78959 w 1469688"/>
              <a:gd name="connsiteY72" fmla="*/ 1740244 h 1803285"/>
              <a:gd name="connsiteX73" fmla="*/ 38735 w 1469688"/>
              <a:gd name="connsiteY73" fmla="*/ 1772498 h 1803285"/>
              <a:gd name="connsiteX74" fmla="*/ 0 w 1469688"/>
              <a:gd name="connsiteY74" fmla="*/ 1803286 h 1803285"/>
              <a:gd name="connsiteX75" fmla="*/ 38735 w 1469688"/>
              <a:gd name="connsiteY75" fmla="*/ 1773964 h 1803285"/>
              <a:gd name="connsiteX76" fmla="*/ 78959 w 1469688"/>
              <a:gd name="connsiteY76" fmla="*/ 1746108 h 1803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469688" h="1803285">
                <a:moveTo>
                  <a:pt x="78959" y="1746108"/>
                </a:moveTo>
                <a:lnTo>
                  <a:pt x="117694" y="1721185"/>
                </a:lnTo>
                <a:lnTo>
                  <a:pt x="157919" y="1694795"/>
                </a:lnTo>
                <a:lnTo>
                  <a:pt x="196654" y="1674270"/>
                </a:lnTo>
                <a:lnTo>
                  <a:pt x="236878" y="1661075"/>
                </a:lnTo>
                <a:lnTo>
                  <a:pt x="275613" y="1643482"/>
                </a:lnTo>
                <a:lnTo>
                  <a:pt x="315838" y="1618559"/>
                </a:lnTo>
                <a:lnTo>
                  <a:pt x="354573" y="1595101"/>
                </a:lnTo>
                <a:lnTo>
                  <a:pt x="394797" y="1571644"/>
                </a:lnTo>
                <a:lnTo>
                  <a:pt x="433532" y="1548187"/>
                </a:lnTo>
                <a:lnTo>
                  <a:pt x="473757" y="1523263"/>
                </a:lnTo>
                <a:lnTo>
                  <a:pt x="512491" y="1499806"/>
                </a:lnTo>
                <a:lnTo>
                  <a:pt x="552716" y="1474882"/>
                </a:lnTo>
                <a:lnTo>
                  <a:pt x="591451" y="1448493"/>
                </a:lnTo>
                <a:lnTo>
                  <a:pt x="631675" y="1423569"/>
                </a:lnTo>
                <a:lnTo>
                  <a:pt x="670410" y="1397180"/>
                </a:lnTo>
                <a:lnTo>
                  <a:pt x="709145" y="1370790"/>
                </a:lnTo>
                <a:lnTo>
                  <a:pt x="749370" y="1344401"/>
                </a:lnTo>
                <a:lnTo>
                  <a:pt x="788104" y="1318011"/>
                </a:lnTo>
                <a:lnTo>
                  <a:pt x="828329" y="1290156"/>
                </a:lnTo>
                <a:lnTo>
                  <a:pt x="867064" y="1263766"/>
                </a:lnTo>
                <a:lnTo>
                  <a:pt x="907288" y="1235910"/>
                </a:lnTo>
                <a:lnTo>
                  <a:pt x="946023" y="1206589"/>
                </a:lnTo>
                <a:lnTo>
                  <a:pt x="986248" y="1178733"/>
                </a:lnTo>
                <a:lnTo>
                  <a:pt x="1024983" y="1149411"/>
                </a:lnTo>
                <a:lnTo>
                  <a:pt x="1065207" y="1120090"/>
                </a:lnTo>
                <a:lnTo>
                  <a:pt x="1103942" y="1090768"/>
                </a:lnTo>
                <a:lnTo>
                  <a:pt x="1144167" y="1059980"/>
                </a:lnTo>
                <a:lnTo>
                  <a:pt x="1182901" y="1030658"/>
                </a:lnTo>
                <a:lnTo>
                  <a:pt x="1223126" y="999870"/>
                </a:lnTo>
                <a:lnTo>
                  <a:pt x="1261861" y="967617"/>
                </a:lnTo>
                <a:lnTo>
                  <a:pt x="1302086" y="936829"/>
                </a:lnTo>
                <a:lnTo>
                  <a:pt x="1340820" y="904575"/>
                </a:lnTo>
                <a:lnTo>
                  <a:pt x="1381045" y="872321"/>
                </a:lnTo>
                <a:lnTo>
                  <a:pt x="1419780" y="840067"/>
                </a:lnTo>
                <a:lnTo>
                  <a:pt x="1460004" y="806347"/>
                </a:lnTo>
                <a:lnTo>
                  <a:pt x="1469688" y="797917"/>
                </a:lnTo>
                <a:lnTo>
                  <a:pt x="1460004" y="0"/>
                </a:lnTo>
                <a:lnTo>
                  <a:pt x="1419780" y="71838"/>
                </a:lnTo>
                <a:lnTo>
                  <a:pt x="1381045" y="142210"/>
                </a:lnTo>
                <a:lnTo>
                  <a:pt x="1340820" y="211116"/>
                </a:lnTo>
                <a:lnTo>
                  <a:pt x="1302086" y="278556"/>
                </a:lnTo>
                <a:lnTo>
                  <a:pt x="1261861" y="344530"/>
                </a:lnTo>
                <a:lnTo>
                  <a:pt x="1223126" y="407572"/>
                </a:lnTo>
                <a:lnTo>
                  <a:pt x="1182901" y="470614"/>
                </a:lnTo>
                <a:lnTo>
                  <a:pt x="1144167" y="530723"/>
                </a:lnTo>
                <a:lnTo>
                  <a:pt x="1103942" y="590833"/>
                </a:lnTo>
                <a:lnTo>
                  <a:pt x="1065207" y="649476"/>
                </a:lnTo>
                <a:lnTo>
                  <a:pt x="1024983" y="705187"/>
                </a:lnTo>
                <a:lnTo>
                  <a:pt x="986248" y="760899"/>
                </a:lnTo>
                <a:lnTo>
                  <a:pt x="946023" y="815144"/>
                </a:lnTo>
                <a:lnTo>
                  <a:pt x="907288" y="869389"/>
                </a:lnTo>
                <a:lnTo>
                  <a:pt x="867064" y="920702"/>
                </a:lnTo>
                <a:lnTo>
                  <a:pt x="828329" y="970549"/>
                </a:lnTo>
                <a:lnTo>
                  <a:pt x="788104" y="1020396"/>
                </a:lnTo>
                <a:lnTo>
                  <a:pt x="749370" y="1068777"/>
                </a:lnTo>
                <a:lnTo>
                  <a:pt x="709145" y="1115691"/>
                </a:lnTo>
                <a:lnTo>
                  <a:pt x="670410" y="1162606"/>
                </a:lnTo>
                <a:lnTo>
                  <a:pt x="631675" y="1206589"/>
                </a:lnTo>
                <a:lnTo>
                  <a:pt x="591451" y="1250571"/>
                </a:lnTo>
                <a:lnTo>
                  <a:pt x="552716" y="1294554"/>
                </a:lnTo>
                <a:lnTo>
                  <a:pt x="512491" y="1335604"/>
                </a:lnTo>
                <a:lnTo>
                  <a:pt x="473757" y="1376655"/>
                </a:lnTo>
                <a:lnTo>
                  <a:pt x="433532" y="1417705"/>
                </a:lnTo>
                <a:lnTo>
                  <a:pt x="394797" y="1457289"/>
                </a:lnTo>
                <a:lnTo>
                  <a:pt x="354573" y="1495408"/>
                </a:lnTo>
                <a:lnTo>
                  <a:pt x="315838" y="1532060"/>
                </a:lnTo>
                <a:lnTo>
                  <a:pt x="275613" y="1568712"/>
                </a:lnTo>
                <a:lnTo>
                  <a:pt x="236878" y="1605364"/>
                </a:lnTo>
                <a:lnTo>
                  <a:pt x="196654" y="1639084"/>
                </a:lnTo>
                <a:lnTo>
                  <a:pt x="157919" y="1674270"/>
                </a:lnTo>
                <a:lnTo>
                  <a:pt x="117694" y="1707990"/>
                </a:lnTo>
                <a:lnTo>
                  <a:pt x="78959" y="1740244"/>
                </a:lnTo>
                <a:lnTo>
                  <a:pt x="38735" y="1772498"/>
                </a:lnTo>
                <a:lnTo>
                  <a:pt x="0" y="1803286"/>
                </a:lnTo>
                <a:lnTo>
                  <a:pt x="38735" y="1773964"/>
                </a:lnTo>
                <a:lnTo>
                  <a:pt x="78959" y="1746108"/>
                </a:lnTo>
                <a:close/>
              </a:path>
            </a:pathLst>
          </a:custGeom>
          <a:solidFill>
            <a:schemeClr val="accent2">
              <a:alpha val="70000"/>
            </a:schemeClr>
          </a:solidFill>
          <a:ln w="12406" cap="flat">
            <a:noFill/>
            <a:prstDash val="solid"/>
            <a:miter/>
          </a:ln>
        </p:spPr>
        <p:txBody>
          <a:bodyPr rtlCol="0" anchor="ctr"/>
          <a:lstStyle/>
          <a:p>
            <a:endParaRPr lang="en-NZ"/>
          </a:p>
        </p:txBody>
      </p:sp>
      <p:sp>
        <p:nvSpPr>
          <p:cNvPr id="6" name="Freeform: Shape 5">
            <a:extLst>
              <a:ext uri="{FF2B5EF4-FFF2-40B4-BE49-F238E27FC236}">
                <a16:creationId xmlns:a16="http://schemas.microsoft.com/office/drawing/2014/main" id="{C07BDE0D-AEF0-4D26-14DB-A4883657DB51}"/>
              </a:ext>
            </a:extLst>
          </p:cNvPr>
          <p:cNvSpPr/>
          <p:nvPr/>
        </p:nvSpPr>
        <p:spPr>
          <a:xfrm>
            <a:off x="3099347" y="2801302"/>
            <a:ext cx="1542688" cy="630416"/>
          </a:xfrm>
          <a:custGeom>
            <a:avLst/>
            <a:gdLst>
              <a:gd name="connsiteX0" fmla="*/ 78959 w 1542688"/>
              <a:gd name="connsiteY0" fmla="*/ 617222 h 630416"/>
              <a:gd name="connsiteX1" fmla="*/ 119184 w 1542688"/>
              <a:gd name="connsiteY1" fmla="*/ 618688 h 630416"/>
              <a:gd name="connsiteX2" fmla="*/ 157919 w 1542688"/>
              <a:gd name="connsiteY2" fmla="*/ 620154 h 630416"/>
              <a:gd name="connsiteX3" fmla="*/ 196654 w 1542688"/>
              <a:gd name="connsiteY3" fmla="*/ 605494 h 630416"/>
              <a:gd name="connsiteX4" fmla="*/ 236878 w 1542688"/>
              <a:gd name="connsiteY4" fmla="*/ 589366 h 630416"/>
              <a:gd name="connsiteX5" fmla="*/ 275613 w 1542688"/>
              <a:gd name="connsiteY5" fmla="*/ 574706 h 630416"/>
              <a:gd name="connsiteX6" fmla="*/ 315838 w 1542688"/>
              <a:gd name="connsiteY6" fmla="*/ 561511 h 630416"/>
              <a:gd name="connsiteX7" fmla="*/ 354572 w 1542688"/>
              <a:gd name="connsiteY7" fmla="*/ 546850 h 630416"/>
              <a:gd name="connsiteX8" fmla="*/ 394797 w 1542688"/>
              <a:gd name="connsiteY8" fmla="*/ 532189 h 630416"/>
              <a:gd name="connsiteX9" fmla="*/ 433532 w 1542688"/>
              <a:gd name="connsiteY9" fmla="*/ 518994 h 630416"/>
              <a:gd name="connsiteX10" fmla="*/ 473756 w 1542688"/>
              <a:gd name="connsiteY10" fmla="*/ 504334 h 630416"/>
              <a:gd name="connsiteX11" fmla="*/ 512491 w 1542688"/>
              <a:gd name="connsiteY11" fmla="*/ 491139 h 630416"/>
              <a:gd name="connsiteX12" fmla="*/ 552716 w 1542688"/>
              <a:gd name="connsiteY12" fmla="*/ 477944 h 630416"/>
              <a:gd name="connsiteX13" fmla="*/ 591451 w 1542688"/>
              <a:gd name="connsiteY13" fmla="*/ 464749 h 630416"/>
              <a:gd name="connsiteX14" fmla="*/ 631675 w 1542688"/>
              <a:gd name="connsiteY14" fmla="*/ 451554 h 630416"/>
              <a:gd name="connsiteX15" fmla="*/ 670410 w 1542688"/>
              <a:gd name="connsiteY15" fmla="*/ 438360 h 630416"/>
              <a:gd name="connsiteX16" fmla="*/ 710635 w 1542688"/>
              <a:gd name="connsiteY16" fmla="*/ 426631 h 630416"/>
              <a:gd name="connsiteX17" fmla="*/ 749370 w 1542688"/>
              <a:gd name="connsiteY17" fmla="*/ 414902 h 630416"/>
              <a:gd name="connsiteX18" fmla="*/ 789594 w 1542688"/>
              <a:gd name="connsiteY18" fmla="*/ 401707 h 630416"/>
              <a:gd name="connsiteX19" fmla="*/ 828329 w 1542688"/>
              <a:gd name="connsiteY19" fmla="*/ 389979 h 630416"/>
              <a:gd name="connsiteX20" fmla="*/ 868554 w 1542688"/>
              <a:gd name="connsiteY20" fmla="*/ 379716 h 630416"/>
              <a:gd name="connsiteX21" fmla="*/ 907288 w 1542688"/>
              <a:gd name="connsiteY21" fmla="*/ 367988 h 630416"/>
              <a:gd name="connsiteX22" fmla="*/ 947513 w 1542688"/>
              <a:gd name="connsiteY22" fmla="*/ 357725 h 630416"/>
              <a:gd name="connsiteX23" fmla="*/ 986248 w 1542688"/>
              <a:gd name="connsiteY23" fmla="*/ 345996 h 630416"/>
              <a:gd name="connsiteX24" fmla="*/ 1024983 w 1542688"/>
              <a:gd name="connsiteY24" fmla="*/ 335734 h 630416"/>
              <a:gd name="connsiteX25" fmla="*/ 1065207 w 1542688"/>
              <a:gd name="connsiteY25" fmla="*/ 325471 h 630416"/>
              <a:gd name="connsiteX26" fmla="*/ 1103942 w 1542688"/>
              <a:gd name="connsiteY26" fmla="*/ 316675 h 630416"/>
              <a:gd name="connsiteX27" fmla="*/ 1144167 w 1542688"/>
              <a:gd name="connsiteY27" fmla="*/ 306412 h 630416"/>
              <a:gd name="connsiteX28" fmla="*/ 1182901 w 1542688"/>
              <a:gd name="connsiteY28" fmla="*/ 297615 h 630416"/>
              <a:gd name="connsiteX29" fmla="*/ 1223126 w 1542688"/>
              <a:gd name="connsiteY29" fmla="*/ 288819 h 630416"/>
              <a:gd name="connsiteX30" fmla="*/ 1261861 w 1542688"/>
              <a:gd name="connsiteY30" fmla="*/ 280022 h 630416"/>
              <a:gd name="connsiteX31" fmla="*/ 1302086 w 1542688"/>
              <a:gd name="connsiteY31" fmla="*/ 271226 h 630416"/>
              <a:gd name="connsiteX32" fmla="*/ 1340820 w 1542688"/>
              <a:gd name="connsiteY32" fmla="*/ 263895 h 630416"/>
              <a:gd name="connsiteX33" fmla="*/ 1381045 w 1542688"/>
              <a:gd name="connsiteY33" fmla="*/ 255099 h 630416"/>
              <a:gd name="connsiteX34" fmla="*/ 1419780 w 1542688"/>
              <a:gd name="connsiteY34" fmla="*/ 247768 h 630416"/>
              <a:gd name="connsiteX35" fmla="*/ 1460004 w 1542688"/>
              <a:gd name="connsiteY35" fmla="*/ 241904 h 630416"/>
              <a:gd name="connsiteX36" fmla="*/ 1498739 w 1542688"/>
              <a:gd name="connsiteY36" fmla="*/ 234574 h 630416"/>
              <a:gd name="connsiteX37" fmla="*/ 1538964 w 1542688"/>
              <a:gd name="connsiteY37" fmla="*/ 228709 h 630416"/>
              <a:gd name="connsiteX38" fmla="*/ 1542688 w 1542688"/>
              <a:gd name="connsiteY38" fmla="*/ 227976 h 630416"/>
              <a:gd name="connsiteX39" fmla="*/ 1538964 w 1542688"/>
              <a:gd name="connsiteY39" fmla="*/ 0 h 630416"/>
              <a:gd name="connsiteX40" fmla="*/ 1498739 w 1542688"/>
              <a:gd name="connsiteY40" fmla="*/ 13195 h 630416"/>
              <a:gd name="connsiteX41" fmla="*/ 1460004 w 1542688"/>
              <a:gd name="connsiteY41" fmla="*/ 26390 h 630416"/>
              <a:gd name="connsiteX42" fmla="*/ 1419780 w 1542688"/>
              <a:gd name="connsiteY42" fmla="*/ 39584 h 630416"/>
              <a:gd name="connsiteX43" fmla="*/ 1381045 w 1542688"/>
              <a:gd name="connsiteY43" fmla="*/ 51313 h 630416"/>
              <a:gd name="connsiteX44" fmla="*/ 1340820 w 1542688"/>
              <a:gd name="connsiteY44" fmla="*/ 64508 h 630416"/>
              <a:gd name="connsiteX45" fmla="*/ 1302086 w 1542688"/>
              <a:gd name="connsiteY45" fmla="*/ 77703 h 630416"/>
              <a:gd name="connsiteX46" fmla="*/ 1261861 w 1542688"/>
              <a:gd name="connsiteY46" fmla="*/ 89431 h 630416"/>
              <a:gd name="connsiteX47" fmla="*/ 1223126 w 1542688"/>
              <a:gd name="connsiteY47" fmla="*/ 102626 h 630416"/>
              <a:gd name="connsiteX48" fmla="*/ 1182901 w 1542688"/>
              <a:gd name="connsiteY48" fmla="*/ 114355 h 630416"/>
              <a:gd name="connsiteX49" fmla="*/ 1144167 w 1542688"/>
              <a:gd name="connsiteY49" fmla="*/ 126083 h 630416"/>
              <a:gd name="connsiteX50" fmla="*/ 1103942 w 1542688"/>
              <a:gd name="connsiteY50" fmla="*/ 139278 h 630416"/>
              <a:gd name="connsiteX51" fmla="*/ 1065207 w 1542688"/>
              <a:gd name="connsiteY51" fmla="*/ 151007 h 630416"/>
              <a:gd name="connsiteX52" fmla="*/ 1024983 w 1542688"/>
              <a:gd name="connsiteY52" fmla="*/ 164202 h 630416"/>
              <a:gd name="connsiteX53" fmla="*/ 986248 w 1542688"/>
              <a:gd name="connsiteY53" fmla="*/ 177396 h 630416"/>
              <a:gd name="connsiteX54" fmla="*/ 947513 w 1542688"/>
              <a:gd name="connsiteY54" fmla="*/ 190591 h 630416"/>
              <a:gd name="connsiteX55" fmla="*/ 907288 w 1542688"/>
              <a:gd name="connsiteY55" fmla="*/ 205252 h 630416"/>
              <a:gd name="connsiteX56" fmla="*/ 868554 w 1542688"/>
              <a:gd name="connsiteY56" fmla="*/ 219913 h 630416"/>
              <a:gd name="connsiteX57" fmla="*/ 828329 w 1542688"/>
              <a:gd name="connsiteY57" fmla="*/ 234574 h 630416"/>
              <a:gd name="connsiteX58" fmla="*/ 789594 w 1542688"/>
              <a:gd name="connsiteY58" fmla="*/ 249235 h 630416"/>
              <a:gd name="connsiteX59" fmla="*/ 749370 w 1542688"/>
              <a:gd name="connsiteY59" fmla="*/ 265362 h 630416"/>
              <a:gd name="connsiteX60" fmla="*/ 710635 w 1542688"/>
              <a:gd name="connsiteY60" fmla="*/ 281488 h 630416"/>
              <a:gd name="connsiteX61" fmla="*/ 670410 w 1542688"/>
              <a:gd name="connsiteY61" fmla="*/ 299082 h 630416"/>
              <a:gd name="connsiteX62" fmla="*/ 631675 w 1542688"/>
              <a:gd name="connsiteY62" fmla="*/ 315208 h 630416"/>
              <a:gd name="connsiteX63" fmla="*/ 591451 w 1542688"/>
              <a:gd name="connsiteY63" fmla="*/ 332801 h 630416"/>
              <a:gd name="connsiteX64" fmla="*/ 552716 w 1542688"/>
              <a:gd name="connsiteY64" fmla="*/ 350395 h 630416"/>
              <a:gd name="connsiteX65" fmla="*/ 512491 w 1542688"/>
              <a:gd name="connsiteY65" fmla="*/ 369454 h 630416"/>
              <a:gd name="connsiteX66" fmla="*/ 473756 w 1542688"/>
              <a:gd name="connsiteY66" fmla="*/ 387047 h 630416"/>
              <a:gd name="connsiteX67" fmla="*/ 433532 w 1542688"/>
              <a:gd name="connsiteY67" fmla="*/ 406106 h 630416"/>
              <a:gd name="connsiteX68" fmla="*/ 394797 w 1542688"/>
              <a:gd name="connsiteY68" fmla="*/ 425165 h 630416"/>
              <a:gd name="connsiteX69" fmla="*/ 354572 w 1542688"/>
              <a:gd name="connsiteY69" fmla="*/ 444224 h 630416"/>
              <a:gd name="connsiteX70" fmla="*/ 315838 w 1542688"/>
              <a:gd name="connsiteY70" fmla="*/ 464749 h 630416"/>
              <a:gd name="connsiteX71" fmla="*/ 275613 w 1542688"/>
              <a:gd name="connsiteY71" fmla="*/ 483808 h 630416"/>
              <a:gd name="connsiteX72" fmla="*/ 236878 w 1542688"/>
              <a:gd name="connsiteY72" fmla="*/ 504334 h 630416"/>
              <a:gd name="connsiteX73" fmla="*/ 196654 w 1542688"/>
              <a:gd name="connsiteY73" fmla="*/ 524859 h 630416"/>
              <a:gd name="connsiteX74" fmla="*/ 157919 w 1542688"/>
              <a:gd name="connsiteY74" fmla="*/ 545384 h 630416"/>
              <a:gd name="connsiteX75" fmla="*/ 119184 w 1542688"/>
              <a:gd name="connsiteY75" fmla="*/ 567375 h 630416"/>
              <a:gd name="connsiteX76" fmla="*/ 78959 w 1542688"/>
              <a:gd name="connsiteY76" fmla="*/ 587900 h 630416"/>
              <a:gd name="connsiteX77" fmla="*/ 40225 w 1542688"/>
              <a:gd name="connsiteY77" fmla="*/ 609892 h 630416"/>
              <a:gd name="connsiteX78" fmla="*/ 0 w 1542688"/>
              <a:gd name="connsiteY78" fmla="*/ 630417 h 630416"/>
              <a:gd name="connsiteX79" fmla="*/ 40225 w 1542688"/>
              <a:gd name="connsiteY79" fmla="*/ 620154 h 630416"/>
              <a:gd name="connsiteX80" fmla="*/ 78959 w 1542688"/>
              <a:gd name="connsiteY80" fmla="*/ 617222 h 63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542688" h="630416">
                <a:moveTo>
                  <a:pt x="78959" y="617222"/>
                </a:moveTo>
                <a:lnTo>
                  <a:pt x="119184" y="618688"/>
                </a:lnTo>
                <a:lnTo>
                  <a:pt x="157919" y="620154"/>
                </a:lnTo>
                <a:lnTo>
                  <a:pt x="196654" y="605494"/>
                </a:lnTo>
                <a:lnTo>
                  <a:pt x="236878" y="589366"/>
                </a:lnTo>
                <a:lnTo>
                  <a:pt x="275613" y="574706"/>
                </a:lnTo>
                <a:lnTo>
                  <a:pt x="315838" y="561511"/>
                </a:lnTo>
                <a:lnTo>
                  <a:pt x="354572" y="546850"/>
                </a:lnTo>
                <a:lnTo>
                  <a:pt x="394797" y="532189"/>
                </a:lnTo>
                <a:lnTo>
                  <a:pt x="433532" y="518994"/>
                </a:lnTo>
                <a:lnTo>
                  <a:pt x="473756" y="504334"/>
                </a:lnTo>
                <a:lnTo>
                  <a:pt x="512491" y="491139"/>
                </a:lnTo>
                <a:lnTo>
                  <a:pt x="552716" y="477944"/>
                </a:lnTo>
                <a:lnTo>
                  <a:pt x="591451" y="464749"/>
                </a:lnTo>
                <a:lnTo>
                  <a:pt x="631675" y="451554"/>
                </a:lnTo>
                <a:lnTo>
                  <a:pt x="670410" y="438360"/>
                </a:lnTo>
                <a:lnTo>
                  <a:pt x="710635" y="426631"/>
                </a:lnTo>
                <a:lnTo>
                  <a:pt x="749370" y="414902"/>
                </a:lnTo>
                <a:lnTo>
                  <a:pt x="789594" y="401707"/>
                </a:lnTo>
                <a:lnTo>
                  <a:pt x="828329" y="389979"/>
                </a:lnTo>
                <a:lnTo>
                  <a:pt x="868554" y="379716"/>
                </a:lnTo>
                <a:lnTo>
                  <a:pt x="907288" y="367988"/>
                </a:lnTo>
                <a:lnTo>
                  <a:pt x="947513" y="357725"/>
                </a:lnTo>
                <a:lnTo>
                  <a:pt x="986248" y="345996"/>
                </a:lnTo>
                <a:lnTo>
                  <a:pt x="1024983" y="335734"/>
                </a:lnTo>
                <a:lnTo>
                  <a:pt x="1065207" y="325471"/>
                </a:lnTo>
                <a:lnTo>
                  <a:pt x="1103942" y="316675"/>
                </a:lnTo>
                <a:lnTo>
                  <a:pt x="1144167" y="306412"/>
                </a:lnTo>
                <a:lnTo>
                  <a:pt x="1182901" y="297615"/>
                </a:lnTo>
                <a:lnTo>
                  <a:pt x="1223126" y="288819"/>
                </a:lnTo>
                <a:lnTo>
                  <a:pt x="1261861" y="280022"/>
                </a:lnTo>
                <a:lnTo>
                  <a:pt x="1302086" y="271226"/>
                </a:lnTo>
                <a:lnTo>
                  <a:pt x="1340820" y="263895"/>
                </a:lnTo>
                <a:lnTo>
                  <a:pt x="1381045" y="255099"/>
                </a:lnTo>
                <a:lnTo>
                  <a:pt x="1419780" y="247768"/>
                </a:lnTo>
                <a:lnTo>
                  <a:pt x="1460004" y="241904"/>
                </a:lnTo>
                <a:lnTo>
                  <a:pt x="1498739" y="234574"/>
                </a:lnTo>
                <a:lnTo>
                  <a:pt x="1538964" y="228709"/>
                </a:lnTo>
                <a:lnTo>
                  <a:pt x="1542688" y="227976"/>
                </a:lnTo>
                <a:lnTo>
                  <a:pt x="1538964" y="0"/>
                </a:lnTo>
                <a:lnTo>
                  <a:pt x="1498739" y="13195"/>
                </a:lnTo>
                <a:lnTo>
                  <a:pt x="1460004" y="26390"/>
                </a:lnTo>
                <a:lnTo>
                  <a:pt x="1419780" y="39584"/>
                </a:lnTo>
                <a:lnTo>
                  <a:pt x="1381045" y="51313"/>
                </a:lnTo>
                <a:lnTo>
                  <a:pt x="1340820" y="64508"/>
                </a:lnTo>
                <a:lnTo>
                  <a:pt x="1302086" y="77703"/>
                </a:lnTo>
                <a:lnTo>
                  <a:pt x="1261861" y="89431"/>
                </a:lnTo>
                <a:lnTo>
                  <a:pt x="1223126" y="102626"/>
                </a:lnTo>
                <a:lnTo>
                  <a:pt x="1182901" y="114355"/>
                </a:lnTo>
                <a:lnTo>
                  <a:pt x="1144167" y="126083"/>
                </a:lnTo>
                <a:lnTo>
                  <a:pt x="1103942" y="139278"/>
                </a:lnTo>
                <a:lnTo>
                  <a:pt x="1065207" y="151007"/>
                </a:lnTo>
                <a:lnTo>
                  <a:pt x="1024983" y="164202"/>
                </a:lnTo>
                <a:lnTo>
                  <a:pt x="986248" y="177396"/>
                </a:lnTo>
                <a:lnTo>
                  <a:pt x="947513" y="190591"/>
                </a:lnTo>
                <a:lnTo>
                  <a:pt x="907288" y="205252"/>
                </a:lnTo>
                <a:lnTo>
                  <a:pt x="868554" y="219913"/>
                </a:lnTo>
                <a:lnTo>
                  <a:pt x="828329" y="234574"/>
                </a:lnTo>
                <a:lnTo>
                  <a:pt x="789594" y="249235"/>
                </a:lnTo>
                <a:lnTo>
                  <a:pt x="749370" y="265362"/>
                </a:lnTo>
                <a:lnTo>
                  <a:pt x="710635" y="281488"/>
                </a:lnTo>
                <a:lnTo>
                  <a:pt x="670410" y="299082"/>
                </a:lnTo>
                <a:lnTo>
                  <a:pt x="631675" y="315208"/>
                </a:lnTo>
                <a:lnTo>
                  <a:pt x="591451" y="332801"/>
                </a:lnTo>
                <a:lnTo>
                  <a:pt x="552716" y="350395"/>
                </a:lnTo>
                <a:lnTo>
                  <a:pt x="512491" y="369454"/>
                </a:lnTo>
                <a:lnTo>
                  <a:pt x="473756" y="387047"/>
                </a:lnTo>
                <a:lnTo>
                  <a:pt x="433532" y="406106"/>
                </a:lnTo>
                <a:lnTo>
                  <a:pt x="394797" y="425165"/>
                </a:lnTo>
                <a:lnTo>
                  <a:pt x="354572" y="444224"/>
                </a:lnTo>
                <a:lnTo>
                  <a:pt x="315838" y="464749"/>
                </a:lnTo>
                <a:lnTo>
                  <a:pt x="275613" y="483808"/>
                </a:lnTo>
                <a:lnTo>
                  <a:pt x="236878" y="504334"/>
                </a:lnTo>
                <a:lnTo>
                  <a:pt x="196654" y="524859"/>
                </a:lnTo>
                <a:lnTo>
                  <a:pt x="157919" y="545384"/>
                </a:lnTo>
                <a:lnTo>
                  <a:pt x="119184" y="567375"/>
                </a:lnTo>
                <a:lnTo>
                  <a:pt x="78959" y="587900"/>
                </a:lnTo>
                <a:lnTo>
                  <a:pt x="40225" y="609892"/>
                </a:lnTo>
                <a:lnTo>
                  <a:pt x="0" y="630417"/>
                </a:lnTo>
                <a:lnTo>
                  <a:pt x="40225" y="620154"/>
                </a:lnTo>
                <a:lnTo>
                  <a:pt x="78959" y="617222"/>
                </a:lnTo>
                <a:close/>
              </a:path>
            </a:pathLst>
          </a:custGeom>
          <a:solidFill>
            <a:srgbClr val="235A68">
              <a:alpha val="70000"/>
            </a:srgbClr>
          </a:solidFill>
          <a:ln w="12406" cap="flat">
            <a:noFill/>
            <a:prstDash val="solid"/>
            <a:miter/>
          </a:ln>
        </p:spPr>
        <p:txBody>
          <a:bodyPr rtlCol="0" anchor="ctr"/>
          <a:lstStyle/>
          <a:p>
            <a:endParaRPr lang="en-NZ"/>
          </a:p>
        </p:txBody>
      </p:sp>
      <p:sp>
        <p:nvSpPr>
          <p:cNvPr id="7" name="Freeform: Shape 6">
            <a:extLst>
              <a:ext uri="{FF2B5EF4-FFF2-40B4-BE49-F238E27FC236}">
                <a16:creationId xmlns:a16="http://schemas.microsoft.com/office/drawing/2014/main" id="{F46DD2E5-DF2D-E2E2-A8EF-1BA5F097A05F}"/>
              </a:ext>
            </a:extLst>
          </p:cNvPr>
          <p:cNvSpPr/>
          <p:nvPr/>
        </p:nvSpPr>
        <p:spPr>
          <a:xfrm>
            <a:off x="4578718" y="1758916"/>
            <a:ext cx="2034074" cy="917769"/>
          </a:xfrm>
          <a:custGeom>
            <a:avLst/>
            <a:gdLst>
              <a:gd name="connsiteX0" fmla="*/ 19367 w 2034074"/>
              <a:gd name="connsiteY0" fmla="*/ 906041 h 917769"/>
              <a:gd name="connsiteX1" fmla="*/ 59592 w 2034074"/>
              <a:gd name="connsiteY1" fmla="*/ 884050 h 917769"/>
              <a:gd name="connsiteX2" fmla="*/ 98327 w 2034074"/>
              <a:gd name="connsiteY2" fmla="*/ 862058 h 917769"/>
              <a:gd name="connsiteX3" fmla="*/ 138551 w 2034074"/>
              <a:gd name="connsiteY3" fmla="*/ 840067 h 917769"/>
              <a:gd name="connsiteX4" fmla="*/ 177286 w 2034074"/>
              <a:gd name="connsiteY4" fmla="*/ 819542 h 917769"/>
              <a:gd name="connsiteX5" fmla="*/ 217511 w 2034074"/>
              <a:gd name="connsiteY5" fmla="*/ 799017 h 917769"/>
              <a:gd name="connsiteX6" fmla="*/ 256246 w 2034074"/>
              <a:gd name="connsiteY6" fmla="*/ 778492 h 917769"/>
              <a:gd name="connsiteX7" fmla="*/ 294980 w 2034074"/>
              <a:gd name="connsiteY7" fmla="*/ 757966 h 917769"/>
              <a:gd name="connsiteX8" fmla="*/ 335205 w 2034074"/>
              <a:gd name="connsiteY8" fmla="*/ 737441 h 917769"/>
              <a:gd name="connsiteX9" fmla="*/ 373940 w 2034074"/>
              <a:gd name="connsiteY9" fmla="*/ 718382 h 917769"/>
              <a:gd name="connsiteX10" fmla="*/ 414165 w 2034074"/>
              <a:gd name="connsiteY10" fmla="*/ 699323 h 917769"/>
              <a:gd name="connsiteX11" fmla="*/ 452899 w 2034074"/>
              <a:gd name="connsiteY11" fmla="*/ 680264 h 917769"/>
              <a:gd name="connsiteX12" fmla="*/ 493124 w 2034074"/>
              <a:gd name="connsiteY12" fmla="*/ 661205 h 917769"/>
              <a:gd name="connsiteX13" fmla="*/ 531859 w 2034074"/>
              <a:gd name="connsiteY13" fmla="*/ 643612 h 917769"/>
              <a:gd name="connsiteX14" fmla="*/ 572083 w 2034074"/>
              <a:gd name="connsiteY14" fmla="*/ 626019 h 917769"/>
              <a:gd name="connsiteX15" fmla="*/ 610818 w 2034074"/>
              <a:gd name="connsiteY15" fmla="*/ 608426 h 917769"/>
              <a:gd name="connsiteX16" fmla="*/ 651043 w 2034074"/>
              <a:gd name="connsiteY16" fmla="*/ 592299 h 917769"/>
              <a:gd name="connsiteX17" fmla="*/ 689778 w 2034074"/>
              <a:gd name="connsiteY17" fmla="*/ 576172 h 917769"/>
              <a:gd name="connsiteX18" fmla="*/ 730002 w 2034074"/>
              <a:gd name="connsiteY18" fmla="*/ 560045 h 917769"/>
              <a:gd name="connsiteX19" fmla="*/ 768737 w 2034074"/>
              <a:gd name="connsiteY19" fmla="*/ 545384 h 917769"/>
              <a:gd name="connsiteX20" fmla="*/ 808962 w 2034074"/>
              <a:gd name="connsiteY20" fmla="*/ 530723 h 917769"/>
              <a:gd name="connsiteX21" fmla="*/ 847696 w 2034074"/>
              <a:gd name="connsiteY21" fmla="*/ 516062 h 917769"/>
              <a:gd name="connsiteX22" fmla="*/ 887921 w 2034074"/>
              <a:gd name="connsiteY22" fmla="*/ 501401 h 917769"/>
              <a:gd name="connsiteX23" fmla="*/ 926656 w 2034074"/>
              <a:gd name="connsiteY23" fmla="*/ 488207 h 917769"/>
              <a:gd name="connsiteX24" fmla="*/ 966881 w 2034074"/>
              <a:gd name="connsiteY24" fmla="*/ 475012 h 917769"/>
              <a:gd name="connsiteX25" fmla="*/ 1005615 w 2034074"/>
              <a:gd name="connsiteY25" fmla="*/ 463283 h 917769"/>
              <a:gd name="connsiteX26" fmla="*/ 1045840 w 2034074"/>
              <a:gd name="connsiteY26" fmla="*/ 451554 h 917769"/>
              <a:gd name="connsiteX27" fmla="*/ 1084575 w 2034074"/>
              <a:gd name="connsiteY27" fmla="*/ 439826 h 917769"/>
              <a:gd name="connsiteX28" fmla="*/ 1123310 w 2034074"/>
              <a:gd name="connsiteY28" fmla="*/ 429563 h 917769"/>
              <a:gd name="connsiteX29" fmla="*/ 1163534 w 2034074"/>
              <a:gd name="connsiteY29" fmla="*/ 419301 h 917769"/>
              <a:gd name="connsiteX30" fmla="*/ 1202269 w 2034074"/>
              <a:gd name="connsiteY30" fmla="*/ 409038 h 917769"/>
              <a:gd name="connsiteX31" fmla="*/ 1242493 w 2034074"/>
              <a:gd name="connsiteY31" fmla="*/ 400241 h 917769"/>
              <a:gd name="connsiteX32" fmla="*/ 1281228 w 2034074"/>
              <a:gd name="connsiteY32" fmla="*/ 391445 h 917769"/>
              <a:gd name="connsiteX33" fmla="*/ 1321453 w 2034074"/>
              <a:gd name="connsiteY33" fmla="*/ 384114 h 917769"/>
              <a:gd name="connsiteX34" fmla="*/ 1360188 w 2034074"/>
              <a:gd name="connsiteY34" fmla="*/ 376784 h 917769"/>
              <a:gd name="connsiteX35" fmla="*/ 1400412 w 2034074"/>
              <a:gd name="connsiteY35" fmla="*/ 369454 h 917769"/>
              <a:gd name="connsiteX36" fmla="*/ 1439147 w 2034074"/>
              <a:gd name="connsiteY36" fmla="*/ 363589 h 917769"/>
              <a:gd name="connsiteX37" fmla="*/ 1479372 w 2034074"/>
              <a:gd name="connsiteY37" fmla="*/ 357725 h 917769"/>
              <a:gd name="connsiteX38" fmla="*/ 1518107 w 2034074"/>
              <a:gd name="connsiteY38" fmla="*/ 351861 h 917769"/>
              <a:gd name="connsiteX39" fmla="*/ 1558331 w 2034074"/>
              <a:gd name="connsiteY39" fmla="*/ 347462 h 917769"/>
              <a:gd name="connsiteX40" fmla="*/ 1597066 w 2034074"/>
              <a:gd name="connsiteY40" fmla="*/ 343064 h 917769"/>
              <a:gd name="connsiteX41" fmla="*/ 1637291 w 2034074"/>
              <a:gd name="connsiteY41" fmla="*/ 338666 h 917769"/>
              <a:gd name="connsiteX42" fmla="*/ 1676025 w 2034074"/>
              <a:gd name="connsiteY42" fmla="*/ 334268 h 917769"/>
              <a:gd name="connsiteX43" fmla="*/ 1716250 w 2034074"/>
              <a:gd name="connsiteY43" fmla="*/ 328403 h 917769"/>
              <a:gd name="connsiteX44" fmla="*/ 1754985 w 2034074"/>
              <a:gd name="connsiteY44" fmla="*/ 324005 h 917769"/>
              <a:gd name="connsiteX45" fmla="*/ 1795210 w 2034074"/>
              <a:gd name="connsiteY45" fmla="*/ 319607 h 917769"/>
              <a:gd name="connsiteX46" fmla="*/ 1833944 w 2034074"/>
              <a:gd name="connsiteY46" fmla="*/ 315208 h 917769"/>
              <a:gd name="connsiteX47" fmla="*/ 1872679 w 2034074"/>
              <a:gd name="connsiteY47" fmla="*/ 310810 h 917769"/>
              <a:gd name="connsiteX48" fmla="*/ 1912904 w 2034074"/>
              <a:gd name="connsiteY48" fmla="*/ 306412 h 917769"/>
              <a:gd name="connsiteX49" fmla="*/ 1951639 w 2034074"/>
              <a:gd name="connsiteY49" fmla="*/ 300548 h 917769"/>
              <a:gd name="connsiteX50" fmla="*/ 1991863 w 2034074"/>
              <a:gd name="connsiteY50" fmla="*/ 296149 h 917769"/>
              <a:gd name="connsiteX51" fmla="*/ 2030598 w 2034074"/>
              <a:gd name="connsiteY51" fmla="*/ 291751 h 917769"/>
              <a:gd name="connsiteX52" fmla="*/ 2034074 w 2034074"/>
              <a:gd name="connsiteY52" fmla="*/ 291385 h 917769"/>
              <a:gd name="connsiteX53" fmla="*/ 2030598 w 2034074"/>
              <a:gd name="connsiteY53" fmla="*/ 0 h 917769"/>
              <a:gd name="connsiteX54" fmla="*/ 1991863 w 2034074"/>
              <a:gd name="connsiteY54" fmla="*/ 11729 h 917769"/>
              <a:gd name="connsiteX55" fmla="*/ 1951639 w 2034074"/>
              <a:gd name="connsiteY55" fmla="*/ 23457 h 917769"/>
              <a:gd name="connsiteX56" fmla="*/ 1912904 w 2034074"/>
              <a:gd name="connsiteY56" fmla="*/ 35186 h 917769"/>
              <a:gd name="connsiteX57" fmla="*/ 1872679 w 2034074"/>
              <a:gd name="connsiteY57" fmla="*/ 46915 h 917769"/>
              <a:gd name="connsiteX58" fmla="*/ 1833944 w 2034074"/>
              <a:gd name="connsiteY58" fmla="*/ 58643 h 917769"/>
              <a:gd name="connsiteX59" fmla="*/ 1795210 w 2034074"/>
              <a:gd name="connsiteY59" fmla="*/ 70372 h 917769"/>
              <a:gd name="connsiteX60" fmla="*/ 1754985 w 2034074"/>
              <a:gd name="connsiteY60" fmla="*/ 82101 h 917769"/>
              <a:gd name="connsiteX61" fmla="*/ 1716250 w 2034074"/>
              <a:gd name="connsiteY61" fmla="*/ 93829 h 917769"/>
              <a:gd name="connsiteX62" fmla="*/ 1676025 w 2034074"/>
              <a:gd name="connsiteY62" fmla="*/ 105558 h 917769"/>
              <a:gd name="connsiteX63" fmla="*/ 1637291 w 2034074"/>
              <a:gd name="connsiteY63" fmla="*/ 115821 h 917769"/>
              <a:gd name="connsiteX64" fmla="*/ 1597066 w 2034074"/>
              <a:gd name="connsiteY64" fmla="*/ 127549 h 917769"/>
              <a:gd name="connsiteX65" fmla="*/ 1558331 w 2034074"/>
              <a:gd name="connsiteY65" fmla="*/ 139278 h 917769"/>
              <a:gd name="connsiteX66" fmla="*/ 1518107 w 2034074"/>
              <a:gd name="connsiteY66" fmla="*/ 151007 h 917769"/>
              <a:gd name="connsiteX67" fmla="*/ 1479372 w 2034074"/>
              <a:gd name="connsiteY67" fmla="*/ 162736 h 917769"/>
              <a:gd name="connsiteX68" fmla="*/ 1439147 w 2034074"/>
              <a:gd name="connsiteY68" fmla="*/ 172998 h 917769"/>
              <a:gd name="connsiteX69" fmla="*/ 1400412 w 2034074"/>
              <a:gd name="connsiteY69" fmla="*/ 184727 h 917769"/>
              <a:gd name="connsiteX70" fmla="*/ 1360188 w 2034074"/>
              <a:gd name="connsiteY70" fmla="*/ 196456 h 917769"/>
              <a:gd name="connsiteX71" fmla="*/ 1321453 w 2034074"/>
              <a:gd name="connsiteY71" fmla="*/ 206718 h 917769"/>
              <a:gd name="connsiteX72" fmla="*/ 1281228 w 2034074"/>
              <a:gd name="connsiteY72" fmla="*/ 218447 h 917769"/>
              <a:gd name="connsiteX73" fmla="*/ 1242493 w 2034074"/>
              <a:gd name="connsiteY73" fmla="*/ 230175 h 917769"/>
              <a:gd name="connsiteX74" fmla="*/ 1202269 w 2034074"/>
              <a:gd name="connsiteY74" fmla="*/ 241904 h 917769"/>
              <a:gd name="connsiteX75" fmla="*/ 1163534 w 2034074"/>
              <a:gd name="connsiteY75" fmla="*/ 253633 h 917769"/>
              <a:gd name="connsiteX76" fmla="*/ 1123310 w 2034074"/>
              <a:gd name="connsiteY76" fmla="*/ 266828 h 917769"/>
              <a:gd name="connsiteX77" fmla="*/ 1084575 w 2034074"/>
              <a:gd name="connsiteY77" fmla="*/ 281488 h 917769"/>
              <a:gd name="connsiteX78" fmla="*/ 1045840 w 2034074"/>
              <a:gd name="connsiteY78" fmla="*/ 296149 h 917769"/>
              <a:gd name="connsiteX79" fmla="*/ 1005615 w 2034074"/>
              <a:gd name="connsiteY79" fmla="*/ 312276 h 917769"/>
              <a:gd name="connsiteX80" fmla="*/ 966881 w 2034074"/>
              <a:gd name="connsiteY80" fmla="*/ 328403 h 917769"/>
              <a:gd name="connsiteX81" fmla="*/ 926656 w 2034074"/>
              <a:gd name="connsiteY81" fmla="*/ 345996 h 917769"/>
              <a:gd name="connsiteX82" fmla="*/ 887921 w 2034074"/>
              <a:gd name="connsiteY82" fmla="*/ 363589 h 917769"/>
              <a:gd name="connsiteX83" fmla="*/ 847696 w 2034074"/>
              <a:gd name="connsiteY83" fmla="*/ 381182 h 917769"/>
              <a:gd name="connsiteX84" fmla="*/ 808962 w 2034074"/>
              <a:gd name="connsiteY84" fmla="*/ 400241 h 917769"/>
              <a:gd name="connsiteX85" fmla="*/ 768737 w 2034074"/>
              <a:gd name="connsiteY85" fmla="*/ 420767 h 917769"/>
              <a:gd name="connsiteX86" fmla="*/ 730002 w 2034074"/>
              <a:gd name="connsiteY86" fmla="*/ 441292 h 917769"/>
              <a:gd name="connsiteX87" fmla="*/ 689778 w 2034074"/>
              <a:gd name="connsiteY87" fmla="*/ 461817 h 917769"/>
              <a:gd name="connsiteX88" fmla="*/ 651043 w 2034074"/>
              <a:gd name="connsiteY88" fmla="*/ 483808 h 917769"/>
              <a:gd name="connsiteX89" fmla="*/ 610818 w 2034074"/>
              <a:gd name="connsiteY89" fmla="*/ 505800 h 917769"/>
              <a:gd name="connsiteX90" fmla="*/ 572083 w 2034074"/>
              <a:gd name="connsiteY90" fmla="*/ 527791 h 917769"/>
              <a:gd name="connsiteX91" fmla="*/ 531859 w 2034074"/>
              <a:gd name="connsiteY91" fmla="*/ 551248 h 917769"/>
              <a:gd name="connsiteX92" fmla="*/ 493124 w 2034074"/>
              <a:gd name="connsiteY92" fmla="*/ 574706 h 917769"/>
              <a:gd name="connsiteX93" fmla="*/ 452899 w 2034074"/>
              <a:gd name="connsiteY93" fmla="*/ 599629 h 917769"/>
              <a:gd name="connsiteX94" fmla="*/ 414165 w 2034074"/>
              <a:gd name="connsiteY94" fmla="*/ 624553 h 917769"/>
              <a:gd name="connsiteX95" fmla="*/ 373940 w 2034074"/>
              <a:gd name="connsiteY95" fmla="*/ 649476 h 917769"/>
              <a:gd name="connsiteX96" fmla="*/ 335205 w 2034074"/>
              <a:gd name="connsiteY96" fmla="*/ 675866 h 917769"/>
              <a:gd name="connsiteX97" fmla="*/ 294980 w 2034074"/>
              <a:gd name="connsiteY97" fmla="*/ 702255 h 917769"/>
              <a:gd name="connsiteX98" fmla="*/ 256246 w 2034074"/>
              <a:gd name="connsiteY98" fmla="*/ 728645 h 917769"/>
              <a:gd name="connsiteX99" fmla="*/ 217511 w 2034074"/>
              <a:gd name="connsiteY99" fmla="*/ 755034 h 917769"/>
              <a:gd name="connsiteX100" fmla="*/ 177286 w 2034074"/>
              <a:gd name="connsiteY100" fmla="*/ 782890 h 917769"/>
              <a:gd name="connsiteX101" fmla="*/ 138551 w 2034074"/>
              <a:gd name="connsiteY101" fmla="*/ 810745 h 917769"/>
              <a:gd name="connsiteX102" fmla="*/ 98327 w 2034074"/>
              <a:gd name="connsiteY102" fmla="*/ 838601 h 917769"/>
              <a:gd name="connsiteX103" fmla="*/ 59592 w 2034074"/>
              <a:gd name="connsiteY103" fmla="*/ 867923 h 917769"/>
              <a:gd name="connsiteX104" fmla="*/ 19367 w 2034074"/>
              <a:gd name="connsiteY104" fmla="*/ 897245 h 917769"/>
              <a:gd name="connsiteX105" fmla="*/ 0 w 2034074"/>
              <a:gd name="connsiteY105" fmla="*/ 917770 h 917769"/>
              <a:gd name="connsiteX106" fmla="*/ 19367 w 2034074"/>
              <a:gd name="connsiteY106" fmla="*/ 906041 h 917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034074" h="917769">
                <a:moveTo>
                  <a:pt x="19367" y="906041"/>
                </a:moveTo>
                <a:lnTo>
                  <a:pt x="59592" y="884050"/>
                </a:lnTo>
                <a:lnTo>
                  <a:pt x="98327" y="862058"/>
                </a:lnTo>
                <a:lnTo>
                  <a:pt x="138551" y="840067"/>
                </a:lnTo>
                <a:lnTo>
                  <a:pt x="177286" y="819542"/>
                </a:lnTo>
                <a:lnTo>
                  <a:pt x="217511" y="799017"/>
                </a:lnTo>
                <a:lnTo>
                  <a:pt x="256246" y="778492"/>
                </a:lnTo>
                <a:lnTo>
                  <a:pt x="294980" y="757966"/>
                </a:lnTo>
                <a:lnTo>
                  <a:pt x="335205" y="737441"/>
                </a:lnTo>
                <a:lnTo>
                  <a:pt x="373940" y="718382"/>
                </a:lnTo>
                <a:lnTo>
                  <a:pt x="414165" y="699323"/>
                </a:lnTo>
                <a:lnTo>
                  <a:pt x="452899" y="680264"/>
                </a:lnTo>
                <a:lnTo>
                  <a:pt x="493124" y="661205"/>
                </a:lnTo>
                <a:lnTo>
                  <a:pt x="531859" y="643612"/>
                </a:lnTo>
                <a:lnTo>
                  <a:pt x="572083" y="626019"/>
                </a:lnTo>
                <a:lnTo>
                  <a:pt x="610818" y="608426"/>
                </a:lnTo>
                <a:lnTo>
                  <a:pt x="651043" y="592299"/>
                </a:lnTo>
                <a:lnTo>
                  <a:pt x="689778" y="576172"/>
                </a:lnTo>
                <a:lnTo>
                  <a:pt x="730002" y="560045"/>
                </a:lnTo>
                <a:lnTo>
                  <a:pt x="768737" y="545384"/>
                </a:lnTo>
                <a:lnTo>
                  <a:pt x="808962" y="530723"/>
                </a:lnTo>
                <a:lnTo>
                  <a:pt x="847696" y="516062"/>
                </a:lnTo>
                <a:lnTo>
                  <a:pt x="887921" y="501401"/>
                </a:lnTo>
                <a:lnTo>
                  <a:pt x="926656" y="488207"/>
                </a:lnTo>
                <a:lnTo>
                  <a:pt x="966881" y="475012"/>
                </a:lnTo>
                <a:lnTo>
                  <a:pt x="1005615" y="463283"/>
                </a:lnTo>
                <a:lnTo>
                  <a:pt x="1045840" y="451554"/>
                </a:lnTo>
                <a:lnTo>
                  <a:pt x="1084575" y="439826"/>
                </a:lnTo>
                <a:lnTo>
                  <a:pt x="1123310" y="429563"/>
                </a:lnTo>
                <a:lnTo>
                  <a:pt x="1163534" y="419301"/>
                </a:lnTo>
                <a:lnTo>
                  <a:pt x="1202269" y="409038"/>
                </a:lnTo>
                <a:lnTo>
                  <a:pt x="1242493" y="400241"/>
                </a:lnTo>
                <a:lnTo>
                  <a:pt x="1281228" y="391445"/>
                </a:lnTo>
                <a:lnTo>
                  <a:pt x="1321453" y="384114"/>
                </a:lnTo>
                <a:lnTo>
                  <a:pt x="1360188" y="376784"/>
                </a:lnTo>
                <a:lnTo>
                  <a:pt x="1400412" y="369454"/>
                </a:lnTo>
                <a:lnTo>
                  <a:pt x="1439147" y="363589"/>
                </a:lnTo>
                <a:lnTo>
                  <a:pt x="1479372" y="357725"/>
                </a:lnTo>
                <a:lnTo>
                  <a:pt x="1518107" y="351861"/>
                </a:lnTo>
                <a:lnTo>
                  <a:pt x="1558331" y="347462"/>
                </a:lnTo>
                <a:lnTo>
                  <a:pt x="1597066" y="343064"/>
                </a:lnTo>
                <a:lnTo>
                  <a:pt x="1637291" y="338666"/>
                </a:lnTo>
                <a:lnTo>
                  <a:pt x="1676025" y="334268"/>
                </a:lnTo>
                <a:lnTo>
                  <a:pt x="1716250" y="328403"/>
                </a:lnTo>
                <a:lnTo>
                  <a:pt x="1754985" y="324005"/>
                </a:lnTo>
                <a:lnTo>
                  <a:pt x="1795210" y="319607"/>
                </a:lnTo>
                <a:lnTo>
                  <a:pt x="1833944" y="315208"/>
                </a:lnTo>
                <a:lnTo>
                  <a:pt x="1872679" y="310810"/>
                </a:lnTo>
                <a:lnTo>
                  <a:pt x="1912904" y="306412"/>
                </a:lnTo>
                <a:lnTo>
                  <a:pt x="1951639" y="300548"/>
                </a:lnTo>
                <a:lnTo>
                  <a:pt x="1991863" y="296149"/>
                </a:lnTo>
                <a:lnTo>
                  <a:pt x="2030598" y="291751"/>
                </a:lnTo>
                <a:lnTo>
                  <a:pt x="2034074" y="291385"/>
                </a:lnTo>
                <a:lnTo>
                  <a:pt x="2030598" y="0"/>
                </a:lnTo>
                <a:lnTo>
                  <a:pt x="1991863" y="11729"/>
                </a:lnTo>
                <a:lnTo>
                  <a:pt x="1951639" y="23457"/>
                </a:lnTo>
                <a:lnTo>
                  <a:pt x="1912904" y="35186"/>
                </a:lnTo>
                <a:lnTo>
                  <a:pt x="1872679" y="46915"/>
                </a:lnTo>
                <a:lnTo>
                  <a:pt x="1833944" y="58643"/>
                </a:lnTo>
                <a:lnTo>
                  <a:pt x="1795210" y="70372"/>
                </a:lnTo>
                <a:lnTo>
                  <a:pt x="1754985" y="82101"/>
                </a:lnTo>
                <a:lnTo>
                  <a:pt x="1716250" y="93829"/>
                </a:lnTo>
                <a:lnTo>
                  <a:pt x="1676025" y="105558"/>
                </a:lnTo>
                <a:lnTo>
                  <a:pt x="1637291" y="115821"/>
                </a:lnTo>
                <a:lnTo>
                  <a:pt x="1597066" y="127549"/>
                </a:lnTo>
                <a:lnTo>
                  <a:pt x="1558331" y="139278"/>
                </a:lnTo>
                <a:lnTo>
                  <a:pt x="1518107" y="151007"/>
                </a:lnTo>
                <a:lnTo>
                  <a:pt x="1479372" y="162736"/>
                </a:lnTo>
                <a:lnTo>
                  <a:pt x="1439147" y="172998"/>
                </a:lnTo>
                <a:lnTo>
                  <a:pt x="1400412" y="184727"/>
                </a:lnTo>
                <a:lnTo>
                  <a:pt x="1360188" y="196456"/>
                </a:lnTo>
                <a:lnTo>
                  <a:pt x="1321453" y="206718"/>
                </a:lnTo>
                <a:lnTo>
                  <a:pt x="1281228" y="218447"/>
                </a:lnTo>
                <a:lnTo>
                  <a:pt x="1242493" y="230175"/>
                </a:lnTo>
                <a:lnTo>
                  <a:pt x="1202269" y="241904"/>
                </a:lnTo>
                <a:lnTo>
                  <a:pt x="1163534" y="253633"/>
                </a:lnTo>
                <a:lnTo>
                  <a:pt x="1123310" y="266828"/>
                </a:lnTo>
                <a:lnTo>
                  <a:pt x="1084575" y="281488"/>
                </a:lnTo>
                <a:lnTo>
                  <a:pt x="1045840" y="296149"/>
                </a:lnTo>
                <a:lnTo>
                  <a:pt x="1005615" y="312276"/>
                </a:lnTo>
                <a:lnTo>
                  <a:pt x="966881" y="328403"/>
                </a:lnTo>
                <a:lnTo>
                  <a:pt x="926656" y="345996"/>
                </a:lnTo>
                <a:lnTo>
                  <a:pt x="887921" y="363589"/>
                </a:lnTo>
                <a:lnTo>
                  <a:pt x="847696" y="381182"/>
                </a:lnTo>
                <a:lnTo>
                  <a:pt x="808962" y="400241"/>
                </a:lnTo>
                <a:lnTo>
                  <a:pt x="768737" y="420767"/>
                </a:lnTo>
                <a:lnTo>
                  <a:pt x="730002" y="441292"/>
                </a:lnTo>
                <a:lnTo>
                  <a:pt x="689778" y="461817"/>
                </a:lnTo>
                <a:lnTo>
                  <a:pt x="651043" y="483808"/>
                </a:lnTo>
                <a:lnTo>
                  <a:pt x="610818" y="505800"/>
                </a:lnTo>
                <a:lnTo>
                  <a:pt x="572083" y="527791"/>
                </a:lnTo>
                <a:lnTo>
                  <a:pt x="531859" y="551248"/>
                </a:lnTo>
                <a:lnTo>
                  <a:pt x="493124" y="574706"/>
                </a:lnTo>
                <a:lnTo>
                  <a:pt x="452899" y="599629"/>
                </a:lnTo>
                <a:lnTo>
                  <a:pt x="414165" y="624553"/>
                </a:lnTo>
                <a:lnTo>
                  <a:pt x="373940" y="649476"/>
                </a:lnTo>
                <a:lnTo>
                  <a:pt x="335205" y="675866"/>
                </a:lnTo>
                <a:lnTo>
                  <a:pt x="294980" y="702255"/>
                </a:lnTo>
                <a:lnTo>
                  <a:pt x="256246" y="728645"/>
                </a:lnTo>
                <a:lnTo>
                  <a:pt x="217511" y="755034"/>
                </a:lnTo>
                <a:lnTo>
                  <a:pt x="177286" y="782890"/>
                </a:lnTo>
                <a:lnTo>
                  <a:pt x="138551" y="810745"/>
                </a:lnTo>
                <a:lnTo>
                  <a:pt x="98327" y="838601"/>
                </a:lnTo>
                <a:lnTo>
                  <a:pt x="59592" y="867923"/>
                </a:lnTo>
                <a:lnTo>
                  <a:pt x="19367" y="897245"/>
                </a:lnTo>
                <a:lnTo>
                  <a:pt x="0" y="917770"/>
                </a:lnTo>
                <a:lnTo>
                  <a:pt x="19367" y="906041"/>
                </a:lnTo>
                <a:close/>
              </a:path>
            </a:pathLst>
          </a:custGeom>
          <a:solidFill>
            <a:srgbClr val="F79647">
              <a:alpha val="70000"/>
            </a:srgbClr>
          </a:solidFill>
          <a:ln w="12406" cap="flat">
            <a:noFill/>
            <a:prstDash val="solid"/>
            <a:miter/>
          </a:ln>
        </p:spPr>
        <p:txBody>
          <a:bodyPr rtlCol="0" anchor="ctr"/>
          <a:lstStyle/>
          <a:p>
            <a:endParaRPr lang="en-NZ"/>
          </a:p>
        </p:txBody>
      </p:sp>
      <p:sp>
        <p:nvSpPr>
          <p:cNvPr id="9" name="Freeform: Shape 8">
            <a:extLst>
              <a:ext uri="{FF2B5EF4-FFF2-40B4-BE49-F238E27FC236}">
                <a16:creationId xmlns:a16="http://schemas.microsoft.com/office/drawing/2014/main" id="{A69E37BF-386D-1D2E-FB56-F8C3DC72B3C6}"/>
              </a:ext>
            </a:extLst>
          </p:cNvPr>
          <p:cNvSpPr/>
          <p:nvPr/>
        </p:nvSpPr>
        <p:spPr>
          <a:xfrm>
            <a:off x="3855048" y="2352680"/>
            <a:ext cx="2208380" cy="826750"/>
          </a:xfrm>
          <a:custGeom>
            <a:avLst/>
            <a:gdLst>
              <a:gd name="connsiteX0" fmla="*/ 33893 w 2208380"/>
              <a:gd name="connsiteY0" fmla="*/ 810745 h 826750"/>
              <a:gd name="connsiteX1" fmla="*/ 72628 w 2208380"/>
              <a:gd name="connsiteY1" fmla="*/ 791686 h 826750"/>
              <a:gd name="connsiteX2" fmla="*/ 112852 w 2208380"/>
              <a:gd name="connsiteY2" fmla="*/ 772627 h 826750"/>
              <a:gd name="connsiteX3" fmla="*/ 151587 w 2208380"/>
              <a:gd name="connsiteY3" fmla="*/ 753568 h 826750"/>
              <a:gd name="connsiteX4" fmla="*/ 191812 w 2208380"/>
              <a:gd name="connsiteY4" fmla="*/ 735975 h 826750"/>
              <a:gd name="connsiteX5" fmla="*/ 230547 w 2208380"/>
              <a:gd name="connsiteY5" fmla="*/ 718382 h 826750"/>
              <a:gd name="connsiteX6" fmla="*/ 269281 w 2208380"/>
              <a:gd name="connsiteY6" fmla="*/ 700789 h 826750"/>
              <a:gd name="connsiteX7" fmla="*/ 309506 w 2208380"/>
              <a:gd name="connsiteY7" fmla="*/ 683196 h 826750"/>
              <a:gd name="connsiteX8" fmla="*/ 348241 w 2208380"/>
              <a:gd name="connsiteY8" fmla="*/ 667069 h 826750"/>
              <a:gd name="connsiteX9" fmla="*/ 388465 w 2208380"/>
              <a:gd name="connsiteY9" fmla="*/ 649476 h 826750"/>
              <a:gd name="connsiteX10" fmla="*/ 427200 w 2208380"/>
              <a:gd name="connsiteY10" fmla="*/ 633349 h 826750"/>
              <a:gd name="connsiteX11" fmla="*/ 467425 w 2208380"/>
              <a:gd name="connsiteY11" fmla="*/ 617222 h 826750"/>
              <a:gd name="connsiteX12" fmla="*/ 506160 w 2208380"/>
              <a:gd name="connsiteY12" fmla="*/ 602561 h 826750"/>
              <a:gd name="connsiteX13" fmla="*/ 546384 w 2208380"/>
              <a:gd name="connsiteY13" fmla="*/ 587900 h 826750"/>
              <a:gd name="connsiteX14" fmla="*/ 585119 w 2208380"/>
              <a:gd name="connsiteY14" fmla="*/ 571774 h 826750"/>
              <a:gd name="connsiteX15" fmla="*/ 625344 w 2208380"/>
              <a:gd name="connsiteY15" fmla="*/ 558579 h 826750"/>
              <a:gd name="connsiteX16" fmla="*/ 664078 w 2208380"/>
              <a:gd name="connsiteY16" fmla="*/ 543918 h 826750"/>
              <a:gd name="connsiteX17" fmla="*/ 704303 w 2208380"/>
              <a:gd name="connsiteY17" fmla="*/ 530723 h 826750"/>
              <a:gd name="connsiteX18" fmla="*/ 743038 w 2208380"/>
              <a:gd name="connsiteY18" fmla="*/ 517528 h 826750"/>
              <a:gd name="connsiteX19" fmla="*/ 783263 w 2208380"/>
              <a:gd name="connsiteY19" fmla="*/ 505800 h 826750"/>
              <a:gd name="connsiteX20" fmla="*/ 821997 w 2208380"/>
              <a:gd name="connsiteY20" fmla="*/ 492605 h 826750"/>
              <a:gd name="connsiteX21" fmla="*/ 862222 w 2208380"/>
              <a:gd name="connsiteY21" fmla="*/ 480876 h 826750"/>
              <a:gd name="connsiteX22" fmla="*/ 900957 w 2208380"/>
              <a:gd name="connsiteY22" fmla="*/ 470614 h 826750"/>
              <a:gd name="connsiteX23" fmla="*/ 941181 w 2208380"/>
              <a:gd name="connsiteY23" fmla="*/ 458885 h 826750"/>
              <a:gd name="connsiteX24" fmla="*/ 979916 w 2208380"/>
              <a:gd name="connsiteY24" fmla="*/ 448622 h 826750"/>
              <a:gd name="connsiteX25" fmla="*/ 1018651 w 2208380"/>
              <a:gd name="connsiteY25" fmla="*/ 439826 h 826750"/>
              <a:gd name="connsiteX26" fmla="*/ 1058876 w 2208380"/>
              <a:gd name="connsiteY26" fmla="*/ 429563 h 826750"/>
              <a:gd name="connsiteX27" fmla="*/ 1097610 w 2208380"/>
              <a:gd name="connsiteY27" fmla="*/ 420767 h 826750"/>
              <a:gd name="connsiteX28" fmla="*/ 1137835 w 2208380"/>
              <a:gd name="connsiteY28" fmla="*/ 411970 h 826750"/>
              <a:gd name="connsiteX29" fmla="*/ 1176570 w 2208380"/>
              <a:gd name="connsiteY29" fmla="*/ 404640 h 826750"/>
              <a:gd name="connsiteX30" fmla="*/ 1216794 w 2208380"/>
              <a:gd name="connsiteY30" fmla="*/ 397309 h 826750"/>
              <a:gd name="connsiteX31" fmla="*/ 1255529 w 2208380"/>
              <a:gd name="connsiteY31" fmla="*/ 389979 h 826750"/>
              <a:gd name="connsiteX32" fmla="*/ 1295754 w 2208380"/>
              <a:gd name="connsiteY32" fmla="*/ 384115 h 826750"/>
              <a:gd name="connsiteX33" fmla="*/ 1334489 w 2208380"/>
              <a:gd name="connsiteY33" fmla="*/ 378250 h 826750"/>
              <a:gd name="connsiteX34" fmla="*/ 1374713 w 2208380"/>
              <a:gd name="connsiteY34" fmla="*/ 373852 h 826750"/>
              <a:gd name="connsiteX35" fmla="*/ 1413448 w 2208380"/>
              <a:gd name="connsiteY35" fmla="*/ 367988 h 826750"/>
              <a:gd name="connsiteX36" fmla="*/ 1453672 w 2208380"/>
              <a:gd name="connsiteY36" fmla="*/ 363589 h 826750"/>
              <a:gd name="connsiteX37" fmla="*/ 1492408 w 2208380"/>
              <a:gd name="connsiteY37" fmla="*/ 360657 h 826750"/>
              <a:gd name="connsiteX38" fmla="*/ 1532632 w 2208380"/>
              <a:gd name="connsiteY38" fmla="*/ 357725 h 826750"/>
              <a:gd name="connsiteX39" fmla="*/ 1571367 w 2208380"/>
              <a:gd name="connsiteY39" fmla="*/ 354793 h 826750"/>
              <a:gd name="connsiteX40" fmla="*/ 1611591 w 2208380"/>
              <a:gd name="connsiteY40" fmla="*/ 353327 h 826750"/>
              <a:gd name="connsiteX41" fmla="*/ 1650326 w 2208380"/>
              <a:gd name="connsiteY41" fmla="*/ 351861 h 826750"/>
              <a:gd name="connsiteX42" fmla="*/ 1690551 w 2208380"/>
              <a:gd name="connsiteY42" fmla="*/ 350395 h 826750"/>
              <a:gd name="connsiteX43" fmla="*/ 1729286 w 2208380"/>
              <a:gd name="connsiteY43" fmla="*/ 350395 h 826750"/>
              <a:gd name="connsiteX44" fmla="*/ 1769510 w 2208380"/>
              <a:gd name="connsiteY44" fmla="*/ 350395 h 826750"/>
              <a:gd name="connsiteX45" fmla="*/ 1808245 w 2208380"/>
              <a:gd name="connsiteY45" fmla="*/ 350395 h 826750"/>
              <a:gd name="connsiteX46" fmla="*/ 1846980 w 2208380"/>
              <a:gd name="connsiteY46" fmla="*/ 351861 h 826750"/>
              <a:gd name="connsiteX47" fmla="*/ 1887205 w 2208380"/>
              <a:gd name="connsiteY47" fmla="*/ 353327 h 826750"/>
              <a:gd name="connsiteX48" fmla="*/ 1925939 w 2208380"/>
              <a:gd name="connsiteY48" fmla="*/ 356259 h 826750"/>
              <a:gd name="connsiteX49" fmla="*/ 1966164 w 2208380"/>
              <a:gd name="connsiteY49" fmla="*/ 359191 h 826750"/>
              <a:gd name="connsiteX50" fmla="*/ 2004899 w 2208380"/>
              <a:gd name="connsiteY50" fmla="*/ 362123 h 826750"/>
              <a:gd name="connsiteX51" fmla="*/ 2045123 w 2208380"/>
              <a:gd name="connsiteY51" fmla="*/ 366521 h 826750"/>
              <a:gd name="connsiteX52" fmla="*/ 2083858 w 2208380"/>
              <a:gd name="connsiteY52" fmla="*/ 370920 h 826750"/>
              <a:gd name="connsiteX53" fmla="*/ 2124083 w 2208380"/>
              <a:gd name="connsiteY53" fmla="*/ 375318 h 826750"/>
              <a:gd name="connsiteX54" fmla="*/ 2162818 w 2208380"/>
              <a:gd name="connsiteY54" fmla="*/ 381182 h 826750"/>
              <a:gd name="connsiteX55" fmla="*/ 2203042 w 2208380"/>
              <a:gd name="connsiteY55" fmla="*/ 387047 h 826750"/>
              <a:gd name="connsiteX56" fmla="*/ 2208381 w 2208380"/>
              <a:gd name="connsiteY56" fmla="*/ 387902 h 826750"/>
              <a:gd name="connsiteX57" fmla="*/ 2203042 w 2208380"/>
              <a:gd name="connsiteY57" fmla="*/ 0 h 826750"/>
              <a:gd name="connsiteX58" fmla="*/ 2162818 w 2208380"/>
              <a:gd name="connsiteY58" fmla="*/ 0 h 826750"/>
              <a:gd name="connsiteX59" fmla="*/ 2124083 w 2208380"/>
              <a:gd name="connsiteY59" fmla="*/ 0 h 826750"/>
              <a:gd name="connsiteX60" fmla="*/ 2083858 w 2208380"/>
              <a:gd name="connsiteY60" fmla="*/ 1466 h 826750"/>
              <a:gd name="connsiteX61" fmla="*/ 2045123 w 2208380"/>
              <a:gd name="connsiteY61" fmla="*/ 2932 h 826750"/>
              <a:gd name="connsiteX62" fmla="*/ 2004899 w 2208380"/>
              <a:gd name="connsiteY62" fmla="*/ 5864 h 826750"/>
              <a:gd name="connsiteX63" fmla="*/ 1966164 w 2208380"/>
              <a:gd name="connsiteY63" fmla="*/ 7330 h 826750"/>
              <a:gd name="connsiteX64" fmla="*/ 1925939 w 2208380"/>
              <a:gd name="connsiteY64" fmla="*/ 11729 h 826750"/>
              <a:gd name="connsiteX65" fmla="*/ 1887205 w 2208380"/>
              <a:gd name="connsiteY65" fmla="*/ 14661 h 826750"/>
              <a:gd name="connsiteX66" fmla="*/ 1846980 w 2208380"/>
              <a:gd name="connsiteY66" fmla="*/ 19059 h 826750"/>
              <a:gd name="connsiteX67" fmla="*/ 1808245 w 2208380"/>
              <a:gd name="connsiteY67" fmla="*/ 24923 h 826750"/>
              <a:gd name="connsiteX68" fmla="*/ 1769510 w 2208380"/>
              <a:gd name="connsiteY68" fmla="*/ 29322 h 826750"/>
              <a:gd name="connsiteX69" fmla="*/ 1729286 w 2208380"/>
              <a:gd name="connsiteY69" fmla="*/ 36652 h 826750"/>
              <a:gd name="connsiteX70" fmla="*/ 1690551 w 2208380"/>
              <a:gd name="connsiteY70" fmla="*/ 42517 h 826750"/>
              <a:gd name="connsiteX71" fmla="*/ 1650326 w 2208380"/>
              <a:gd name="connsiteY71" fmla="*/ 49847 h 826750"/>
              <a:gd name="connsiteX72" fmla="*/ 1611591 w 2208380"/>
              <a:gd name="connsiteY72" fmla="*/ 57177 h 826750"/>
              <a:gd name="connsiteX73" fmla="*/ 1571367 w 2208380"/>
              <a:gd name="connsiteY73" fmla="*/ 65974 h 826750"/>
              <a:gd name="connsiteX74" fmla="*/ 1532632 w 2208380"/>
              <a:gd name="connsiteY74" fmla="*/ 74770 h 826750"/>
              <a:gd name="connsiteX75" fmla="*/ 1492408 w 2208380"/>
              <a:gd name="connsiteY75" fmla="*/ 83567 h 826750"/>
              <a:gd name="connsiteX76" fmla="*/ 1453672 w 2208380"/>
              <a:gd name="connsiteY76" fmla="*/ 92363 h 826750"/>
              <a:gd name="connsiteX77" fmla="*/ 1413448 w 2208380"/>
              <a:gd name="connsiteY77" fmla="*/ 102626 h 826750"/>
              <a:gd name="connsiteX78" fmla="*/ 1374713 w 2208380"/>
              <a:gd name="connsiteY78" fmla="*/ 114355 h 826750"/>
              <a:gd name="connsiteX79" fmla="*/ 1334489 w 2208380"/>
              <a:gd name="connsiteY79" fmla="*/ 124617 h 826750"/>
              <a:gd name="connsiteX80" fmla="*/ 1295754 w 2208380"/>
              <a:gd name="connsiteY80" fmla="*/ 136346 h 826750"/>
              <a:gd name="connsiteX81" fmla="*/ 1255529 w 2208380"/>
              <a:gd name="connsiteY81" fmla="*/ 149541 h 826750"/>
              <a:gd name="connsiteX82" fmla="*/ 1216794 w 2208380"/>
              <a:gd name="connsiteY82" fmla="*/ 161269 h 826750"/>
              <a:gd name="connsiteX83" fmla="*/ 1176570 w 2208380"/>
              <a:gd name="connsiteY83" fmla="*/ 174464 h 826750"/>
              <a:gd name="connsiteX84" fmla="*/ 1137835 w 2208380"/>
              <a:gd name="connsiteY84" fmla="*/ 187659 h 826750"/>
              <a:gd name="connsiteX85" fmla="*/ 1097610 w 2208380"/>
              <a:gd name="connsiteY85" fmla="*/ 202320 h 826750"/>
              <a:gd name="connsiteX86" fmla="*/ 1058876 w 2208380"/>
              <a:gd name="connsiteY86" fmla="*/ 216981 h 826750"/>
              <a:gd name="connsiteX87" fmla="*/ 1018651 w 2208380"/>
              <a:gd name="connsiteY87" fmla="*/ 231642 h 826750"/>
              <a:gd name="connsiteX88" fmla="*/ 979916 w 2208380"/>
              <a:gd name="connsiteY88" fmla="*/ 246302 h 826750"/>
              <a:gd name="connsiteX89" fmla="*/ 941181 w 2208380"/>
              <a:gd name="connsiteY89" fmla="*/ 262429 h 826750"/>
              <a:gd name="connsiteX90" fmla="*/ 900957 w 2208380"/>
              <a:gd name="connsiteY90" fmla="*/ 278556 h 826750"/>
              <a:gd name="connsiteX91" fmla="*/ 862222 w 2208380"/>
              <a:gd name="connsiteY91" fmla="*/ 294683 h 826750"/>
              <a:gd name="connsiteX92" fmla="*/ 821997 w 2208380"/>
              <a:gd name="connsiteY92" fmla="*/ 312276 h 826750"/>
              <a:gd name="connsiteX93" fmla="*/ 783263 w 2208380"/>
              <a:gd name="connsiteY93" fmla="*/ 329869 h 826750"/>
              <a:gd name="connsiteX94" fmla="*/ 743038 w 2208380"/>
              <a:gd name="connsiteY94" fmla="*/ 347462 h 826750"/>
              <a:gd name="connsiteX95" fmla="*/ 704303 w 2208380"/>
              <a:gd name="connsiteY95" fmla="*/ 365055 h 826750"/>
              <a:gd name="connsiteX96" fmla="*/ 664078 w 2208380"/>
              <a:gd name="connsiteY96" fmla="*/ 382648 h 826750"/>
              <a:gd name="connsiteX97" fmla="*/ 625344 w 2208380"/>
              <a:gd name="connsiteY97" fmla="*/ 401708 h 826750"/>
              <a:gd name="connsiteX98" fmla="*/ 585119 w 2208380"/>
              <a:gd name="connsiteY98" fmla="*/ 420767 h 826750"/>
              <a:gd name="connsiteX99" fmla="*/ 546384 w 2208380"/>
              <a:gd name="connsiteY99" fmla="*/ 439826 h 826750"/>
              <a:gd name="connsiteX100" fmla="*/ 506160 w 2208380"/>
              <a:gd name="connsiteY100" fmla="*/ 460351 h 826750"/>
              <a:gd name="connsiteX101" fmla="*/ 467425 w 2208380"/>
              <a:gd name="connsiteY101" fmla="*/ 479410 h 826750"/>
              <a:gd name="connsiteX102" fmla="*/ 427200 w 2208380"/>
              <a:gd name="connsiteY102" fmla="*/ 499935 h 826750"/>
              <a:gd name="connsiteX103" fmla="*/ 388465 w 2208380"/>
              <a:gd name="connsiteY103" fmla="*/ 520460 h 826750"/>
              <a:gd name="connsiteX104" fmla="*/ 348241 w 2208380"/>
              <a:gd name="connsiteY104" fmla="*/ 540986 h 826750"/>
              <a:gd name="connsiteX105" fmla="*/ 309506 w 2208380"/>
              <a:gd name="connsiteY105" fmla="*/ 574706 h 826750"/>
              <a:gd name="connsiteX106" fmla="*/ 269281 w 2208380"/>
              <a:gd name="connsiteY106" fmla="*/ 618688 h 826750"/>
              <a:gd name="connsiteX107" fmla="*/ 230547 w 2208380"/>
              <a:gd name="connsiteY107" fmla="*/ 656806 h 826750"/>
              <a:gd name="connsiteX108" fmla="*/ 191812 w 2208380"/>
              <a:gd name="connsiteY108" fmla="*/ 668535 h 826750"/>
              <a:gd name="connsiteX109" fmla="*/ 151587 w 2208380"/>
              <a:gd name="connsiteY109" fmla="*/ 681730 h 826750"/>
              <a:gd name="connsiteX110" fmla="*/ 112852 w 2208380"/>
              <a:gd name="connsiteY110" fmla="*/ 693459 h 826750"/>
              <a:gd name="connsiteX111" fmla="*/ 72628 w 2208380"/>
              <a:gd name="connsiteY111" fmla="*/ 711052 h 826750"/>
              <a:gd name="connsiteX112" fmla="*/ 33893 w 2208380"/>
              <a:gd name="connsiteY112" fmla="*/ 763831 h 826750"/>
              <a:gd name="connsiteX113" fmla="*/ 0 w 2208380"/>
              <a:gd name="connsiteY113" fmla="*/ 826750 h 826750"/>
              <a:gd name="connsiteX114" fmla="*/ 33893 w 2208380"/>
              <a:gd name="connsiteY114" fmla="*/ 810745 h 82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2208380" h="826750">
                <a:moveTo>
                  <a:pt x="33893" y="810745"/>
                </a:moveTo>
                <a:lnTo>
                  <a:pt x="72628" y="791686"/>
                </a:lnTo>
                <a:lnTo>
                  <a:pt x="112852" y="772627"/>
                </a:lnTo>
                <a:lnTo>
                  <a:pt x="151587" y="753568"/>
                </a:lnTo>
                <a:lnTo>
                  <a:pt x="191812" y="735975"/>
                </a:lnTo>
                <a:lnTo>
                  <a:pt x="230547" y="718382"/>
                </a:lnTo>
                <a:lnTo>
                  <a:pt x="269281" y="700789"/>
                </a:lnTo>
                <a:lnTo>
                  <a:pt x="309506" y="683196"/>
                </a:lnTo>
                <a:lnTo>
                  <a:pt x="348241" y="667069"/>
                </a:lnTo>
                <a:lnTo>
                  <a:pt x="388465" y="649476"/>
                </a:lnTo>
                <a:lnTo>
                  <a:pt x="427200" y="633349"/>
                </a:lnTo>
                <a:lnTo>
                  <a:pt x="467425" y="617222"/>
                </a:lnTo>
                <a:lnTo>
                  <a:pt x="506160" y="602561"/>
                </a:lnTo>
                <a:lnTo>
                  <a:pt x="546384" y="587900"/>
                </a:lnTo>
                <a:lnTo>
                  <a:pt x="585119" y="571774"/>
                </a:lnTo>
                <a:lnTo>
                  <a:pt x="625344" y="558579"/>
                </a:lnTo>
                <a:lnTo>
                  <a:pt x="664078" y="543918"/>
                </a:lnTo>
                <a:lnTo>
                  <a:pt x="704303" y="530723"/>
                </a:lnTo>
                <a:lnTo>
                  <a:pt x="743038" y="517528"/>
                </a:lnTo>
                <a:lnTo>
                  <a:pt x="783263" y="505800"/>
                </a:lnTo>
                <a:lnTo>
                  <a:pt x="821997" y="492605"/>
                </a:lnTo>
                <a:lnTo>
                  <a:pt x="862222" y="480876"/>
                </a:lnTo>
                <a:lnTo>
                  <a:pt x="900957" y="470614"/>
                </a:lnTo>
                <a:lnTo>
                  <a:pt x="941181" y="458885"/>
                </a:lnTo>
                <a:lnTo>
                  <a:pt x="979916" y="448622"/>
                </a:lnTo>
                <a:lnTo>
                  <a:pt x="1018651" y="439826"/>
                </a:lnTo>
                <a:lnTo>
                  <a:pt x="1058876" y="429563"/>
                </a:lnTo>
                <a:lnTo>
                  <a:pt x="1097610" y="420767"/>
                </a:lnTo>
                <a:lnTo>
                  <a:pt x="1137835" y="411970"/>
                </a:lnTo>
                <a:lnTo>
                  <a:pt x="1176570" y="404640"/>
                </a:lnTo>
                <a:lnTo>
                  <a:pt x="1216794" y="397309"/>
                </a:lnTo>
                <a:lnTo>
                  <a:pt x="1255529" y="389979"/>
                </a:lnTo>
                <a:lnTo>
                  <a:pt x="1295754" y="384115"/>
                </a:lnTo>
                <a:lnTo>
                  <a:pt x="1334489" y="378250"/>
                </a:lnTo>
                <a:lnTo>
                  <a:pt x="1374713" y="373852"/>
                </a:lnTo>
                <a:lnTo>
                  <a:pt x="1413448" y="367988"/>
                </a:lnTo>
                <a:lnTo>
                  <a:pt x="1453672" y="363589"/>
                </a:lnTo>
                <a:lnTo>
                  <a:pt x="1492408" y="360657"/>
                </a:lnTo>
                <a:lnTo>
                  <a:pt x="1532632" y="357725"/>
                </a:lnTo>
                <a:lnTo>
                  <a:pt x="1571367" y="354793"/>
                </a:lnTo>
                <a:lnTo>
                  <a:pt x="1611591" y="353327"/>
                </a:lnTo>
                <a:lnTo>
                  <a:pt x="1650326" y="351861"/>
                </a:lnTo>
                <a:lnTo>
                  <a:pt x="1690551" y="350395"/>
                </a:lnTo>
                <a:lnTo>
                  <a:pt x="1729286" y="350395"/>
                </a:lnTo>
                <a:lnTo>
                  <a:pt x="1769510" y="350395"/>
                </a:lnTo>
                <a:lnTo>
                  <a:pt x="1808245" y="350395"/>
                </a:lnTo>
                <a:lnTo>
                  <a:pt x="1846980" y="351861"/>
                </a:lnTo>
                <a:lnTo>
                  <a:pt x="1887205" y="353327"/>
                </a:lnTo>
                <a:lnTo>
                  <a:pt x="1925939" y="356259"/>
                </a:lnTo>
                <a:lnTo>
                  <a:pt x="1966164" y="359191"/>
                </a:lnTo>
                <a:lnTo>
                  <a:pt x="2004899" y="362123"/>
                </a:lnTo>
                <a:lnTo>
                  <a:pt x="2045123" y="366521"/>
                </a:lnTo>
                <a:lnTo>
                  <a:pt x="2083858" y="370920"/>
                </a:lnTo>
                <a:lnTo>
                  <a:pt x="2124083" y="375318"/>
                </a:lnTo>
                <a:lnTo>
                  <a:pt x="2162818" y="381182"/>
                </a:lnTo>
                <a:lnTo>
                  <a:pt x="2203042" y="387047"/>
                </a:lnTo>
                <a:lnTo>
                  <a:pt x="2208381" y="387902"/>
                </a:lnTo>
                <a:lnTo>
                  <a:pt x="2203042" y="0"/>
                </a:lnTo>
                <a:lnTo>
                  <a:pt x="2162818" y="0"/>
                </a:lnTo>
                <a:lnTo>
                  <a:pt x="2124083" y="0"/>
                </a:lnTo>
                <a:lnTo>
                  <a:pt x="2083858" y="1466"/>
                </a:lnTo>
                <a:lnTo>
                  <a:pt x="2045123" y="2932"/>
                </a:lnTo>
                <a:lnTo>
                  <a:pt x="2004899" y="5864"/>
                </a:lnTo>
                <a:lnTo>
                  <a:pt x="1966164" y="7330"/>
                </a:lnTo>
                <a:lnTo>
                  <a:pt x="1925939" y="11729"/>
                </a:lnTo>
                <a:lnTo>
                  <a:pt x="1887205" y="14661"/>
                </a:lnTo>
                <a:lnTo>
                  <a:pt x="1846980" y="19059"/>
                </a:lnTo>
                <a:lnTo>
                  <a:pt x="1808245" y="24923"/>
                </a:lnTo>
                <a:lnTo>
                  <a:pt x="1769510" y="29322"/>
                </a:lnTo>
                <a:lnTo>
                  <a:pt x="1729286" y="36652"/>
                </a:lnTo>
                <a:lnTo>
                  <a:pt x="1690551" y="42517"/>
                </a:lnTo>
                <a:lnTo>
                  <a:pt x="1650326" y="49847"/>
                </a:lnTo>
                <a:lnTo>
                  <a:pt x="1611591" y="57177"/>
                </a:lnTo>
                <a:lnTo>
                  <a:pt x="1571367" y="65974"/>
                </a:lnTo>
                <a:lnTo>
                  <a:pt x="1532632" y="74770"/>
                </a:lnTo>
                <a:lnTo>
                  <a:pt x="1492408" y="83567"/>
                </a:lnTo>
                <a:lnTo>
                  <a:pt x="1453672" y="92363"/>
                </a:lnTo>
                <a:lnTo>
                  <a:pt x="1413448" y="102626"/>
                </a:lnTo>
                <a:lnTo>
                  <a:pt x="1374713" y="114355"/>
                </a:lnTo>
                <a:lnTo>
                  <a:pt x="1334489" y="124617"/>
                </a:lnTo>
                <a:lnTo>
                  <a:pt x="1295754" y="136346"/>
                </a:lnTo>
                <a:lnTo>
                  <a:pt x="1255529" y="149541"/>
                </a:lnTo>
                <a:lnTo>
                  <a:pt x="1216794" y="161269"/>
                </a:lnTo>
                <a:lnTo>
                  <a:pt x="1176570" y="174464"/>
                </a:lnTo>
                <a:lnTo>
                  <a:pt x="1137835" y="187659"/>
                </a:lnTo>
                <a:lnTo>
                  <a:pt x="1097610" y="202320"/>
                </a:lnTo>
                <a:lnTo>
                  <a:pt x="1058876" y="216981"/>
                </a:lnTo>
                <a:lnTo>
                  <a:pt x="1018651" y="231642"/>
                </a:lnTo>
                <a:lnTo>
                  <a:pt x="979916" y="246302"/>
                </a:lnTo>
                <a:lnTo>
                  <a:pt x="941181" y="262429"/>
                </a:lnTo>
                <a:lnTo>
                  <a:pt x="900957" y="278556"/>
                </a:lnTo>
                <a:lnTo>
                  <a:pt x="862222" y="294683"/>
                </a:lnTo>
                <a:lnTo>
                  <a:pt x="821997" y="312276"/>
                </a:lnTo>
                <a:lnTo>
                  <a:pt x="783263" y="329869"/>
                </a:lnTo>
                <a:lnTo>
                  <a:pt x="743038" y="347462"/>
                </a:lnTo>
                <a:lnTo>
                  <a:pt x="704303" y="365055"/>
                </a:lnTo>
                <a:lnTo>
                  <a:pt x="664078" y="382648"/>
                </a:lnTo>
                <a:lnTo>
                  <a:pt x="625344" y="401708"/>
                </a:lnTo>
                <a:lnTo>
                  <a:pt x="585119" y="420767"/>
                </a:lnTo>
                <a:lnTo>
                  <a:pt x="546384" y="439826"/>
                </a:lnTo>
                <a:lnTo>
                  <a:pt x="506160" y="460351"/>
                </a:lnTo>
                <a:lnTo>
                  <a:pt x="467425" y="479410"/>
                </a:lnTo>
                <a:lnTo>
                  <a:pt x="427200" y="499935"/>
                </a:lnTo>
                <a:lnTo>
                  <a:pt x="388465" y="520460"/>
                </a:lnTo>
                <a:lnTo>
                  <a:pt x="348241" y="540986"/>
                </a:lnTo>
                <a:lnTo>
                  <a:pt x="309506" y="574706"/>
                </a:lnTo>
                <a:lnTo>
                  <a:pt x="269281" y="618688"/>
                </a:lnTo>
                <a:lnTo>
                  <a:pt x="230547" y="656806"/>
                </a:lnTo>
                <a:lnTo>
                  <a:pt x="191812" y="668535"/>
                </a:lnTo>
                <a:lnTo>
                  <a:pt x="151587" y="681730"/>
                </a:lnTo>
                <a:lnTo>
                  <a:pt x="112852" y="693459"/>
                </a:lnTo>
                <a:lnTo>
                  <a:pt x="72628" y="711052"/>
                </a:lnTo>
                <a:lnTo>
                  <a:pt x="33893" y="763831"/>
                </a:lnTo>
                <a:lnTo>
                  <a:pt x="0" y="826750"/>
                </a:lnTo>
                <a:lnTo>
                  <a:pt x="33893" y="810745"/>
                </a:lnTo>
                <a:close/>
              </a:path>
            </a:pathLst>
          </a:custGeom>
          <a:solidFill>
            <a:srgbClr val="17B3BA">
              <a:alpha val="70000"/>
            </a:srgbClr>
          </a:solidFill>
          <a:ln w="12406" cap="flat">
            <a:noFill/>
            <a:prstDash val="solid"/>
            <a:miter/>
          </a:ln>
        </p:spPr>
        <p:txBody>
          <a:bodyPr rtlCol="0" anchor="ctr"/>
          <a:lstStyle/>
          <a:p>
            <a:endParaRPr lang="en-NZ"/>
          </a:p>
        </p:txBody>
      </p:sp>
      <p:sp>
        <p:nvSpPr>
          <p:cNvPr id="10" name="Freeform: Shape 9">
            <a:extLst>
              <a:ext uri="{FF2B5EF4-FFF2-40B4-BE49-F238E27FC236}">
                <a16:creationId xmlns:a16="http://schemas.microsoft.com/office/drawing/2014/main" id="{28FAF32A-BA43-E647-4208-DC7286A7AEE4}"/>
              </a:ext>
            </a:extLst>
          </p:cNvPr>
          <p:cNvSpPr/>
          <p:nvPr/>
        </p:nvSpPr>
        <p:spPr>
          <a:xfrm>
            <a:off x="2092106" y="3411843"/>
            <a:ext cx="1057505" cy="689500"/>
          </a:xfrm>
          <a:custGeom>
            <a:avLst/>
            <a:gdLst>
              <a:gd name="connsiteX0" fmla="*/ 0 w 1057505"/>
              <a:gd name="connsiteY0" fmla="*/ 689500 h 689500"/>
              <a:gd name="connsiteX1" fmla="*/ 39934 w 1057505"/>
              <a:gd name="connsiteY1" fmla="*/ 669135 h 689500"/>
              <a:gd name="connsiteX2" fmla="*/ 78389 w 1057505"/>
              <a:gd name="connsiteY2" fmla="*/ 644406 h 689500"/>
              <a:gd name="connsiteX3" fmla="*/ 118322 w 1057505"/>
              <a:gd name="connsiteY3" fmla="*/ 616768 h 689500"/>
              <a:gd name="connsiteX4" fmla="*/ 156777 w 1057505"/>
              <a:gd name="connsiteY4" fmla="*/ 587675 h 689500"/>
              <a:gd name="connsiteX5" fmla="*/ 196711 w 1057505"/>
              <a:gd name="connsiteY5" fmla="*/ 564401 h 689500"/>
              <a:gd name="connsiteX6" fmla="*/ 235166 w 1057505"/>
              <a:gd name="connsiteY6" fmla="*/ 539672 h 689500"/>
              <a:gd name="connsiteX7" fmla="*/ 275099 w 1057505"/>
              <a:gd name="connsiteY7" fmla="*/ 514943 h 689500"/>
              <a:gd name="connsiteX8" fmla="*/ 313554 w 1057505"/>
              <a:gd name="connsiteY8" fmla="*/ 488760 h 689500"/>
              <a:gd name="connsiteX9" fmla="*/ 353488 w 1057505"/>
              <a:gd name="connsiteY9" fmla="*/ 456757 h 689500"/>
              <a:gd name="connsiteX10" fmla="*/ 391942 w 1057505"/>
              <a:gd name="connsiteY10" fmla="*/ 432029 h 689500"/>
              <a:gd name="connsiteX11" fmla="*/ 430397 w 1057505"/>
              <a:gd name="connsiteY11" fmla="*/ 408754 h 689500"/>
              <a:gd name="connsiteX12" fmla="*/ 470331 w 1057505"/>
              <a:gd name="connsiteY12" fmla="*/ 376752 h 689500"/>
              <a:gd name="connsiteX13" fmla="*/ 508786 w 1057505"/>
              <a:gd name="connsiteY13" fmla="*/ 346205 h 689500"/>
              <a:gd name="connsiteX14" fmla="*/ 548720 w 1057505"/>
              <a:gd name="connsiteY14" fmla="*/ 317112 h 689500"/>
              <a:gd name="connsiteX15" fmla="*/ 587174 w 1057505"/>
              <a:gd name="connsiteY15" fmla="*/ 290928 h 689500"/>
              <a:gd name="connsiteX16" fmla="*/ 627108 w 1057505"/>
              <a:gd name="connsiteY16" fmla="*/ 264745 h 689500"/>
              <a:gd name="connsiteX17" fmla="*/ 665563 w 1057505"/>
              <a:gd name="connsiteY17" fmla="*/ 238561 h 689500"/>
              <a:gd name="connsiteX18" fmla="*/ 705497 w 1057505"/>
              <a:gd name="connsiteY18" fmla="*/ 219651 h 689500"/>
              <a:gd name="connsiteX19" fmla="*/ 743951 w 1057505"/>
              <a:gd name="connsiteY19" fmla="*/ 206559 h 689500"/>
              <a:gd name="connsiteX20" fmla="*/ 783885 w 1057505"/>
              <a:gd name="connsiteY20" fmla="*/ 187649 h 689500"/>
              <a:gd name="connsiteX21" fmla="*/ 822340 w 1057505"/>
              <a:gd name="connsiteY21" fmla="*/ 164374 h 689500"/>
              <a:gd name="connsiteX22" fmla="*/ 862273 w 1057505"/>
              <a:gd name="connsiteY22" fmla="*/ 138191 h 689500"/>
              <a:gd name="connsiteX23" fmla="*/ 900728 w 1057505"/>
              <a:gd name="connsiteY23" fmla="*/ 106189 h 689500"/>
              <a:gd name="connsiteX24" fmla="*/ 940662 w 1057505"/>
              <a:gd name="connsiteY24" fmla="*/ 71277 h 689500"/>
              <a:gd name="connsiteX25" fmla="*/ 979117 w 1057505"/>
              <a:gd name="connsiteY25" fmla="*/ 36366 h 689500"/>
              <a:gd name="connsiteX26" fmla="*/ 1019051 w 1057505"/>
              <a:gd name="connsiteY26" fmla="*/ 11637 h 689500"/>
              <a:gd name="connsiteX27" fmla="*/ 1057505 w 1057505"/>
              <a:gd name="connsiteY27" fmla="*/ 0 h 68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57505" h="689500">
                <a:moveTo>
                  <a:pt x="0" y="689500"/>
                </a:moveTo>
                <a:lnTo>
                  <a:pt x="39934" y="669135"/>
                </a:lnTo>
                <a:lnTo>
                  <a:pt x="78389" y="644406"/>
                </a:lnTo>
                <a:lnTo>
                  <a:pt x="118322" y="616768"/>
                </a:lnTo>
                <a:lnTo>
                  <a:pt x="156777" y="587675"/>
                </a:lnTo>
                <a:lnTo>
                  <a:pt x="196711" y="564401"/>
                </a:lnTo>
                <a:lnTo>
                  <a:pt x="235166" y="539672"/>
                </a:lnTo>
                <a:lnTo>
                  <a:pt x="275099" y="514943"/>
                </a:lnTo>
                <a:lnTo>
                  <a:pt x="313554" y="488760"/>
                </a:lnTo>
                <a:lnTo>
                  <a:pt x="353488" y="456757"/>
                </a:lnTo>
                <a:lnTo>
                  <a:pt x="391942" y="432029"/>
                </a:lnTo>
                <a:lnTo>
                  <a:pt x="430397" y="408754"/>
                </a:lnTo>
                <a:lnTo>
                  <a:pt x="470331" y="376752"/>
                </a:lnTo>
                <a:lnTo>
                  <a:pt x="508786" y="346205"/>
                </a:lnTo>
                <a:lnTo>
                  <a:pt x="548720" y="317112"/>
                </a:lnTo>
                <a:lnTo>
                  <a:pt x="587174" y="290928"/>
                </a:lnTo>
                <a:lnTo>
                  <a:pt x="627108" y="264745"/>
                </a:lnTo>
                <a:lnTo>
                  <a:pt x="665563" y="238561"/>
                </a:lnTo>
                <a:lnTo>
                  <a:pt x="705497" y="219651"/>
                </a:lnTo>
                <a:lnTo>
                  <a:pt x="743951" y="206559"/>
                </a:lnTo>
                <a:lnTo>
                  <a:pt x="783885" y="187649"/>
                </a:lnTo>
                <a:lnTo>
                  <a:pt x="822340" y="164374"/>
                </a:lnTo>
                <a:lnTo>
                  <a:pt x="862273" y="138191"/>
                </a:lnTo>
                <a:lnTo>
                  <a:pt x="900728" y="106189"/>
                </a:lnTo>
                <a:lnTo>
                  <a:pt x="940662" y="71277"/>
                </a:lnTo>
                <a:lnTo>
                  <a:pt x="979117" y="36366"/>
                </a:lnTo>
                <a:lnTo>
                  <a:pt x="1019051" y="11637"/>
                </a:lnTo>
                <a:lnTo>
                  <a:pt x="1057505" y="0"/>
                </a:lnTo>
              </a:path>
            </a:pathLst>
          </a:custGeom>
          <a:noFill/>
          <a:ln w="36957" cap="rnd">
            <a:solidFill>
              <a:srgbClr val="000000"/>
            </a:solidFill>
            <a:prstDash val="solid"/>
            <a:round/>
          </a:ln>
        </p:spPr>
        <p:txBody>
          <a:bodyPr rtlCol="0" anchor="ctr"/>
          <a:lstStyle/>
          <a:p>
            <a:endParaRPr lang="en-NZ"/>
          </a:p>
        </p:txBody>
      </p:sp>
      <p:sp>
        <p:nvSpPr>
          <p:cNvPr id="11" name="Freeform: Shape 10">
            <a:extLst>
              <a:ext uri="{FF2B5EF4-FFF2-40B4-BE49-F238E27FC236}">
                <a16:creationId xmlns:a16="http://schemas.microsoft.com/office/drawing/2014/main" id="{7EFF7458-C89F-C6B1-38B0-439356A2AB8D}"/>
              </a:ext>
            </a:extLst>
          </p:cNvPr>
          <p:cNvSpPr/>
          <p:nvPr/>
        </p:nvSpPr>
        <p:spPr>
          <a:xfrm>
            <a:off x="2092106" y="3211103"/>
            <a:ext cx="1723067" cy="890240"/>
          </a:xfrm>
          <a:custGeom>
            <a:avLst/>
            <a:gdLst>
              <a:gd name="connsiteX0" fmla="*/ 0 w 1723067"/>
              <a:gd name="connsiteY0" fmla="*/ 890241 h 890240"/>
              <a:gd name="connsiteX1" fmla="*/ 39934 w 1723067"/>
              <a:gd name="connsiteY1" fmla="*/ 869876 h 890240"/>
              <a:gd name="connsiteX2" fmla="*/ 78389 w 1723067"/>
              <a:gd name="connsiteY2" fmla="*/ 845147 h 890240"/>
              <a:gd name="connsiteX3" fmla="*/ 118322 w 1723067"/>
              <a:gd name="connsiteY3" fmla="*/ 817509 h 890240"/>
              <a:gd name="connsiteX4" fmla="*/ 156777 w 1723067"/>
              <a:gd name="connsiteY4" fmla="*/ 788416 h 890240"/>
              <a:gd name="connsiteX5" fmla="*/ 196711 w 1723067"/>
              <a:gd name="connsiteY5" fmla="*/ 765142 h 890240"/>
              <a:gd name="connsiteX6" fmla="*/ 235166 w 1723067"/>
              <a:gd name="connsiteY6" fmla="*/ 740413 h 890240"/>
              <a:gd name="connsiteX7" fmla="*/ 275099 w 1723067"/>
              <a:gd name="connsiteY7" fmla="*/ 715684 h 890240"/>
              <a:gd name="connsiteX8" fmla="*/ 313554 w 1723067"/>
              <a:gd name="connsiteY8" fmla="*/ 689500 h 890240"/>
              <a:gd name="connsiteX9" fmla="*/ 353488 w 1723067"/>
              <a:gd name="connsiteY9" fmla="*/ 657498 h 890240"/>
              <a:gd name="connsiteX10" fmla="*/ 391942 w 1723067"/>
              <a:gd name="connsiteY10" fmla="*/ 632769 h 890240"/>
              <a:gd name="connsiteX11" fmla="*/ 430397 w 1723067"/>
              <a:gd name="connsiteY11" fmla="*/ 609495 h 890240"/>
              <a:gd name="connsiteX12" fmla="*/ 470331 w 1723067"/>
              <a:gd name="connsiteY12" fmla="*/ 577493 h 890240"/>
              <a:gd name="connsiteX13" fmla="*/ 508786 w 1723067"/>
              <a:gd name="connsiteY13" fmla="*/ 546945 h 890240"/>
              <a:gd name="connsiteX14" fmla="*/ 548720 w 1723067"/>
              <a:gd name="connsiteY14" fmla="*/ 517852 h 890240"/>
              <a:gd name="connsiteX15" fmla="*/ 587174 w 1723067"/>
              <a:gd name="connsiteY15" fmla="*/ 491669 h 890240"/>
              <a:gd name="connsiteX16" fmla="*/ 627108 w 1723067"/>
              <a:gd name="connsiteY16" fmla="*/ 465485 h 890240"/>
              <a:gd name="connsiteX17" fmla="*/ 665563 w 1723067"/>
              <a:gd name="connsiteY17" fmla="*/ 439302 h 890240"/>
              <a:gd name="connsiteX18" fmla="*/ 705497 w 1723067"/>
              <a:gd name="connsiteY18" fmla="*/ 420391 h 890240"/>
              <a:gd name="connsiteX19" fmla="*/ 743951 w 1723067"/>
              <a:gd name="connsiteY19" fmla="*/ 407300 h 890240"/>
              <a:gd name="connsiteX20" fmla="*/ 783885 w 1723067"/>
              <a:gd name="connsiteY20" fmla="*/ 388389 h 890240"/>
              <a:gd name="connsiteX21" fmla="*/ 822340 w 1723067"/>
              <a:gd name="connsiteY21" fmla="*/ 365115 h 890240"/>
              <a:gd name="connsiteX22" fmla="*/ 862273 w 1723067"/>
              <a:gd name="connsiteY22" fmla="*/ 338932 h 890240"/>
              <a:gd name="connsiteX23" fmla="*/ 900728 w 1723067"/>
              <a:gd name="connsiteY23" fmla="*/ 306929 h 890240"/>
              <a:gd name="connsiteX24" fmla="*/ 940662 w 1723067"/>
              <a:gd name="connsiteY24" fmla="*/ 272018 h 890240"/>
              <a:gd name="connsiteX25" fmla="*/ 979117 w 1723067"/>
              <a:gd name="connsiteY25" fmla="*/ 237107 h 890240"/>
              <a:gd name="connsiteX26" fmla="*/ 1019051 w 1723067"/>
              <a:gd name="connsiteY26" fmla="*/ 212378 h 890240"/>
              <a:gd name="connsiteX27" fmla="*/ 1057505 w 1723067"/>
              <a:gd name="connsiteY27" fmla="*/ 200741 h 890240"/>
              <a:gd name="connsiteX28" fmla="*/ 1097439 w 1723067"/>
              <a:gd name="connsiteY28" fmla="*/ 197831 h 890240"/>
              <a:gd name="connsiteX29" fmla="*/ 1135894 w 1723067"/>
              <a:gd name="connsiteY29" fmla="*/ 199286 h 890240"/>
              <a:gd name="connsiteX30" fmla="*/ 1175828 w 1723067"/>
              <a:gd name="connsiteY30" fmla="*/ 200741 h 890240"/>
              <a:gd name="connsiteX31" fmla="*/ 1214282 w 1723067"/>
              <a:gd name="connsiteY31" fmla="*/ 194922 h 890240"/>
              <a:gd name="connsiteX32" fmla="*/ 1252737 w 1723067"/>
              <a:gd name="connsiteY32" fmla="*/ 186194 h 890240"/>
              <a:gd name="connsiteX33" fmla="*/ 1292671 w 1723067"/>
              <a:gd name="connsiteY33" fmla="*/ 167284 h 890240"/>
              <a:gd name="connsiteX34" fmla="*/ 1331126 w 1723067"/>
              <a:gd name="connsiteY34" fmla="*/ 146919 h 890240"/>
              <a:gd name="connsiteX35" fmla="*/ 1371059 w 1723067"/>
              <a:gd name="connsiteY35" fmla="*/ 132372 h 890240"/>
              <a:gd name="connsiteX36" fmla="*/ 1409514 w 1723067"/>
              <a:gd name="connsiteY36" fmla="*/ 126554 h 890240"/>
              <a:gd name="connsiteX37" fmla="*/ 1449448 w 1723067"/>
              <a:gd name="connsiteY37" fmla="*/ 119281 h 890240"/>
              <a:gd name="connsiteX38" fmla="*/ 1487903 w 1723067"/>
              <a:gd name="connsiteY38" fmla="*/ 104734 h 890240"/>
              <a:gd name="connsiteX39" fmla="*/ 1527836 w 1723067"/>
              <a:gd name="connsiteY39" fmla="*/ 100370 h 890240"/>
              <a:gd name="connsiteX40" fmla="*/ 1566291 w 1723067"/>
              <a:gd name="connsiteY40" fmla="*/ 88733 h 890240"/>
              <a:gd name="connsiteX41" fmla="*/ 1606225 w 1723067"/>
              <a:gd name="connsiteY41" fmla="*/ 65459 h 890240"/>
              <a:gd name="connsiteX42" fmla="*/ 1644680 w 1723067"/>
              <a:gd name="connsiteY42" fmla="*/ 43639 h 890240"/>
              <a:gd name="connsiteX43" fmla="*/ 1684613 w 1723067"/>
              <a:gd name="connsiteY43" fmla="*/ 23274 h 890240"/>
              <a:gd name="connsiteX44" fmla="*/ 1723068 w 1723067"/>
              <a:gd name="connsiteY44" fmla="*/ 0 h 89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723067" h="890240">
                <a:moveTo>
                  <a:pt x="0" y="890241"/>
                </a:moveTo>
                <a:lnTo>
                  <a:pt x="39934" y="869876"/>
                </a:lnTo>
                <a:lnTo>
                  <a:pt x="78389" y="845147"/>
                </a:lnTo>
                <a:lnTo>
                  <a:pt x="118322" y="817509"/>
                </a:lnTo>
                <a:lnTo>
                  <a:pt x="156777" y="788416"/>
                </a:lnTo>
                <a:lnTo>
                  <a:pt x="196711" y="765142"/>
                </a:lnTo>
                <a:lnTo>
                  <a:pt x="235166" y="740413"/>
                </a:lnTo>
                <a:lnTo>
                  <a:pt x="275099" y="715684"/>
                </a:lnTo>
                <a:lnTo>
                  <a:pt x="313554" y="689500"/>
                </a:lnTo>
                <a:lnTo>
                  <a:pt x="353488" y="657498"/>
                </a:lnTo>
                <a:lnTo>
                  <a:pt x="391942" y="632769"/>
                </a:lnTo>
                <a:lnTo>
                  <a:pt x="430397" y="609495"/>
                </a:lnTo>
                <a:lnTo>
                  <a:pt x="470331" y="577493"/>
                </a:lnTo>
                <a:lnTo>
                  <a:pt x="508786" y="546945"/>
                </a:lnTo>
                <a:lnTo>
                  <a:pt x="548720" y="517852"/>
                </a:lnTo>
                <a:lnTo>
                  <a:pt x="587174" y="491669"/>
                </a:lnTo>
                <a:lnTo>
                  <a:pt x="627108" y="465485"/>
                </a:lnTo>
                <a:lnTo>
                  <a:pt x="665563" y="439302"/>
                </a:lnTo>
                <a:lnTo>
                  <a:pt x="705497" y="420391"/>
                </a:lnTo>
                <a:lnTo>
                  <a:pt x="743951" y="407300"/>
                </a:lnTo>
                <a:lnTo>
                  <a:pt x="783885" y="388389"/>
                </a:lnTo>
                <a:lnTo>
                  <a:pt x="822340" y="365115"/>
                </a:lnTo>
                <a:lnTo>
                  <a:pt x="862273" y="338932"/>
                </a:lnTo>
                <a:lnTo>
                  <a:pt x="900728" y="306929"/>
                </a:lnTo>
                <a:lnTo>
                  <a:pt x="940662" y="272018"/>
                </a:lnTo>
                <a:lnTo>
                  <a:pt x="979117" y="237107"/>
                </a:lnTo>
                <a:lnTo>
                  <a:pt x="1019051" y="212378"/>
                </a:lnTo>
                <a:lnTo>
                  <a:pt x="1057505" y="200741"/>
                </a:lnTo>
                <a:lnTo>
                  <a:pt x="1097439" y="197831"/>
                </a:lnTo>
                <a:lnTo>
                  <a:pt x="1135894" y="199286"/>
                </a:lnTo>
                <a:lnTo>
                  <a:pt x="1175828" y="200741"/>
                </a:lnTo>
                <a:lnTo>
                  <a:pt x="1214282" y="194922"/>
                </a:lnTo>
                <a:lnTo>
                  <a:pt x="1252737" y="186194"/>
                </a:lnTo>
                <a:lnTo>
                  <a:pt x="1292671" y="167284"/>
                </a:lnTo>
                <a:lnTo>
                  <a:pt x="1331126" y="146919"/>
                </a:lnTo>
                <a:lnTo>
                  <a:pt x="1371059" y="132372"/>
                </a:lnTo>
                <a:lnTo>
                  <a:pt x="1409514" y="126554"/>
                </a:lnTo>
                <a:lnTo>
                  <a:pt x="1449448" y="119281"/>
                </a:lnTo>
                <a:lnTo>
                  <a:pt x="1487903" y="104734"/>
                </a:lnTo>
                <a:lnTo>
                  <a:pt x="1527836" y="100370"/>
                </a:lnTo>
                <a:lnTo>
                  <a:pt x="1566291" y="88733"/>
                </a:lnTo>
                <a:lnTo>
                  <a:pt x="1606225" y="65459"/>
                </a:lnTo>
                <a:lnTo>
                  <a:pt x="1644680" y="43639"/>
                </a:lnTo>
                <a:lnTo>
                  <a:pt x="1684613" y="23274"/>
                </a:lnTo>
                <a:lnTo>
                  <a:pt x="1723068" y="0"/>
                </a:lnTo>
              </a:path>
            </a:pathLst>
          </a:custGeom>
          <a:noFill/>
          <a:ln w="36957" cap="rnd">
            <a:solidFill>
              <a:srgbClr val="000000"/>
            </a:solidFill>
            <a:prstDash val="solid"/>
            <a:round/>
          </a:ln>
        </p:spPr>
        <p:txBody>
          <a:bodyPr rtlCol="0" anchor="ctr"/>
          <a:lstStyle/>
          <a:p>
            <a:endParaRPr lang="en-NZ"/>
          </a:p>
        </p:txBody>
      </p:sp>
      <p:sp>
        <p:nvSpPr>
          <p:cNvPr id="12" name="Freeform: Shape 11">
            <a:extLst>
              <a:ext uri="{FF2B5EF4-FFF2-40B4-BE49-F238E27FC236}">
                <a16:creationId xmlns:a16="http://schemas.microsoft.com/office/drawing/2014/main" id="{F136254F-C945-797E-1F03-2DBE45F56657}"/>
              </a:ext>
            </a:extLst>
          </p:cNvPr>
          <p:cNvSpPr/>
          <p:nvPr/>
        </p:nvSpPr>
        <p:spPr>
          <a:xfrm>
            <a:off x="2092106" y="2601608"/>
            <a:ext cx="2545407" cy="1499735"/>
          </a:xfrm>
          <a:custGeom>
            <a:avLst/>
            <a:gdLst>
              <a:gd name="connsiteX0" fmla="*/ 0 w 2545407"/>
              <a:gd name="connsiteY0" fmla="*/ 1499736 h 1499735"/>
              <a:gd name="connsiteX1" fmla="*/ 39934 w 2545407"/>
              <a:gd name="connsiteY1" fmla="*/ 1479371 h 1499735"/>
              <a:gd name="connsiteX2" fmla="*/ 78389 w 2545407"/>
              <a:gd name="connsiteY2" fmla="*/ 1454642 h 1499735"/>
              <a:gd name="connsiteX3" fmla="*/ 118322 w 2545407"/>
              <a:gd name="connsiteY3" fmla="*/ 1427004 h 1499735"/>
              <a:gd name="connsiteX4" fmla="*/ 156777 w 2545407"/>
              <a:gd name="connsiteY4" fmla="*/ 1397911 h 1499735"/>
              <a:gd name="connsiteX5" fmla="*/ 196711 w 2545407"/>
              <a:gd name="connsiteY5" fmla="*/ 1374636 h 1499735"/>
              <a:gd name="connsiteX6" fmla="*/ 235166 w 2545407"/>
              <a:gd name="connsiteY6" fmla="*/ 1349908 h 1499735"/>
              <a:gd name="connsiteX7" fmla="*/ 275099 w 2545407"/>
              <a:gd name="connsiteY7" fmla="*/ 1325179 h 1499735"/>
              <a:gd name="connsiteX8" fmla="*/ 313554 w 2545407"/>
              <a:gd name="connsiteY8" fmla="*/ 1298995 h 1499735"/>
              <a:gd name="connsiteX9" fmla="*/ 353488 w 2545407"/>
              <a:gd name="connsiteY9" fmla="*/ 1266993 h 1499735"/>
              <a:gd name="connsiteX10" fmla="*/ 391942 w 2545407"/>
              <a:gd name="connsiteY10" fmla="*/ 1242264 h 1499735"/>
              <a:gd name="connsiteX11" fmla="*/ 430397 w 2545407"/>
              <a:gd name="connsiteY11" fmla="*/ 1218990 h 1499735"/>
              <a:gd name="connsiteX12" fmla="*/ 470331 w 2545407"/>
              <a:gd name="connsiteY12" fmla="*/ 1186988 h 1499735"/>
              <a:gd name="connsiteX13" fmla="*/ 508786 w 2545407"/>
              <a:gd name="connsiteY13" fmla="*/ 1156440 h 1499735"/>
              <a:gd name="connsiteX14" fmla="*/ 548720 w 2545407"/>
              <a:gd name="connsiteY14" fmla="*/ 1127347 h 1499735"/>
              <a:gd name="connsiteX15" fmla="*/ 587174 w 2545407"/>
              <a:gd name="connsiteY15" fmla="*/ 1101164 h 1499735"/>
              <a:gd name="connsiteX16" fmla="*/ 627108 w 2545407"/>
              <a:gd name="connsiteY16" fmla="*/ 1074980 h 1499735"/>
              <a:gd name="connsiteX17" fmla="*/ 665563 w 2545407"/>
              <a:gd name="connsiteY17" fmla="*/ 1048797 h 1499735"/>
              <a:gd name="connsiteX18" fmla="*/ 705497 w 2545407"/>
              <a:gd name="connsiteY18" fmla="*/ 1029886 h 1499735"/>
              <a:gd name="connsiteX19" fmla="*/ 743951 w 2545407"/>
              <a:gd name="connsiteY19" fmla="*/ 1016795 h 1499735"/>
              <a:gd name="connsiteX20" fmla="*/ 783885 w 2545407"/>
              <a:gd name="connsiteY20" fmla="*/ 997884 h 1499735"/>
              <a:gd name="connsiteX21" fmla="*/ 822340 w 2545407"/>
              <a:gd name="connsiteY21" fmla="*/ 974610 h 1499735"/>
              <a:gd name="connsiteX22" fmla="*/ 862273 w 2545407"/>
              <a:gd name="connsiteY22" fmla="*/ 948426 h 1499735"/>
              <a:gd name="connsiteX23" fmla="*/ 900728 w 2545407"/>
              <a:gd name="connsiteY23" fmla="*/ 916424 h 1499735"/>
              <a:gd name="connsiteX24" fmla="*/ 940662 w 2545407"/>
              <a:gd name="connsiteY24" fmla="*/ 881513 h 1499735"/>
              <a:gd name="connsiteX25" fmla="*/ 979117 w 2545407"/>
              <a:gd name="connsiteY25" fmla="*/ 846601 h 1499735"/>
              <a:gd name="connsiteX26" fmla="*/ 1019051 w 2545407"/>
              <a:gd name="connsiteY26" fmla="*/ 821873 h 1499735"/>
              <a:gd name="connsiteX27" fmla="*/ 1057505 w 2545407"/>
              <a:gd name="connsiteY27" fmla="*/ 810235 h 1499735"/>
              <a:gd name="connsiteX28" fmla="*/ 1097439 w 2545407"/>
              <a:gd name="connsiteY28" fmla="*/ 807326 h 1499735"/>
              <a:gd name="connsiteX29" fmla="*/ 1135894 w 2545407"/>
              <a:gd name="connsiteY29" fmla="*/ 808781 h 1499735"/>
              <a:gd name="connsiteX30" fmla="*/ 1175828 w 2545407"/>
              <a:gd name="connsiteY30" fmla="*/ 810235 h 1499735"/>
              <a:gd name="connsiteX31" fmla="*/ 1214282 w 2545407"/>
              <a:gd name="connsiteY31" fmla="*/ 804417 h 1499735"/>
              <a:gd name="connsiteX32" fmla="*/ 1252737 w 2545407"/>
              <a:gd name="connsiteY32" fmla="*/ 795689 h 1499735"/>
              <a:gd name="connsiteX33" fmla="*/ 1292671 w 2545407"/>
              <a:gd name="connsiteY33" fmla="*/ 776779 h 1499735"/>
              <a:gd name="connsiteX34" fmla="*/ 1331126 w 2545407"/>
              <a:gd name="connsiteY34" fmla="*/ 756414 h 1499735"/>
              <a:gd name="connsiteX35" fmla="*/ 1371059 w 2545407"/>
              <a:gd name="connsiteY35" fmla="*/ 741867 h 1499735"/>
              <a:gd name="connsiteX36" fmla="*/ 1409514 w 2545407"/>
              <a:gd name="connsiteY36" fmla="*/ 736049 h 1499735"/>
              <a:gd name="connsiteX37" fmla="*/ 1449448 w 2545407"/>
              <a:gd name="connsiteY37" fmla="*/ 728775 h 1499735"/>
              <a:gd name="connsiteX38" fmla="*/ 1487903 w 2545407"/>
              <a:gd name="connsiteY38" fmla="*/ 714229 h 1499735"/>
              <a:gd name="connsiteX39" fmla="*/ 1527836 w 2545407"/>
              <a:gd name="connsiteY39" fmla="*/ 709865 h 1499735"/>
              <a:gd name="connsiteX40" fmla="*/ 1566291 w 2545407"/>
              <a:gd name="connsiteY40" fmla="*/ 698228 h 1499735"/>
              <a:gd name="connsiteX41" fmla="*/ 1606225 w 2545407"/>
              <a:gd name="connsiteY41" fmla="*/ 674954 h 1499735"/>
              <a:gd name="connsiteX42" fmla="*/ 1644680 w 2545407"/>
              <a:gd name="connsiteY42" fmla="*/ 653134 h 1499735"/>
              <a:gd name="connsiteX43" fmla="*/ 1684613 w 2545407"/>
              <a:gd name="connsiteY43" fmla="*/ 632769 h 1499735"/>
              <a:gd name="connsiteX44" fmla="*/ 1723068 w 2545407"/>
              <a:gd name="connsiteY44" fmla="*/ 609495 h 1499735"/>
              <a:gd name="connsiteX45" fmla="*/ 1763002 w 2545407"/>
              <a:gd name="connsiteY45" fmla="*/ 581857 h 1499735"/>
              <a:gd name="connsiteX46" fmla="*/ 1801457 w 2545407"/>
              <a:gd name="connsiteY46" fmla="*/ 509125 h 1499735"/>
              <a:gd name="connsiteX47" fmla="*/ 1841390 w 2545407"/>
              <a:gd name="connsiteY47" fmla="*/ 456757 h 1499735"/>
              <a:gd name="connsiteX48" fmla="*/ 1879845 w 2545407"/>
              <a:gd name="connsiteY48" fmla="*/ 437847 h 1499735"/>
              <a:gd name="connsiteX49" fmla="*/ 1919779 w 2545407"/>
              <a:gd name="connsiteY49" fmla="*/ 426210 h 1499735"/>
              <a:gd name="connsiteX50" fmla="*/ 1958234 w 2545407"/>
              <a:gd name="connsiteY50" fmla="*/ 414573 h 1499735"/>
              <a:gd name="connsiteX51" fmla="*/ 1996688 w 2545407"/>
              <a:gd name="connsiteY51" fmla="*/ 401481 h 1499735"/>
              <a:gd name="connsiteX52" fmla="*/ 2036622 w 2545407"/>
              <a:gd name="connsiteY52" fmla="*/ 363660 h 1499735"/>
              <a:gd name="connsiteX53" fmla="*/ 2075077 w 2545407"/>
              <a:gd name="connsiteY53" fmla="*/ 321476 h 1499735"/>
              <a:gd name="connsiteX54" fmla="*/ 2115011 w 2545407"/>
              <a:gd name="connsiteY54" fmla="*/ 288019 h 1499735"/>
              <a:gd name="connsiteX55" fmla="*/ 2153465 w 2545407"/>
              <a:gd name="connsiteY55" fmla="*/ 261836 h 1499735"/>
              <a:gd name="connsiteX56" fmla="*/ 2193399 w 2545407"/>
              <a:gd name="connsiteY56" fmla="*/ 234197 h 1499735"/>
              <a:gd name="connsiteX57" fmla="*/ 2231854 w 2545407"/>
              <a:gd name="connsiteY57" fmla="*/ 212378 h 1499735"/>
              <a:gd name="connsiteX58" fmla="*/ 2271788 w 2545407"/>
              <a:gd name="connsiteY58" fmla="*/ 192013 h 1499735"/>
              <a:gd name="connsiteX59" fmla="*/ 2310242 w 2545407"/>
              <a:gd name="connsiteY59" fmla="*/ 168738 h 1499735"/>
              <a:gd name="connsiteX60" fmla="*/ 2350176 w 2545407"/>
              <a:gd name="connsiteY60" fmla="*/ 142555 h 1499735"/>
              <a:gd name="connsiteX61" fmla="*/ 2388631 w 2545407"/>
              <a:gd name="connsiteY61" fmla="*/ 123645 h 1499735"/>
              <a:gd name="connsiteX62" fmla="*/ 2428564 w 2545407"/>
              <a:gd name="connsiteY62" fmla="*/ 110553 h 1499735"/>
              <a:gd name="connsiteX63" fmla="*/ 2467019 w 2545407"/>
              <a:gd name="connsiteY63" fmla="*/ 91642 h 1499735"/>
              <a:gd name="connsiteX64" fmla="*/ 2506953 w 2545407"/>
              <a:gd name="connsiteY64" fmla="*/ 50912 h 1499735"/>
              <a:gd name="connsiteX65" fmla="*/ 2545408 w 2545407"/>
              <a:gd name="connsiteY65" fmla="*/ 0 h 1499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2545407" h="1499735">
                <a:moveTo>
                  <a:pt x="0" y="1499736"/>
                </a:moveTo>
                <a:lnTo>
                  <a:pt x="39934" y="1479371"/>
                </a:lnTo>
                <a:lnTo>
                  <a:pt x="78389" y="1454642"/>
                </a:lnTo>
                <a:lnTo>
                  <a:pt x="118322" y="1427004"/>
                </a:lnTo>
                <a:lnTo>
                  <a:pt x="156777" y="1397911"/>
                </a:lnTo>
                <a:lnTo>
                  <a:pt x="196711" y="1374636"/>
                </a:lnTo>
                <a:lnTo>
                  <a:pt x="235166" y="1349908"/>
                </a:lnTo>
                <a:lnTo>
                  <a:pt x="275099" y="1325179"/>
                </a:lnTo>
                <a:lnTo>
                  <a:pt x="313554" y="1298995"/>
                </a:lnTo>
                <a:lnTo>
                  <a:pt x="353488" y="1266993"/>
                </a:lnTo>
                <a:lnTo>
                  <a:pt x="391942" y="1242264"/>
                </a:lnTo>
                <a:lnTo>
                  <a:pt x="430397" y="1218990"/>
                </a:lnTo>
                <a:lnTo>
                  <a:pt x="470331" y="1186988"/>
                </a:lnTo>
                <a:lnTo>
                  <a:pt x="508786" y="1156440"/>
                </a:lnTo>
                <a:lnTo>
                  <a:pt x="548720" y="1127347"/>
                </a:lnTo>
                <a:lnTo>
                  <a:pt x="587174" y="1101164"/>
                </a:lnTo>
                <a:lnTo>
                  <a:pt x="627108" y="1074980"/>
                </a:lnTo>
                <a:lnTo>
                  <a:pt x="665563" y="1048797"/>
                </a:lnTo>
                <a:lnTo>
                  <a:pt x="705497" y="1029886"/>
                </a:lnTo>
                <a:lnTo>
                  <a:pt x="743951" y="1016795"/>
                </a:lnTo>
                <a:lnTo>
                  <a:pt x="783885" y="997884"/>
                </a:lnTo>
                <a:lnTo>
                  <a:pt x="822340" y="974610"/>
                </a:lnTo>
                <a:lnTo>
                  <a:pt x="862273" y="948426"/>
                </a:lnTo>
                <a:lnTo>
                  <a:pt x="900728" y="916424"/>
                </a:lnTo>
                <a:lnTo>
                  <a:pt x="940662" y="881513"/>
                </a:lnTo>
                <a:lnTo>
                  <a:pt x="979117" y="846601"/>
                </a:lnTo>
                <a:lnTo>
                  <a:pt x="1019051" y="821873"/>
                </a:lnTo>
                <a:lnTo>
                  <a:pt x="1057505" y="810235"/>
                </a:lnTo>
                <a:lnTo>
                  <a:pt x="1097439" y="807326"/>
                </a:lnTo>
                <a:lnTo>
                  <a:pt x="1135894" y="808781"/>
                </a:lnTo>
                <a:lnTo>
                  <a:pt x="1175828" y="810235"/>
                </a:lnTo>
                <a:lnTo>
                  <a:pt x="1214282" y="804417"/>
                </a:lnTo>
                <a:lnTo>
                  <a:pt x="1252737" y="795689"/>
                </a:lnTo>
                <a:lnTo>
                  <a:pt x="1292671" y="776779"/>
                </a:lnTo>
                <a:lnTo>
                  <a:pt x="1331126" y="756414"/>
                </a:lnTo>
                <a:lnTo>
                  <a:pt x="1371059" y="741867"/>
                </a:lnTo>
                <a:lnTo>
                  <a:pt x="1409514" y="736049"/>
                </a:lnTo>
                <a:lnTo>
                  <a:pt x="1449448" y="728775"/>
                </a:lnTo>
                <a:lnTo>
                  <a:pt x="1487903" y="714229"/>
                </a:lnTo>
                <a:lnTo>
                  <a:pt x="1527836" y="709865"/>
                </a:lnTo>
                <a:lnTo>
                  <a:pt x="1566291" y="698228"/>
                </a:lnTo>
                <a:lnTo>
                  <a:pt x="1606225" y="674954"/>
                </a:lnTo>
                <a:lnTo>
                  <a:pt x="1644680" y="653134"/>
                </a:lnTo>
                <a:lnTo>
                  <a:pt x="1684613" y="632769"/>
                </a:lnTo>
                <a:lnTo>
                  <a:pt x="1723068" y="609495"/>
                </a:lnTo>
                <a:lnTo>
                  <a:pt x="1763002" y="581857"/>
                </a:lnTo>
                <a:lnTo>
                  <a:pt x="1801457" y="509125"/>
                </a:lnTo>
                <a:lnTo>
                  <a:pt x="1841390" y="456757"/>
                </a:lnTo>
                <a:lnTo>
                  <a:pt x="1879845" y="437847"/>
                </a:lnTo>
                <a:lnTo>
                  <a:pt x="1919779" y="426210"/>
                </a:lnTo>
                <a:lnTo>
                  <a:pt x="1958234" y="414573"/>
                </a:lnTo>
                <a:lnTo>
                  <a:pt x="1996688" y="401481"/>
                </a:lnTo>
                <a:lnTo>
                  <a:pt x="2036622" y="363660"/>
                </a:lnTo>
                <a:lnTo>
                  <a:pt x="2075077" y="321476"/>
                </a:lnTo>
                <a:lnTo>
                  <a:pt x="2115011" y="288019"/>
                </a:lnTo>
                <a:lnTo>
                  <a:pt x="2153465" y="261836"/>
                </a:lnTo>
                <a:lnTo>
                  <a:pt x="2193399" y="234197"/>
                </a:lnTo>
                <a:lnTo>
                  <a:pt x="2231854" y="212378"/>
                </a:lnTo>
                <a:lnTo>
                  <a:pt x="2271788" y="192013"/>
                </a:lnTo>
                <a:lnTo>
                  <a:pt x="2310242" y="168738"/>
                </a:lnTo>
                <a:lnTo>
                  <a:pt x="2350176" y="142555"/>
                </a:lnTo>
                <a:lnTo>
                  <a:pt x="2388631" y="123645"/>
                </a:lnTo>
                <a:lnTo>
                  <a:pt x="2428564" y="110553"/>
                </a:lnTo>
                <a:lnTo>
                  <a:pt x="2467019" y="91642"/>
                </a:lnTo>
                <a:lnTo>
                  <a:pt x="2506953" y="50912"/>
                </a:lnTo>
                <a:lnTo>
                  <a:pt x="2545408" y="0"/>
                </a:lnTo>
              </a:path>
            </a:pathLst>
          </a:custGeom>
          <a:noFill/>
          <a:ln w="36957" cap="rnd">
            <a:solidFill>
              <a:srgbClr val="000000"/>
            </a:solidFill>
            <a:prstDash val="solid"/>
            <a:round/>
          </a:ln>
        </p:spPr>
        <p:txBody>
          <a:bodyPr rtlCol="0" anchor="ctr"/>
          <a:lstStyle/>
          <a:p>
            <a:endParaRPr lang="en-NZ"/>
          </a:p>
        </p:txBody>
      </p:sp>
      <p:sp>
        <p:nvSpPr>
          <p:cNvPr id="13" name="Freeform: Shape 12">
            <a:extLst>
              <a:ext uri="{FF2B5EF4-FFF2-40B4-BE49-F238E27FC236}">
                <a16:creationId xmlns:a16="http://schemas.microsoft.com/office/drawing/2014/main" id="{54073F45-C783-F2BC-5D25-DD1B9A5A82DD}"/>
              </a:ext>
            </a:extLst>
          </p:cNvPr>
          <p:cNvSpPr/>
          <p:nvPr/>
        </p:nvSpPr>
        <p:spPr>
          <a:xfrm>
            <a:off x="2092106" y="2339773"/>
            <a:ext cx="2742118" cy="1761571"/>
          </a:xfrm>
          <a:custGeom>
            <a:avLst/>
            <a:gdLst>
              <a:gd name="connsiteX0" fmla="*/ 0 w 2742118"/>
              <a:gd name="connsiteY0" fmla="*/ 1761571 h 1761571"/>
              <a:gd name="connsiteX1" fmla="*/ 39934 w 2742118"/>
              <a:gd name="connsiteY1" fmla="*/ 1741206 h 1761571"/>
              <a:gd name="connsiteX2" fmla="*/ 78389 w 2742118"/>
              <a:gd name="connsiteY2" fmla="*/ 1716477 h 1761571"/>
              <a:gd name="connsiteX3" fmla="*/ 118322 w 2742118"/>
              <a:gd name="connsiteY3" fmla="*/ 1688839 h 1761571"/>
              <a:gd name="connsiteX4" fmla="*/ 156777 w 2742118"/>
              <a:gd name="connsiteY4" fmla="*/ 1659746 h 1761571"/>
              <a:gd name="connsiteX5" fmla="*/ 196711 w 2742118"/>
              <a:gd name="connsiteY5" fmla="*/ 1636472 h 1761571"/>
              <a:gd name="connsiteX6" fmla="*/ 235166 w 2742118"/>
              <a:gd name="connsiteY6" fmla="*/ 1611743 h 1761571"/>
              <a:gd name="connsiteX7" fmla="*/ 275099 w 2742118"/>
              <a:gd name="connsiteY7" fmla="*/ 1587014 h 1761571"/>
              <a:gd name="connsiteX8" fmla="*/ 313554 w 2742118"/>
              <a:gd name="connsiteY8" fmla="*/ 1560830 h 1761571"/>
              <a:gd name="connsiteX9" fmla="*/ 353488 w 2742118"/>
              <a:gd name="connsiteY9" fmla="*/ 1528828 h 1761571"/>
              <a:gd name="connsiteX10" fmla="*/ 391942 w 2742118"/>
              <a:gd name="connsiteY10" fmla="*/ 1504100 h 1761571"/>
              <a:gd name="connsiteX11" fmla="*/ 430397 w 2742118"/>
              <a:gd name="connsiteY11" fmla="*/ 1480825 h 1761571"/>
              <a:gd name="connsiteX12" fmla="*/ 470331 w 2742118"/>
              <a:gd name="connsiteY12" fmla="*/ 1448823 h 1761571"/>
              <a:gd name="connsiteX13" fmla="*/ 508786 w 2742118"/>
              <a:gd name="connsiteY13" fmla="*/ 1418276 h 1761571"/>
              <a:gd name="connsiteX14" fmla="*/ 548720 w 2742118"/>
              <a:gd name="connsiteY14" fmla="*/ 1389183 h 1761571"/>
              <a:gd name="connsiteX15" fmla="*/ 587174 w 2742118"/>
              <a:gd name="connsiteY15" fmla="*/ 1362999 h 1761571"/>
              <a:gd name="connsiteX16" fmla="*/ 627108 w 2742118"/>
              <a:gd name="connsiteY16" fmla="*/ 1336816 h 1761571"/>
              <a:gd name="connsiteX17" fmla="*/ 665563 w 2742118"/>
              <a:gd name="connsiteY17" fmla="*/ 1310632 h 1761571"/>
              <a:gd name="connsiteX18" fmla="*/ 705497 w 2742118"/>
              <a:gd name="connsiteY18" fmla="*/ 1291722 h 1761571"/>
              <a:gd name="connsiteX19" fmla="*/ 743951 w 2742118"/>
              <a:gd name="connsiteY19" fmla="*/ 1278630 h 1761571"/>
              <a:gd name="connsiteX20" fmla="*/ 783885 w 2742118"/>
              <a:gd name="connsiteY20" fmla="*/ 1259720 h 1761571"/>
              <a:gd name="connsiteX21" fmla="*/ 822340 w 2742118"/>
              <a:gd name="connsiteY21" fmla="*/ 1236445 h 1761571"/>
              <a:gd name="connsiteX22" fmla="*/ 862273 w 2742118"/>
              <a:gd name="connsiteY22" fmla="*/ 1210262 h 1761571"/>
              <a:gd name="connsiteX23" fmla="*/ 900728 w 2742118"/>
              <a:gd name="connsiteY23" fmla="*/ 1178260 h 1761571"/>
              <a:gd name="connsiteX24" fmla="*/ 940662 w 2742118"/>
              <a:gd name="connsiteY24" fmla="*/ 1143348 h 1761571"/>
              <a:gd name="connsiteX25" fmla="*/ 979117 w 2742118"/>
              <a:gd name="connsiteY25" fmla="*/ 1108437 h 1761571"/>
              <a:gd name="connsiteX26" fmla="*/ 1019051 w 2742118"/>
              <a:gd name="connsiteY26" fmla="*/ 1083708 h 1761571"/>
              <a:gd name="connsiteX27" fmla="*/ 1057505 w 2742118"/>
              <a:gd name="connsiteY27" fmla="*/ 1072071 h 1761571"/>
              <a:gd name="connsiteX28" fmla="*/ 1097439 w 2742118"/>
              <a:gd name="connsiteY28" fmla="*/ 1069162 h 1761571"/>
              <a:gd name="connsiteX29" fmla="*/ 1135894 w 2742118"/>
              <a:gd name="connsiteY29" fmla="*/ 1070616 h 1761571"/>
              <a:gd name="connsiteX30" fmla="*/ 1175828 w 2742118"/>
              <a:gd name="connsiteY30" fmla="*/ 1072071 h 1761571"/>
              <a:gd name="connsiteX31" fmla="*/ 1214282 w 2742118"/>
              <a:gd name="connsiteY31" fmla="*/ 1066252 h 1761571"/>
              <a:gd name="connsiteX32" fmla="*/ 1252737 w 2742118"/>
              <a:gd name="connsiteY32" fmla="*/ 1057524 h 1761571"/>
              <a:gd name="connsiteX33" fmla="*/ 1292671 w 2742118"/>
              <a:gd name="connsiteY33" fmla="*/ 1038614 h 1761571"/>
              <a:gd name="connsiteX34" fmla="*/ 1331126 w 2742118"/>
              <a:gd name="connsiteY34" fmla="*/ 1018249 h 1761571"/>
              <a:gd name="connsiteX35" fmla="*/ 1371059 w 2742118"/>
              <a:gd name="connsiteY35" fmla="*/ 1003703 h 1761571"/>
              <a:gd name="connsiteX36" fmla="*/ 1409514 w 2742118"/>
              <a:gd name="connsiteY36" fmla="*/ 997884 h 1761571"/>
              <a:gd name="connsiteX37" fmla="*/ 1449448 w 2742118"/>
              <a:gd name="connsiteY37" fmla="*/ 990611 h 1761571"/>
              <a:gd name="connsiteX38" fmla="*/ 1487903 w 2742118"/>
              <a:gd name="connsiteY38" fmla="*/ 976065 h 1761571"/>
              <a:gd name="connsiteX39" fmla="*/ 1527836 w 2742118"/>
              <a:gd name="connsiteY39" fmla="*/ 971701 h 1761571"/>
              <a:gd name="connsiteX40" fmla="*/ 1566291 w 2742118"/>
              <a:gd name="connsiteY40" fmla="*/ 960063 h 1761571"/>
              <a:gd name="connsiteX41" fmla="*/ 1606225 w 2742118"/>
              <a:gd name="connsiteY41" fmla="*/ 936789 h 1761571"/>
              <a:gd name="connsiteX42" fmla="*/ 1644680 w 2742118"/>
              <a:gd name="connsiteY42" fmla="*/ 914970 h 1761571"/>
              <a:gd name="connsiteX43" fmla="*/ 1684613 w 2742118"/>
              <a:gd name="connsiteY43" fmla="*/ 894605 h 1761571"/>
              <a:gd name="connsiteX44" fmla="*/ 1723068 w 2742118"/>
              <a:gd name="connsiteY44" fmla="*/ 871330 h 1761571"/>
              <a:gd name="connsiteX45" fmla="*/ 1763002 w 2742118"/>
              <a:gd name="connsiteY45" fmla="*/ 843692 h 1761571"/>
              <a:gd name="connsiteX46" fmla="*/ 1801457 w 2742118"/>
              <a:gd name="connsiteY46" fmla="*/ 770960 h 1761571"/>
              <a:gd name="connsiteX47" fmla="*/ 1841390 w 2742118"/>
              <a:gd name="connsiteY47" fmla="*/ 718593 h 1761571"/>
              <a:gd name="connsiteX48" fmla="*/ 1879845 w 2742118"/>
              <a:gd name="connsiteY48" fmla="*/ 699683 h 1761571"/>
              <a:gd name="connsiteX49" fmla="*/ 1919779 w 2742118"/>
              <a:gd name="connsiteY49" fmla="*/ 688045 h 1761571"/>
              <a:gd name="connsiteX50" fmla="*/ 1958234 w 2742118"/>
              <a:gd name="connsiteY50" fmla="*/ 676408 h 1761571"/>
              <a:gd name="connsiteX51" fmla="*/ 1996688 w 2742118"/>
              <a:gd name="connsiteY51" fmla="*/ 663317 h 1761571"/>
              <a:gd name="connsiteX52" fmla="*/ 2036622 w 2742118"/>
              <a:gd name="connsiteY52" fmla="*/ 625496 h 1761571"/>
              <a:gd name="connsiteX53" fmla="*/ 2075077 w 2742118"/>
              <a:gd name="connsiteY53" fmla="*/ 583311 h 1761571"/>
              <a:gd name="connsiteX54" fmla="*/ 2115011 w 2742118"/>
              <a:gd name="connsiteY54" fmla="*/ 549855 h 1761571"/>
              <a:gd name="connsiteX55" fmla="*/ 2153465 w 2742118"/>
              <a:gd name="connsiteY55" fmla="*/ 523671 h 1761571"/>
              <a:gd name="connsiteX56" fmla="*/ 2193399 w 2742118"/>
              <a:gd name="connsiteY56" fmla="*/ 496033 h 1761571"/>
              <a:gd name="connsiteX57" fmla="*/ 2231854 w 2742118"/>
              <a:gd name="connsiteY57" fmla="*/ 474213 h 1761571"/>
              <a:gd name="connsiteX58" fmla="*/ 2271788 w 2742118"/>
              <a:gd name="connsiteY58" fmla="*/ 453848 h 1761571"/>
              <a:gd name="connsiteX59" fmla="*/ 2310242 w 2742118"/>
              <a:gd name="connsiteY59" fmla="*/ 430574 h 1761571"/>
              <a:gd name="connsiteX60" fmla="*/ 2350176 w 2742118"/>
              <a:gd name="connsiteY60" fmla="*/ 404390 h 1761571"/>
              <a:gd name="connsiteX61" fmla="*/ 2388631 w 2742118"/>
              <a:gd name="connsiteY61" fmla="*/ 385480 h 1761571"/>
              <a:gd name="connsiteX62" fmla="*/ 2428564 w 2742118"/>
              <a:gd name="connsiteY62" fmla="*/ 372388 h 1761571"/>
              <a:gd name="connsiteX63" fmla="*/ 2467019 w 2742118"/>
              <a:gd name="connsiteY63" fmla="*/ 353478 h 1761571"/>
              <a:gd name="connsiteX64" fmla="*/ 2506953 w 2742118"/>
              <a:gd name="connsiteY64" fmla="*/ 312748 h 1761571"/>
              <a:gd name="connsiteX65" fmla="*/ 2545408 w 2742118"/>
              <a:gd name="connsiteY65" fmla="*/ 261836 h 1761571"/>
              <a:gd name="connsiteX66" fmla="*/ 2585341 w 2742118"/>
              <a:gd name="connsiteY66" fmla="*/ 203650 h 1761571"/>
              <a:gd name="connsiteX67" fmla="*/ 2623796 w 2742118"/>
              <a:gd name="connsiteY67" fmla="*/ 148373 h 1761571"/>
              <a:gd name="connsiteX68" fmla="*/ 2663730 w 2742118"/>
              <a:gd name="connsiteY68" fmla="*/ 100370 h 1761571"/>
              <a:gd name="connsiteX69" fmla="*/ 2702185 w 2742118"/>
              <a:gd name="connsiteY69" fmla="*/ 58186 h 1761571"/>
              <a:gd name="connsiteX70" fmla="*/ 2742118 w 2742118"/>
              <a:gd name="connsiteY70" fmla="*/ 0 h 1761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2742118" h="1761571">
                <a:moveTo>
                  <a:pt x="0" y="1761571"/>
                </a:moveTo>
                <a:lnTo>
                  <a:pt x="39934" y="1741206"/>
                </a:lnTo>
                <a:lnTo>
                  <a:pt x="78389" y="1716477"/>
                </a:lnTo>
                <a:lnTo>
                  <a:pt x="118322" y="1688839"/>
                </a:lnTo>
                <a:lnTo>
                  <a:pt x="156777" y="1659746"/>
                </a:lnTo>
                <a:lnTo>
                  <a:pt x="196711" y="1636472"/>
                </a:lnTo>
                <a:lnTo>
                  <a:pt x="235166" y="1611743"/>
                </a:lnTo>
                <a:lnTo>
                  <a:pt x="275099" y="1587014"/>
                </a:lnTo>
                <a:lnTo>
                  <a:pt x="313554" y="1560830"/>
                </a:lnTo>
                <a:lnTo>
                  <a:pt x="353488" y="1528828"/>
                </a:lnTo>
                <a:lnTo>
                  <a:pt x="391942" y="1504100"/>
                </a:lnTo>
                <a:lnTo>
                  <a:pt x="430397" y="1480825"/>
                </a:lnTo>
                <a:lnTo>
                  <a:pt x="470331" y="1448823"/>
                </a:lnTo>
                <a:lnTo>
                  <a:pt x="508786" y="1418276"/>
                </a:lnTo>
                <a:lnTo>
                  <a:pt x="548720" y="1389183"/>
                </a:lnTo>
                <a:lnTo>
                  <a:pt x="587174" y="1362999"/>
                </a:lnTo>
                <a:lnTo>
                  <a:pt x="627108" y="1336816"/>
                </a:lnTo>
                <a:lnTo>
                  <a:pt x="665563" y="1310632"/>
                </a:lnTo>
                <a:lnTo>
                  <a:pt x="705497" y="1291722"/>
                </a:lnTo>
                <a:lnTo>
                  <a:pt x="743951" y="1278630"/>
                </a:lnTo>
                <a:lnTo>
                  <a:pt x="783885" y="1259720"/>
                </a:lnTo>
                <a:lnTo>
                  <a:pt x="822340" y="1236445"/>
                </a:lnTo>
                <a:lnTo>
                  <a:pt x="862273" y="1210262"/>
                </a:lnTo>
                <a:lnTo>
                  <a:pt x="900728" y="1178260"/>
                </a:lnTo>
                <a:lnTo>
                  <a:pt x="940662" y="1143348"/>
                </a:lnTo>
                <a:lnTo>
                  <a:pt x="979117" y="1108437"/>
                </a:lnTo>
                <a:lnTo>
                  <a:pt x="1019051" y="1083708"/>
                </a:lnTo>
                <a:lnTo>
                  <a:pt x="1057505" y="1072071"/>
                </a:lnTo>
                <a:lnTo>
                  <a:pt x="1097439" y="1069162"/>
                </a:lnTo>
                <a:lnTo>
                  <a:pt x="1135894" y="1070616"/>
                </a:lnTo>
                <a:lnTo>
                  <a:pt x="1175828" y="1072071"/>
                </a:lnTo>
                <a:lnTo>
                  <a:pt x="1214282" y="1066252"/>
                </a:lnTo>
                <a:lnTo>
                  <a:pt x="1252737" y="1057524"/>
                </a:lnTo>
                <a:lnTo>
                  <a:pt x="1292671" y="1038614"/>
                </a:lnTo>
                <a:lnTo>
                  <a:pt x="1331126" y="1018249"/>
                </a:lnTo>
                <a:lnTo>
                  <a:pt x="1371059" y="1003703"/>
                </a:lnTo>
                <a:lnTo>
                  <a:pt x="1409514" y="997884"/>
                </a:lnTo>
                <a:lnTo>
                  <a:pt x="1449448" y="990611"/>
                </a:lnTo>
                <a:lnTo>
                  <a:pt x="1487903" y="976065"/>
                </a:lnTo>
                <a:lnTo>
                  <a:pt x="1527836" y="971701"/>
                </a:lnTo>
                <a:lnTo>
                  <a:pt x="1566291" y="960063"/>
                </a:lnTo>
                <a:lnTo>
                  <a:pt x="1606225" y="936789"/>
                </a:lnTo>
                <a:lnTo>
                  <a:pt x="1644680" y="914970"/>
                </a:lnTo>
                <a:lnTo>
                  <a:pt x="1684613" y="894605"/>
                </a:lnTo>
                <a:lnTo>
                  <a:pt x="1723068" y="871330"/>
                </a:lnTo>
                <a:lnTo>
                  <a:pt x="1763002" y="843692"/>
                </a:lnTo>
                <a:lnTo>
                  <a:pt x="1801457" y="770960"/>
                </a:lnTo>
                <a:lnTo>
                  <a:pt x="1841390" y="718593"/>
                </a:lnTo>
                <a:lnTo>
                  <a:pt x="1879845" y="699683"/>
                </a:lnTo>
                <a:lnTo>
                  <a:pt x="1919779" y="688045"/>
                </a:lnTo>
                <a:lnTo>
                  <a:pt x="1958234" y="676408"/>
                </a:lnTo>
                <a:lnTo>
                  <a:pt x="1996688" y="663317"/>
                </a:lnTo>
                <a:lnTo>
                  <a:pt x="2036622" y="625496"/>
                </a:lnTo>
                <a:lnTo>
                  <a:pt x="2075077" y="583311"/>
                </a:lnTo>
                <a:lnTo>
                  <a:pt x="2115011" y="549855"/>
                </a:lnTo>
                <a:lnTo>
                  <a:pt x="2153465" y="523671"/>
                </a:lnTo>
                <a:lnTo>
                  <a:pt x="2193399" y="496033"/>
                </a:lnTo>
                <a:lnTo>
                  <a:pt x="2231854" y="474213"/>
                </a:lnTo>
                <a:lnTo>
                  <a:pt x="2271788" y="453848"/>
                </a:lnTo>
                <a:lnTo>
                  <a:pt x="2310242" y="430574"/>
                </a:lnTo>
                <a:lnTo>
                  <a:pt x="2350176" y="404390"/>
                </a:lnTo>
                <a:lnTo>
                  <a:pt x="2388631" y="385480"/>
                </a:lnTo>
                <a:lnTo>
                  <a:pt x="2428564" y="372388"/>
                </a:lnTo>
                <a:lnTo>
                  <a:pt x="2467019" y="353478"/>
                </a:lnTo>
                <a:lnTo>
                  <a:pt x="2506953" y="312748"/>
                </a:lnTo>
                <a:lnTo>
                  <a:pt x="2545408" y="261836"/>
                </a:lnTo>
                <a:lnTo>
                  <a:pt x="2585341" y="203650"/>
                </a:lnTo>
                <a:lnTo>
                  <a:pt x="2623796" y="148373"/>
                </a:lnTo>
                <a:lnTo>
                  <a:pt x="2663730" y="100370"/>
                </a:lnTo>
                <a:lnTo>
                  <a:pt x="2702185" y="58186"/>
                </a:lnTo>
                <a:lnTo>
                  <a:pt x="2742118" y="0"/>
                </a:lnTo>
              </a:path>
            </a:pathLst>
          </a:custGeom>
          <a:noFill/>
          <a:ln w="36957" cap="rnd">
            <a:solidFill>
              <a:srgbClr val="000000"/>
            </a:solidFill>
            <a:prstDash val="solid"/>
            <a:round/>
          </a:ln>
        </p:spPr>
        <p:txBody>
          <a:bodyPr rtlCol="0" anchor="ctr"/>
          <a:lstStyle/>
          <a:p>
            <a:endParaRPr lang="en-NZ"/>
          </a:p>
        </p:txBody>
      </p:sp>
      <p:sp>
        <p:nvSpPr>
          <p:cNvPr id="14" name="TextBox 13">
            <a:extLst>
              <a:ext uri="{FF2B5EF4-FFF2-40B4-BE49-F238E27FC236}">
                <a16:creationId xmlns:a16="http://schemas.microsoft.com/office/drawing/2014/main" id="{433C37D0-1B0E-9D29-A3B3-9A26CED2BF9C}"/>
              </a:ext>
            </a:extLst>
          </p:cNvPr>
          <p:cNvSpPr txBox="1"/>
          <p:nvPr/>
        </p:nvSpPr>
        <p:spPr>
          <a:xfrm>
            <a:off x="1202916" y="972882"/>
            <a:ext cx="4860512" cy="307777"/>
          </a:xfrm>
          <a:prstGeom prst="rect">
            <a:avLst/>
          </a:prstGeom>
          <a:noFill/>
        </p:spPr>
        <p:txBody>
          <a:bodyPr wrap="square">
            <a:spAutoFit/>
          </a:bodyPr>
          <a:lstStyle/>
          <a:p>
            <a:pPr>
              <a:spcBef>
                <a:spcPts val="1000"/>
              </a:spcBef>
              <a:spcAft>
                <a:spcPts val="300"/>
              </a:spcAft>
            </a:pPr>
            <a:r>
              <a:rPr lang="en-NZ" sz="1400" b="1">
                <a:solidFill>
                  <a:srgbClr val="323B42"/>
                </a:solidFill>
                <a:latin typeface="Montserrat" panose="00000500000000000000" pitchFamily="2" charset="0"/>
                <a:ea typeface="Segoe UI" panose="020B0502040204020203" pitchFamily="34" charset="0"/>
                <a:cs typeface="Times New Roman" panose="02020603050405020304" pitchFamily="18" charset="0"/>
              </a:rPr>
              <a:t>Historical population – actual vs. projections</a:t>
            </a:r>
          </a:p>
        </p:txBody>
      </p:sp>
      <p:grpSp>
        <p:nvGrpSpPr>
          <p:cNvPr id="15" name="Group 14">
            <a:extLst>
              <a:ext uri="{FF2B5EF4-FFF2-40B4-BE49-F238E27FC236}">
                <a16:creationId xmlns:a16="http://schemas.microsoft.com/office/drawing/2014/main" id="{23BC5E41-64DB-0F24-CCC7-4E51EB7EF5CB}"/>
              </a:ext>
            </a:extLst>
          </p:cNvPr>
          <p:cNvGrpSpPr/>
          <p:nvPr/>
        </p:nvGrpSpPr>
        <p:grpSpPr>
          <a:xfrm>
            <a:off x="4553691" y="1447384"/>
            <a:ext cx="828142" cy="850802"/>
            <a:chOff x="5071851" y="1447384"/>
            <a:chExt cx="828142" cy="850802"/>
          </a:xfrm>
        </p:grpSpPr>
        <p:sp>
          <p:nvSpPr>
            <p:cNvPr id="16" name="TextBox 15">
              <a:extLst>
                <a:ext uri="{FF2B5EF4-FFF2-40B4-BE49-F238E27FC236}">
                  <a16:creationId xmlns:a16="http://schemas.microsoft.com/office/drawing/2014/main" id="{E5F6D149-6737-DF0B-64C9-04471BF05203}"/>
                </a:ext>
              </a:extLst>
            </p:cNvPr>
            <p:cNvSpPr txBox="1"/>
            <p:nvPr/>
          </p:nvSpPr>
          <p:spPr>
            <a:xfrm>
              <a:off x="5071851" y="1447384"/>
              <a:ext cx="828142" cy="338554"/>
            </a:xfrm>
            <a:prstGeom prst="rect">
              <a:avLst/>
            </a:prstGeom>
            <a:noFill/>
          </p:spPr>
          <p:txBody>
            <a:bodyPr wrap="square" rtlCol="0">
              <a:spAutoFit/>
            </a:bodyPr>
            <a:lstStyle/>
            <a:p>
              <a:r>
                <a:rPr lang="en-NZ" sz="800">
                  <a:latin typeface="Montserrat" panose="00000500000000000000" pitchFamily="2" charset="0"/>
                </a:rPr>
                <a:t>Actual population</a:t>
              </a:r>
            </a:p>
          </p:txBody>
        </p:sp>
        <p:cxnSp>
          <p:nvCxnSpPr>
            <p:cNvPr id="17" name="Straight Connector 16">
              <a:extLst>
                <a:ext uri="{FF2B5EF4-FFF2-40B4-BE49-F238E27FC236}">
                  <a16:creationId xmlns:a16="http://schemas.microsoft.com/office/drawing/2014/main" id="{403A1D12-166B-EF88-3A38-F762C9633ECB}"/>
                </a:ext>
              </a:extLst>
            </p:cNvPr>
            <p:cNvCxnSpPr>
              <a:cxnSpLocks/>
            </p:cNvCxnSpPr>
            <p:nvPr/>
          </p:nvCxnSpPr>
          <p:spPr>
            <a:xfrm flipV="1">
              <a:off x="5357813" y="1785938"/>
              <a:ext cx="0" cy="512248"/>
            </a:xfrm>
            <a:prstGeom prst="line">
              <a:avLst/>
            </a:prstGeom>
            <a:ln w="12700">
              <a:solidFill>
                <a:schemeClr val="bg1">
                  <a:lumMod val="75000"/>
                </a:schemeClr>
              </a:solidFill>
              <a:prstDash val="dash"/>
            </a:ln>
            <a:effectLst/>
          </p:spPr>
          <p:style>
            <a:lnRef idx="2">
              <a:schemeClr val="accent1"/>
            </a:lnRef>
            <a:fillRef idx="0">
              <a:schemeClr val="accent1"/>
            </a:fillRef>
            <a:effectRef idx="1">
              <a:schemeClr val="accent1"/>
            </a:effectRef>
            <a:fontRef idx="minor">
              <a:schemeClr val="tx1"/>
            </a:fontRef>
          </p:style>
        </p:cxnSp>
      </p:grpSp>
      <p:grpSp>
        <p:nvGrpSpPr>
          <p:cNvPr id="18" name="Group 17">
            <a:extLst>
              <a:ext uri="{FF2B5EF4-FFF2-40B4-BE49-F238E27FC236}">
                <a16:creationId xmlns:a16="http://schemas.microsoft.com/office/drawing/2014/main" id="{5884B73F-60E2-227B-3E2E-E4AC53FD9F4D}"/>
              </a:ext>
            </a:extLst>
          </p:cNvPr>
          <p:cNvGrpSpPr/>
          <p:nvPr/>
        </p:nvGrpSpPr>
        <p:grpSpPr>
          <a:xfrm>
            <a:off x="2722374" y="1834494"/>
            <a:ext cx="1217166" cy="338554"/>
            <a:chOff x="3240534" y="1834494"/>
            <a:chExt cx="1217166" cy="338554"/>
          </a:xfrm>
        </p:grpSpPr>
        <p:sp>
          <p:nvSpPr>
            <p:cNvPr id="19" name="TextBox 18">
              <a:extLst>
                <a:ext uri="{FF2B5EF4-FFF2-40B4-BE49-F238E27FC236}">
                  <a16:creationId xmlns:a16="http://schemas.microsoft.com/office/drawing/2014/main" id="{0894E37B-BDDF-9E35-C7B8-1B2A1C34F636}"/>
                </a:ext>
              </a:extLst>
            </p:cNvPr>
            <p:cNvSpPr txBox="1"/>
            <p:nvPr/>
          </p:nvSpPr>
          <p:spPr>
            <a:xfrm>
              <a:off x="3240534" y="1834494"/>
              <a:ext cx="956997" cy="338554"/>
            </a:xfrm>
            <a:prstGeom prst="rect">
              <a:avLst/>
            </a:prstGeom>
            <a:noFill/>
          </p:spPr>
          <p:txBody>
            <a:bodyPr wrap="square" rtlCol="0">
              <a:spAutoFit/>
            </a:bodyPr>
            <a:lstStyle/>
            <a:p>
              <a:r>
                <a:rPr lang="en-NZ" sz="800">
                  <a:solidFill>
                    <a:schemeClr val="accent2"/>
                  </a:solidFill>
                  <a:latin typeface="Montserrat" panose="00000500000000000000" pitchFamily="2" charset="0"/>
                </a:rPr>
                <a:t>Projections from 1952-1971 </a:t>
              </a:r>
            </a:p>
          </p:txBody>
        </p:sp>
        <p:cxnSp>
          <p:nvCxnSpPr>
            <p:cNvPr id="20" name="Straight Connector 19">
              <a:extLst>
                <a:ext uri="{FF2B5EF4-FFF2-40B4-BE49-F238E27FC236}">
                  <a16:creationId xmlns:a16="http://schemas.microsoft.com/office/drawing/2014/main" id="{381FD624-0E39-F6AE-92DA-99CEE17C1F56}"/>
                </a:ext>
              </a:extLst>
            </p:cNvPr>
            <p:cNvCxnSpPr>
              <a:cxnSpLocks/>
            </p:cNvCxnSpPr>
            <p:nvPr/>
          </p:nvCxnSpPr>
          <p:spPr>
            <a:xfrm flipH="1">
              <a:off x="4121150" y="2065775"/>
              <a:ext cx="336550" cy="0"/>
            </a:xfrm>
            <a:prstGeom prst="line">
              <a:avLst/>
            </a:prstGeom>
            <a:ln w="12700">
              <a:solidFill>
                <a:schemeClr val="accent2">
                  <a:alpha val="70000"/>
                </a:schemeClr>
              </a:solidFill>
              <a:prstDash val="solid"/>
              <a:headEnd type="triangle" w="sm" len="med"/>
            </a:ln>
            <a:effectLst/>
          </p:spPr>
          <p:style>
            <a:lnRef idx="2">
              <a:schemeClr val="accent1"/>
            </a:lnRef>
            <a:fillRef idx="0">
              <a:schemeClr val="accent1"/>
            </a:fillRef>
            <a:effectRef idx="1">
              <a:schemeClr val="accent1"/>
            </a:effectRef>
            <a:fontRef idx="minor">
              <a:schemeClr val="tx1"/>
            </a:fontRef>
          </p:style>
        </p:cxnSp>
      </p:grpSp>
      <p:grpSp>
        <p:nvGrpSpPr>
          <p:cNvPr id="21" name="Group 20">
            <a:extLst>
              <a:ext uri="{FF2B5EF4-FFF2-40B4-BE49-F238E27FC236}">
                <a16:creationId xmlns:a16="http://schemas.microsoft.com/office/drawing/2014/main" id="{A32C84CD-475E-C980-303A-7B456C2A8F04}"/>
              </a:ext>
            </a:extLst>
          </p:cNvPr>
          <p:cNvGrpSpPr/>
          <p:nvPr/>
        </p:nvGrpSpPr>
        <p:grpSpPr>
          <a:xfrm>
            <a:off x="4718540" y="2845831"/>
            <a:ext cx="1421393" cy="338554"/>
            <a:chOff x="5236700" y="2845831"/>
            <a:chExt cx="1421393" cy="338554"/>
          </a:xfrm>
        </p:grpSpPr>
        <p:sp>
          <p:nvSpPr>
            <p:cNvPr id="22" name="TextBox 21">
              <a:extLst>
                <a:ext uri="{FF2B5EF4-FFF2-40B4-BE49-F238E27FC236}">
                  <a16:creationId xmlns:a16="http://schemas.microsoft.com/office/drawing/2014/main" id="{7F0AD657-3B25-71FD-D3E4-E1B0BD2C30F2}"/>
                </a:ext>
              </a:extLst>
            </p:cNvPr>
            <p:cNvSpPr txBox="1"/>
            <p:nvPr/>
          </p:nvSpPr>
          <p:spPr>
            <a:xfrm>
              <a:off x="5543668" y="2845831"/>
              <a:ext cx="1114425" cy="338554"/>
            </a:xfrm>
            <a:prstGeom prst="rect">
              <a:avLst/>
            </a:prstGeom>
            <a:noFill/>
          </p:spPr>
          <p:txBody>
            <a:bodyPr wrap="square" rtlCol="0">
              <a:spAutoFit/>
            </a:bodyPr>
            <a:lstStyle/>
            <a:p>
              <a:r>
                <a:rPr lang="en-NZ" sz="800">
                  <a:solidFill>
                    <a:schemeClr val="tx2"/>
                  </a:solidFill>
                  <a:latin typeface="Montserrat" panose="00000500000000000000" pitchFamily="2" charset="0"/>
                </a:rPr>
                <a:t>Projections </a:t>
              </a:r>
              <a:br>
                <a:rPr lang="en-NZ" sz="800">
                  <a:solidFill>
                    <a:schemeClr val="tx2"/>
                  </a:solidFill>
                  <a:latin typeface="Montserrat" panose="00000500000000000000" pitchFamily="2" charset="0"/>
                </a:rPr>
              </a:br>
              <a:r>
                <a:rPr lang="en-NZ" sz="800">
                  <a:solidFill>
                    <a:schemeClr val="tx2"/>
                  </a:solidFill>
                  <a:latin typeface="Montserrat" panose="00000500000000000000" pitchFamily="2" charset="0"/>
                </a:rPr>
                <a:t>from 1976-1982 </a:t>
              </a:r>
            </a:p>
          </p:txBody>
        </p:sp>
        <p:cxnSp>
          <p:nvCxnSpPr>
            <p:cNvPr id="23" name="Straight Connector 22">
              <a:extLst>
                <a:ext uri="{FF2B5EF4-FFF2-40B4-BE49-F238E27FC236}">
                  <a16:creationId xmlns:a16="http://schemas.microsoft.com/office/drawing/2014/main" id="{C7A9ABC2-34A7-8E55-08CF-B1F07BBE04C3}"/>
                </a:ext>
              </a:extLst>
            </p:cNvPr>
            <p:cNvCxnSpPr>
              <a:cxnSpLocks/>
            </p:cNvCxnSpPr>
            <p:nvPr/>
          </p:nvCxnSpPr>
          <p:spPr>
            <a:xfrm flipH="1">
              <a:off x="5236700" y="2949576"/>
              <a:ext cx="336550" cy="0"/>
            </a:xfrm>
            <a:prstGeom prst="line">
              <a:avLst/>
            </a:prstGeom>
            <a:ln w="12700">
              <a:solidFill>
                <a:schemeClr val="tx2">
                  <a:alpha val="70000"/>
                </a:schemeClr>
              </a:solidFill>
              <a:prstDash val="solid"/>
              <a:headEnd type="none" w="sm" len="med"/>
              <a:tailEnd type="triangle" w="sm" len="med"/>
            </a:ln>
            <a:effectLst/>
          </p:spPr>
          <p:style>
            <a:lnRef idx="2">
              <a:schemeClr val="accent1"/>
            </a:lnRef>
            <a:fillRef idx="0">
              <a:schemeClr val="accent1"/>
            </a:fillRef>
            <a:effectRef idx="1">
              <a:schemeClr val="accent1"/>
            </a:effectRef>
            <a:fontRef idx="minor">
              <a:schemeClr val="tx1"/>
            </a:fontRef>
          </p:style>
        </p:cxnSp>
      </p:grpSp>
      <p:sp>
        <p:nvSpPr>
          <p:cNvPr id="24" name="Freeform: Shape 23">
            <a:extLst>
              <a:ext uri="{FF2B5EF4-FFF2-40B4-BE49-F238E27FC236}">
                <a16:creationId xmlns:a16="http://schemas.microsoft.com/office/drawing/2014/main" id="{7CBBFE8D-F689-FEF3-3157-CBE1CB1CE12B}"/>
              </a:ext>
            </a:extLst>
          </p:cNvPr>
          <p:cNvSpPr/>
          <p:nvPr/>
        </p:nvSpPr>
        <p:spPr>
          <a:xfrm>
            <a:off x="2092106" y="3650405"/>
            <a:ext cx="665562" cy="450938"/>
          </a:xfrm>
          <a:custGeom>
            <a:avLst/>
            <a:gdLst>
              <a:gd name="connsiteX0" fmla="*/ 0 w 665562"/>
              <a:gd name="connsiteY0" fmla="*/ 450939 h 450938"/>
              <a:gd name="connsiteX1" fmla="*/ 39934 w 665562"/>
              <a:gd name="connsiteY1" fmla="*/ 430574 h 450938"/>
              <a:gd name="connsiteX2" fmla="*/ 78389 w 665562"/>
              <a:gd name="connsiteY2" fmla="*/ 405845 h 450938"/>
              <a:gd name="connsiteX3" fmla="*/ 118322 w 665562"/>
              <a:gd name="connsiteY3" fmla="*/ 378207 h 450938"/>
              <a:gd name="connsiteX4" fmla="*/ 156777 w 665562"/>
              <a:gd name="connsiteY4" fmla="*/ 349114 h 450938"/>
              <a:gd name="connsiteX5" fmla="*/ 196711 w 665562"/>
              <a:gd name="connsiteY5" fmla="*/ 325840 h 450938"/>
              <a:gd name="connsiteX6" fmla="*/ 235166 w 665562"/>
              <a:gd name="connsiteY6" fmla="*/ 301111 h 450938"/>
              <a:gd name="connsiteX7" fmla="*/ 275099 w 665562"/>
              <a:gd name="connsiteY7" fmla="*/ 276382 h 450938"/>
              <a:gd name="connsiteX8" fmla="*/ 313554 w 665562"/>
              <a:gd name="connsiteY8" fmla="*/ 250198 h 450938"/>
              <a:gd name="connsiteX9" fmla="*/ 353488 w 665562"/>
              <a:gd name="connsiteY9" fmla="*/ 218196 h 450938"/>
              <a:gd name="connsiteX10" fmla="*/ 391942 w 665562"/>
              <a:gd name="connsiteY10" fmla="*/ 193467 h 450938"/>
              <a:gd name="connsiteX11" fmla="*/ 430397 w 665562"/>
              <a:gd name="connsiteY11" fmla="*/ 170193 h 450938"/>
              <a:gd name="connsiteX12" fmla="*/ 470331 w 665562"/>
              <a:gd name="connsiteY12" fmla="*/ 138191 h 450938"/>
              <a:gd name="connsiteX13" fmla="*/ 508786 w 665562"/>
              <a:gd name="connsiteY13" fmla="*/ 107643 h 450938"/>
              <a:gd name="connsiteX14" fmla="*/ 548720 w 665562"/>
              <a:gd name="connsiteY14" fmla="*/ 78551 h 450938"/>
              <a:gd name="connsiteX15" fmla="*/ 587174 w 665562"/>
              <a:gd name="connsiteY15" fmla="*/ 52367 h 450938"/>
              <a:gd name="connsiteX16" fmla="*/ 627108 w 665562"/>
              <a:gd name="connsiteY16" fmla="*/ 26184 h 450938"/>
              <a:gd name="connsiteX17" fmla="*/ 665563 w 665562"/>
              <a:gd name="connsiteY17" fmla="*/ 0 h 450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5562" h="450938">
                <a:moveTo>
                  <a:pt x="0" y="450939"/>
                </a:moveTo>
                <a:lnTo>
                  <a:pt x="39934" y="430574"/>
                </a:lnTo>
                <a:lnTo>
                  <a:pt x="78389" y="405845"/>
                </a:lnTo>
                <a:lnTo>
                  <a:pt x="118322" y="378207"/>
                </a:lnTo>
                <a:lnTo>
                  <a:pt x="156777" y="349114"/>
                </a:lnTo>
                <a:lnTo>
                  <a:pt x="196711" y="325840"/>
                </a:lnTo>
                <a:lnTo>
                  <a:pt x="235166" y="301111"/>
                </a:lnTo>
                <a:lnTo>
                  <a:pt x="275099" y="276382"/>
                </a:lnTo>
                <a:lnTo>
                  <a:pt x="313554" y="250198"/>
                </a:lnTo>
                <a:lnTo>
                  <a:pt x="353488" y="218196"/>
                </a:lnTo>
                <a:lnTo>
                  <a:pt x="391942" y="193467"/>
                </a:lnTo>
                <a:lnTo>
                  <a:pt x="430397" y="170193"/>
                </a:lnTo>
                <a:lnTo>
                  <a:pt x="470331" y="138191"/>
                </a:lnTo>
                <a:lnTo>
                  <a:pt x="508786" y="107643"/>
                </a:lnTo>
                <a:lnTo>
                  <a:pt x="548720" y="78551"/>
                </a:lnTo>
                <a:lnTo>
                  <a:pt x="587174" y="52367"/>
                </a:lnTo>
                <a:lnTo>
                  <a:pt x="627108" y="26184"/>
                </a:lnTo>
                <a:lnTo>
                  <a:pt x="665563" y="0"/>
                </a:lnTo>
              </a:path>
            </a:pathLst>
          </a:custGeom>
          <a:noFill/>
          <a:ln w="36957" cap="rnd">
            <a:solidFill>
              <a:srgbClr val="000000"/>
            </a:solidFill>
            <a:prstDash val="solid"/>
            <a:round/>
          </a:ln>
        </p:spPr>
        <p:txBody>
          <a:bodyPr rtlCol="0" anchor="ctr"/>
          <a:lstStyle/>
          <a:p>
            <a:endParaRPr lang="en-NZ"/>
          </a:p>
        </p:txBody>
      </p:sp>
    </p:spTree>
    <p:extLst>
      <p:ext uri="{BB962C8B-B14F-4D97-AF65-F5344CB8AC3E}">
        <p14:creationId xmlns:p14="http://schemas.microsoft.com/office/powerpoint/2010/main" val="900518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1000"/>
                                        <p:tgtEl>
                                          <p:spTgt spid="24"/>
                                        </p:tgtEl>
                                      </p:cBhvr>
                                    </p:animEffect>
                                  </p:childTnLst>
                                </p:cTn>
                              </p:par>
                            </p:childTnLst>
                          </p:cTn>
                        </p:par>
                        <p:par>
                          <p:cTn id="8" fill="hold">
                            <p:stCondLst>
                              <p:cond delay="1000"/>
                            </p:stCondLst>
                            <p:childTnLst>
                              <p:par>
                                <p:cTn id="9" presetID="2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par>
                          <p:cTn id="12" fill="hold">
                            <p:stCondLst>
                              <p:cond delay="1500"/>
                            </p:stCondLst>
                            <p:childTnLst>
                              <p:par>
                                <p:cTn id="13" presetID="22" presetClass="entr" presetSubtype="8"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left)">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1000"/>
                                        <p:tgtEl>
                                          <p:spTgt spid="10"/>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par>
                          <p:cTn id="25" fill="hold">
                            <p:stCondLst>
                              <p:cond delay="1500"/>
                            </p:stCondLst>
                            <p:childTnLst>
                              <p:par>
                                <p:cTn id="26" presetID="22" presetClass="entr" presetSubtype="2"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right)">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left)">
                                      <p:cBhvr>
                                        <p:cTn id="33" dur="1000"/>
                                        <p:tgtEl>
                                          <p:spTgt spid="11"/>
                                        </p:tgtEl>
                                      </p:cBhvr>
                                    </p:animEffect>
                                  </p:childTnLst>
                                </p:cTn>
                              </p:par>
                            </p:childTnLst>
                          </p:cTn>
                        </p:par>
                        <p:par>
                          <p:cTn id="34" fill="hold">
                            <p:stCondLst>
                              <p:cond delay="1000"/>
                            </p:stCondLst>
                            <p:childTnLst>
                              <p:par>
                                <p:cTn id="35" presetID="22" presetClass="entr" presetSubtype="8" fill="hold" grpId="0"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left)">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left)">
                                      <p:cBhvr>
                                        <p:cTn id="42" dur="1000"/>
                                        <p:tgtEl>
                                          <p:spTgt spid="12"/>
                                        </p:tgtEl>
                                      </p:cBhvr>
                                    </p:animEffect>
                                  </p:childTnLst>
                                </p:cTn>
                              </p:par>
                            </p:childTnLst>
                          </p:cTn>
                        </p:par>
                        <p:par>
                          <p:cTn id="43" fill="hold">
                            <p:stCondLst>
                              <p:cond delay="1000"/>
                            </p:stCondLst>
                            <p:childTnLst>
                              <p:par>
                                <p:cTn id="44" presetID="22" presetClass="entr" presetSubtype="8" fill="hold" grpId="0" nodeType="after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wipe(left)">
                                      <p:cBhvr>
                                        <p:cTn id="46" dur="500"/>
                                        <p:tgtEl>
                                          <p:spTgt spid="7"/>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wipe(down)">
                                      <p:cBhvr>
                                        <p:cTn id="51" dur="1000"/>
                                        <p:tgtEl>
                                          <p:spTgt spid="13"/>
                                        </p:tgtEl>
                                      </p:cBhvr>
                                    </p:animEffect>
                                  </p:childTnLst>
                                </p:cTn>
                              </p:par>
                            </p:childTnLst>
                          </p:cTn>
                        </p:par>
                        <p:par>
                          <p:cTn id="52" fill="hold">
                            <p:stCondLst>
                              <p:cond delay="1000"/>
                            </p:stCondLst>
                            <p:childTnLst>
                              <p:par>
                                <p:cTn id="53" presetID="22" presetClass="entr" presetSubtype="4" fill="hold" nodeType="after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wipe(down)">
                                      <p:cBhvr>
                                        <p:cTn id="5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P spid="10" grpId="0" animBg="1"/>
      <p:bldP spid="11" grpId="0" animBg="1"/>
      <p:bldP spid="12" grpId="0" animBg="1"/>
      <p:bldP spid="13" grpId="0" animBg="1"/>
      <p:bldP spid="2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677C5DC-2FA3-7BEB-0555-757517BF9A85}"/>
              </a:ext>
            </a:extLst>
          </p:cNvPr>
          <p:cNvSpPr>
            <a:spLocks noGrp="1"/>
          </p:cNvSpPr>
          <p:nvPr>
            <p:ph type="body" sz="quarter" idx="12"/>
          </p:nvPr>
        </p:nvSpPr>
        <p:spPr/>
        <p:txBody>
          <a:bodyPr/>
          <a:lstStyle/>
          <a:p>
            <a:r>
              <a:rPr lang="en-US" dirty="0"/>
              <a:t>2. Levels of service</a:t>
            </a:r>
            <a:endParaRPr lang="en-NZ" dirty="0"/>
          </a:p>
        </p:txBody>
      </p:sp>
      <p:sp>
        <p:nvSpPr>
          <p:cNvPr id="8" name="Text Placeholder 1">
            <a:extLst>
              <a:ext uri="{FF2B5EF4-FFF2-40B4-BE49-F238E27FC236}">
                <a16:creationId xmlns:a16="http://schemas.microsoft.com/office/drawing/2014/main" id="{F32ACA40-DC58-1DFF-453D-DC6E160329E6}"/>
              </a:ext>
            </a:extLst>
          </p:cNvPr>
          <p:cNvSpPr txBox="1">
            <a:spLocks/>
          </p:cNvSpPr>
          <p:nvPr/>
        </p:nvSpPr>
        <p:spPr>
          <a:xfrm>
            <a:off x="965504" y="149349"/>
            <a:ext cx="7506071" cy="648697"/>
          </a:xfrm>
          <a:prstGeom prst="rect">
            <a:avLst/>
          </a:prstGeom>
        </p:spPr>
        <p:txBody>
          <a:bodyPr/>
          <a:lstStyle>
            <a:lvl1pPr marL="171445" indent="-171445" algn="l" defTabSz="685782"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6" indent="-171445" algn="l" defTabSz="685782"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7" indent="-171445" algn="l" defTabSz="685782"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18" indent="-171445" algn="l" defTabSz="68578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09" indent="-171445" algn="l" defTabSz="68578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0" indent="-171445" algn="l" defTabSz="68578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1" indent="-171445" algn="l" defTabSz="68578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1" indent="-171445" algn="l" defTabSz="68578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2" indent="-171445" algn="l" defTabSz="68578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NZ" sz="2400" b="1" dirty="0">
                <a:solidFill>
                  <a:srgbClr val="1FB4BD"/>
                </a:solidFill>
                <a:latin typeface="Montserrat Semi Bold" pitchFamily="2" charset="77"/>
              </a:rPr>
              <a:t>2. Higher incomes, higher expectations</a:t>
            </a:r>
          </a:p>
        </p:txBody>
      </p:sp>
      <p:sp>
        <p:nvSpPr>
          <p:cNvPr id="47" name="Rectangle 46">
            <a:extLst>
              <a:ext uri="{FF2B5EF4-FFF2-40B4-BE49-F238E27FC236}">
                <a16:creationId xmlns:a16="http://schemas.microsoft.com/office/drawing/2014/main" id="{AFACA05F-EA8C-45E7-E425-0DFB9485728D}"/>
              </a:ext>
            </a:extLst>
          </p:cNvPr>
          <p:cNvSpPr/>
          <p:nvPr/>
        </p:nvSpPr>
        <p:spPr>
          <a:xfrm>
            <a:off x="2968625" y="2145170"/>
            <a:ext cx="2416975" cy="1439999"/>
          </a:xfrm>
          <a:prstGeom prst="rect">
            <a:avLst/>
          </a:prstGeom>
          <a:solidFill>
            <a:srgbClr val="7CC1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srgbClr val="FFFFFF"/>
              </a:solidFill>
              <a:effectLst/>
              <a:uLnTx/>
              <a:uFillTx/>
              <a:latin typeface="Calibri"/>
              <a:ea typeface="+mn-ea"/>
              <a:cs typeface="+mn-cs"/>
            </a:endParaRPr>
          </a:p>
        </p:txBody>
      </p:sp>
      <p:sp>
        <p:nvSpPr>
          <p:cNvPr id="48" name="Rectangle 47">
            <a:extLst>
              <a:ext uri="{FF2B5EF4-FFF2-40B4-BE49-F238E27FC236}">
                <a16:creationId xmlns:a16="http://schemas.microsoft.com/office/drawing/2014/main" id="{9B87083A-A93B-E382-CEC3-A549405AFD6C}"/>
              </a:ext>
            </a:extLst>
          </p:cNvPr>
          <p:cNvSpPr/>
          <p:nvPr/>
        </p:nvSpPr>
        <p:spPr>
          <a:xfrm>
            <a:off x="5385600" y="2145170"/>
            <a:ext cx="796925" cy="1439999"/>
          </a:xfrm>
          <a:prstGeom prst="rect">
            <a:avLst/>
          </a:prstGeom>
          <a:solidFill>
            <a:srgbClr val="B2DEE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srgbClr val="FFFFFF"/>
              </a:solidFill>
              <a:effectLst/>
              <a:uLnTx/>
              <a:uFillTx/>
              <a:latin typeface="Calibri"/>
              <a:ea typeface="+mn-ea"/>
              <a:cs typeface="+mn-cs"/>
            </a:endParaRPr>
          </a:p>
        </p:txBody>
      </p:sp>
      <p:sp>
        <p:nvSpPr>
          <p:cNvPr id="49" name="Rectangle 48">
            <a:extLst>
              <a:ext uri="{FF2B5EF4-FFF2-40B4-BE49-F238E27FC236}">
                <a16:creationId xmlns:a16="http://schemas.microsoft.com/office/drawing/2014/main" id="{45B4D101-EACD-BA79-E15C-2DBD3906668F}"/>
              </a:ext>
            </a:extLst>
          </p:cNvPr>
          <p:cNvSpPr/>
          <p:nvPr/>
        </p:nvSpPr>
        <p:spPr>
          <a:xfrm rot="5400000">
            <a:off x="3980691" y="740264"/>
            <a:ext cx="392837" cy="2416976"/>
          </a:xfrm>
          <a:prstGeom prst="rect">
            <a:avLst/>
          </a:prstGeom>
          <a:solidFill>
            <a:srgbClr val="B2DEE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srgbClr val="FFFFFF"/>
              </a:solidFill>
              <a:effectLst/>
              <a:uLnTx/>
              <a:uFillTx/>
              <a:latin typeface="Calibri"/>
              <a:ea typeface="+mn-ea"/>
              <a:cs typeface="+mn-cs"/>
            </a:endParaRPr>
          </a:p>
        </p:txBody>
      </p:sp>
      <p:sp>
        <p:nvSpPr>
          <p:cNvPr id="50" name="TextBox 49">
            <a:extLst>
              <a:ext uri="{FF2B5EF4-FFF2-40B4-BE49-F238E27FC236}">
                <a16:creationId xmlns:a16="http://schemas.microsoft.com/office/drawing/2014/main" id="{24C28E97-7613-401C-D986-12F6CE3B24A1}"/>
              </a:ext>
            </a:extLst>
          </p:cNvPr>
          <p:cNvSpPr txBox="1"/>
          <p:nvPr/>
        </p:nvSpPr>
        <p:spPr>
          <a:xfrm>
            <a:off x="1720323" y="2265669"/>
            <a:ext cx="909103" cy="369332"/>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NZ" sz="900" b="1" i="0" u="none" strike="noStrike" kern="1200" cap="none" spc="0" normalizeH="0" baseline="0" noProof="0">
                <a:ln>
                  <a:noFill/>
                </a:ln>
                <a:solidFill>
                  <a:srgbClr val="000000"/>
                </a:solidFill>
                <a:effectLst/>
                <a:uLnTx/>
                <a:uFillTx/>
                <a:latin typeface="Montserrat Semi Bold"/>
                <a:ea typeface="+mn-ea"/>
                <a:cs typeface="Segoe UI Semibold" panose="020B0702040204020203" pitchFamily="34" charset="0"/>
              </a:rPr>
              <a:t>Current Level of Service</a:t>
            </a:r>
            <a:endParaRPr kumimoji="0" lang="en-NZ" sz="1200" b="1" i="0" u="none" strike="noStrike" kern="1200" cap="none" spc="0" normalizeH="0" baseline="0" noProof="0">
              <a:ln>
                <a:noFill/>
              </a:ln>
              <a:solidFill>
                <a:srgbClr val="000000"/>
              </a:solidFill>
              <a:effectLst/>
              <a:uLnTx/>
              <a:uFillTx/>
              <a:latin typeface="Montserrat Semi Bold"/>
              <a:ea typeface="+mn-ea"/>
              <a:cs typeface="Segoe UI Semibold" panose="020B0702040204020203" pitchFamily="34" charset="0"/>
            </a:endParaRPr>
          </a:p>
        </p:txBody>
      </p:sp>
      <p:sp>
        <p:nvSpPr>
          <p:cNvPr id="51" name="TextBox 50">
            <a:extLst>
              <a:ext uri="{FF2B5EF4-FFF2-40B4-BE49-F238E27FC236}">
                <a16:creationId xmlns:a16="http://schemas.microsoft.com/office/drawing/2014/main" id="{BB8D2366-6ACF-F02C-FB41-84AF9EFBA259}"/>
              </a:ext>
            </a:extLst>
          </p:cNvPr>
          <p:cNvSpPr txBox="1"/>
          <p:nvPr/>
        </p:nvSpPr>
        <p:spPr>
          <a:xfrm>
            <a:off x="1770109" y="1752905"/>
            <a:ext cx="859317" cy="369332"/>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NZ" sz="900" b="1" i="0" u="none" strike="noStrike" kern="1200" cap="none" spc="0" normalizeH="0" baseline="0" noProof="0">
                <a:ln>
                  <a:noFill/>
                </a:ln>
                <a:solidFill>
                  <a:srgbClr val="000000"/>
                </a:solidFill>
                <a:effectLst/>
                <a:uLnTx/>
                <a:uFillTx/>
                <a:latin typeface="Montserrat Semi Bold"/>
                <a:ea typeface="+mn-ea"/>
                <a:cs typeface="Segoe UI Semibold" panose="020B0702040204020203" pitchFamily="34" charset="0"/>
              </a:rPr>
              <a:t>Future Level of Service</a:t>
            </a:r>
            <a:endParaRPr kumimoji="0" lang="en-NZ" sz="1200" b="1" i="0" u="none" strike="noStrike" kern="1200" cap="none" spc="0" normalizeH="0" baseline="0" noProof="0">
              <a:ln>
                <a:noFill/>
              </a:ln>
              <a:solidFill>
                <a:srgbClr val="000000"/>
              </a:solidFill>
              <a:effectLst/>
              <a:uLnTx/>
              <a:uFillTx/>
              <a:latin typeface="Montserrat Semi Bold"/>
              <a:ea typeface="+mn-ea"/>
              <a:cs typeface="Segoe UI Semibold" panose="020B0702040204020203" pitchFamily="34" charset="0"/>
            </a:endParaRPr>
          </a:p>
        </p:txBody>
      </p:sp>
      <p:sp>
        <p:nvSpPr>
          <p:cNvPr id="52" name="TextBox 51">
            <a:extLst>
              <a:ext uri="{FF2B5EF4-FFF2-40B4-BE49-F238E27FC236}">
                <a16:creationId xmlns:a16="http://schemas.microsoft.com/office/drawing/2014/main" id="{4E696C40-07C2-8B03-03E3-43A8CFC5283C}"/>
              </a:ext>
            </a:extLst>
          </p:cNvPr>
          <p:cNvSpPr txBox="1"/>
          <p:nvPr/>
        </p:nvSpPr>
        <p:spPr>
          <a:xfrm>
            <a:off x="3667126" y="1827522"/>
            <a:ext cx="940326" cy="230832"/>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NZ" sz="900" b="1" i="0" u="none" strike="noStrike" kern="1200" cap="none" spc="0" normalizeH="0" baseline="0" noProof="0">
                <a:ln>
                  <a:noFill/>
                </a:ln>
                <a:solidFill>
                  <a:srgbClr val="000000"/>
                </a:solidFill>
                <a:effectLst/>
                <a:uLnTx/>
                <a:uFillTx/>
                <a:latin typeface="Montserrat Semi Bold"/>
                <a:ea typeface="+mn-ea"/>
                <a:cs typeface="Segoe UI Semibold" panose="020B0702040204020203" pitchFamily="34" charset="0"/>
              </a:rPr>
              <a:t>service quality</a:t>
            </a:r>
            <a:endParaRPr kumimoji="0" lang="en-NZ" sz="1200" b="1" i="0" u="none" strike="noStrike" kern="1200" cap="none" spc="0" normalizeH="0" baseline="0" noProof="0">
              <a:ln>
                <a:noFill/>
              </a:ln>
              <a:solidFill>
                <a:srgbClr val="000000"/>
              </a:solidFill>
              <a:effectLst/>
              <a:uLnTx/>
              <a:uFillTx/>
              <a:latin typeface="Montserrat Semi Bold"/>
              <a:ea typeface="+mn-ea"/>
              <a:cs typeface="Segoe UI Semibold" panose="020B0702040204020203" pitchFamily="34" charset="0"/>
            </a:endParaRPr>
          </a:p>
        </p:txBody>
      </p:sp>
      <p:sp>
        <p:nvSpPr>
          <p:cNvPr id="53" name="TextBox 52">
            <a:extLst>
              <a:ext uri="{FF2B5EF4-FFF2-40B4-BE49-F238E27FC236}">
                <a16:creationId xmlns:a16="http://schemas.microsoft.com/office/drawing/2014/main" id="{5924445B-8AFA-4347-29C8-11AF3FFE8F6C}"/>
              </a:ext>
            </a:extLst>
          </p:cNvPr>
          <p:cNvSpPr txBox="1"/>
          <p:nvPr/>
        </p:nvSpPr>
        <p:spPr>
          <a:xfrm>
            <a:off x="3492500" y="2734399"/>
            <a:ext cx="1357265"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NZ" sz="1200" b="1" i="0" u="none" strike="noStrike" kern="1200" cap="none" spc="0" normalizeH="0" baseline="0" noProof="0">
                <a:ln>
                  <a:noFill/>
                </a:ln>
                <a:solidFill>
                  <a:srgbClr val="FFFFFF"/>
                </a:solidFill>
                <a:effectLst/>
                <a:uLnTx/>
                <a:uFillTx/>
                <a:latin typeface="Montserrat Semi Bold"/>
                <a:ea typeface="+mn-ea"/>
                <a:cs typeface="Segoe UI Semibold" panose="020B0702040204020203" pitchFamily="34" charset="0"/>
              </a:rPr>
              <a:t>EXISTING ASSETS</a:t>
            </a:r>
            <a:endParaRPr kumimoji="0" lang="en-NZ" sz="2000" b="1" i="0" u="none" strike="noStrike" kern="1200" cap="none" spc="0" normalizeH="0" baseline="0" noProof="0">
              <a:ln>
                <a:noFill/>
              </a:ln>
              <a:solidFill>
                <a:srgbClr val="FFFFFF"/>
              </a:solidFill>
              <a:effectLst/>
              <a:uLnTx/>
              <a:uFillTx/>
              <a:latin typeface="Montserrat Semi Bold"/>
              <a:ea typeface="+mn-ea"/>
              <a:cs typeface="Segoe UI Semibold" panose="020B0702040204020203" pitchFamily="34" charset="0"/>
            </a:endParaRPr>
          </a:p>
        </p:txBody>
      </p:sp>
      <p:sp>
        <p:nvSpPr>
          <p:cNvPr id="54" name="TextBox 53">
            <a:extLst>
              <a:ext uri="{FF2B5EF4-FFF2-40B4-BE49-F238E27FC236}">
                <a16:creationId xmlns:a16="http://schemas.microsoft.com/office/drawing/2014/main" id="{FB5F8AD5-53C0-3BAE-9952-F4AA2F921B63}"/>
              </a:ext>
            </a:extLst>
          </p:cNvPr>
          <p:cNvSpPr txBox="1"/>
          <p:nvPr/>
        </p:nvSpPr>
        <p:spPr>
          <a:xfrm>
            <a:off x="4022726" y="3545195"/>
            <a:ext cx="940326" cy="2462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NZ" sz="1000" b="1" i="0" u="none" strike="noStrike" kern="1200" cap="none" spc="0" normalizeH="0" baseline="0" noProof="0">
                <a:ln>
                  <a:noFill/>
                </a:ln>
                <a:solidFill>
                  <a:srgbClr val="FFFFFF"/>
                </a:solidFill>
                <a:effectLst/>
                <a:uLnTx/>
                <a:uFillTx/>
                <a:latin typeface="Montserrat Semi Bold"/>
                <a:ea typeface="+mn-ea"/>
                <a:cs typeface="Segoe UI Semibold" panose="020B0702040204020203" pitchFamily="34" charset="0"/>
              </a:rPr>
              <a:t>CAPACITY</a:t>
            </a:r>
            <a:endParaRPr kumimoji="0" lang="en-NZ" sz="1400" b="1" i="0" u="none" strike="noStrike" kern="1200" cap="none" spc="0" normalizeH="0" baseline="0" noProof="0">
              <a:ln>
                <a:noFill/>
              </a:ln>
              <a:solidFill>
                <a:srgbClr val="FFFFFF"/>
              </a:solidFill>
              <a:effectLst/>
              <a:uLnTx/>
              <a:uFillTx/>
              <a:latin typeface="Montserrat Semi Bold"/>
              <a:ea typeface="+mn-ea"/>
              <a:cs typeface="Segoe UI Semibold" panose="020B0702040204020203" pitchFamily="34" charset="0"/>
            </a:endParaRPr>
          </a:p>
        </p:txBody>
      </p:sp>
      <p:sp>
        <p:nvSpPr>
          <p:cNvPr id="55" name="TextBox 54">
            <a:extLst>
              <a:ext uri="{FF2B5EF4-FFF2-40B4-BE49-F238E27FC236}">
                <a16:creationId xmlns:a16="http://schemas.microsoft.com/office/drawing/2014/main" id="{0BCFF76D-3EA0-6C1A-F156-94B86CBB386A}"/>
              </a:ext>
            </a:extLst>
          </p:cNvPr>
          <p:cNvSpPr txBox="1"/>
          <p:nvPr/>
        </p:nvSpPr>
        <p:spPr>
          <a:xfrm>
            <a:off x="4476495" y="3877259"/>
            <a:ext cx="909103" cy="369332"/>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NZ" sz="900" b="1" i="0" u="none" strike="noStrike" kern="1200" cap="none" spc="0" normalizeH="0" baseline="0" noProof="0">
                <a:ln>
                  <a:noFill/>
                </a:ln>
                <a:solidFill>
                  <a:srgbClr val="000000"/>
                </a:solidFill>
                <a:effectLst/>
                <a:uLnTx/>
                <a:uFillTx/>
                <a:latin typeface="Montserrat Semi Bold"/>
                <a:ea typeface="+mn-ea"/>
                <a:cs typeface="Segoe UI Semibold" panose="020B0702040204020203" pitchFamily="34" charset="0"/>
              </a:rPr>
              <a:t>Current Capacity</a:t>
            </a:r>
            <a:endParaRPr kumimoji="0" lang="en-NZ" sz="1200" b="1" i="0" u="none" strike="noStrike" kern="1200" cap="none" spc="0" normalizeH="0" baseline="0" noProof="0">
              <a:ln>
                <a:noFill/>
              </a:ln>
              <a:solidFill>
                <a:srgbClr val="000000"/>
              </a:solidFill>
              <a:effectLst/>
              <a:uLnTx/>
              <a:uFillTx/>
              <a:latin typeface="Montserrat Semi Bold"/>
              <a:ea typeface="+mn-ea"/>
              <a:cs typeface="Segoe UI Semibold" panose="020B0702040204020203" pitchFamily="34" charset="0"/>
            </a:endParaRPr>
          </a:p>
        </p:txBody>
      </p:sp>
      <p:sp>
        <p:nvSpPr>
          <p:cNvPr id="56" name="TextBox 55">
            <a:extLst>
              <a:ext uri="{FF2B5EF4-FFF2-40B4-BE49-F238E27FC236}">
                <a16:creationId xmlns:a16="http://schemas.microsoft.com/office/drawing/2014/main" id="{4FCD5F6E-55BF-873B-B57B-092877E6165F}"/>
              </a:ext>
            </a:extLst>
          </p:cNvPr>
          <p:cNvSpPr txBox="1"/>
          <p:nvPr/>
        </p:nvSpPr>
        <p:spPr>
          <a:xfrm>
            <a:off x="5262307" y="3877259"/>
            <a:ext cx="909103" cy="369332"/>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NZ" sz="900" b="1" i="0" u="none" strike="noStrike" kern="1200" cap="none" spc="0" normalizeH="0" baseline="0" noProof="0">
                <a:ln>
                  <a:noFill/>
                </a:ln>
                <a:solidFill>
                  <a:srgbClr val="000000"/>
                </a:solidFill>
                <a:effectLst/>
                <a:uLnTx/>
                <a:uFillTx/>
                <a:latin typeface="Montserrat Semi Bold"/>
                <a:ea typeface="+mn-ea"/>
                <a:cs typeface="Segoe UI Semibold" panose="020B0702040204020203" pitchFamily="34" charset="0"/>
              </a:rPr>
              <a:t>Future Capacity</a:t>
            </a:r>
            <a:endParaRPr kumimoji="0" lang="en-NZ" sz="1200" b="1" i="0" u="none" strike="noStrike" kern="1200" cap="none" spc="0" normalizeH="0" baseline="0" noProof="0">
              <a:ln>
                <a:noFill/>
              </a:ln>
              <a:solidFill>
                <a:srgbClr val="000000"/>
              </a:solidFill>
              <a:effectLst/>
              <a:uLnTx/>
              <a:uFillTx/>
              <a:latin typeface="Montserrat Semi Bold"/>
              <a:ea typeface="+mn-ea"/>
              <a:cs typeface="Segoe UI Semibold" panose="020B0702040204020203" pitchFamily="34" charset="0"/>
            </a:endParaRPr>
          </a:p>
        </p:txBody>
      </p:sp>
      <p:sp>
        <p:nvSpPr>
          <p:cNvPr id="57" name="TextBox 56">
            <a:extLst>
              <a:ext uri="{FF2B5EF4-FFF2-40B4-BE49-F238E27FC236}">
                <a16:creationId xmlns:a16="http://schemas.microsoft.com/office/drawing/2014/main" id="{301B5E77-DD93-47CB-CA4D-0608E693C2F9}"/>
              </a:ext>
            </a:extLst>
          </p:cNvPr>
          <p:cNvSpPr txBox="1"/>
          <p:nvPr/>
        </p:nvSpPr>
        <p:spPr>
          <a:xfrm>
            <a:off x="5143244" y="2758075"/>
            <a:ext cx="909103" cy="230832"/>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NZ" sz="900" b="1" i="0" u="none" strike="noStrike" kern="1200" cap="none" spc="0" normalizeH="0" baseline="0" noProof="0">
                <a:ln>
                  <a:noFill/>
                </a:ln>
                <a:solidFill>
                  <a:srgbClr val="000000"/>
                </a:solidFill>
                <a:effectLst/>
                <a:uLnTx/>
                <a:uFillTx/>
                <a:latin typeface="Montserrat Semi Bold"/>
                <a:ea typeface="+mn-ea"/>
                <a:cs typeface="Segoe UI Semibold" panose="020B0702040204020203" pitchFamily="34" charset="0"/>
              </a:rPr>
              <a:t>Growth</a:t>
            </a:r>
            <a:endParaRPr kumimoji="0" lang="en-NZ" sz="1200" b="1" i="0" u="none" strike="noStrike" kern="1200" cap="none" spc="0" normalizeH="0" baseline="0" noProof="0">
              <a:ln>
                <a:noFill/>
              </a:ln>
              <a:solidFill>
                <a:srgbClr val="000000"/>
              </a:solidFill>
              <a:effectLst/>
              <a:uLnTx/>
              <a:uFillTx/>
              <a:latin typeface="Montserrat Semi Bold"/>
              <a:ea typeface="+mn-ea"/>
              <a:cs typeface="Segoe UI Semibold" panose="020B0702040204020203" pitchFamily="34" charset="0"/>
            </a:endParaRPr>
          </a:p>
        </p:txBody>
      </p:sp>
      <p:sp>
        <p:nvSpPr>
          <p:cNvPr id="58" name="TextBox 57">
            <a:extLst>
              <a:ext uri="{FF2B5EF4-FFF2-40B4-BE49-F238E27FC236}">
                <a16:creationId xmlns:a16="http://schemas.microsoft.com/office/drawing/2014/main" id="{96643E4B-967E-4BB0-6AD9-22F2E3E64191}"/>
              </a:ext>
            </a:extLst>
          </p:cNvPr>
          <p:cNvSpPr txBox="1"/>
          <p:nvPr/>
        </p:nvSpPr>
        <p:spPr>
          <a:xfrm>
            <a:off x="3429238" y="1082690"/>
            <a:ext cx="1520478"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NZ" sz="700" b="0" i="0" u="none" strike="noStrike" kern="1200" cap="none" spc="0" normalizeH="0" baseline="0" noProof="0">
                <a:ln>
                  <a:noFill/>
                </a:ln>
                <a:solidFill>
                  <a:srgbClr val="000000"/>
                </a:solidFill>
                <a:effectLst/>
                <a:uLnTx/>
                <a:uFillTx/>
                <a:latin typeface="Montserrat" panose="00000500000000000000" pitchFamily="2" charset="0"/>
                <a:ea typeface="+mn-ea"/>
                <a:cs typeface="Segoe UI Semibold" panose="020B0702040204020203" pitchFamily="34" charset="0"/>
              </a:rPr>
              <a:t>To be funded by those getting an improved service</a:t>
            </a:r>
            <a:endParaRPr kumimoji="0" lang="en-NZ" sz="1050" b="0" i="0" u="none" strike="noStrike" kern="1200" cap="none" spc="0" normalizeH="0" baseline="0" noProof="0">
              <a:ln>
                <a:noFill/>
              </a:ln>
              <a:solidFill>
                <a:srgbClr val="000000"/>
              </a:solidFill>
              <a:effectLst/>
              <a:uLnTx/>
              <a:uFillTx/>
              <a:latin typeface="Montserrat" panose="00000500000000000000" pitchFamily="2" charset="0"/>
              <a:ea typeface="+mn-ea"/>
              <a:cs typeface="Segoe UI Semibold" panose="020B0702040204020203" pitchFamily="34" charset="0"/>
            </a:endParaRPr>
          </a:p>
        </p:txBody>
      </p:sp>
      <p:sp>
        <p:nvSpPr>
          <p:cNvPr id="59" name="Left Brace 58">
            <a:extLst>
              <a:ext uri="{FF2B5EF4-FFF2-40B4-BE49-F238E27FC236}">
                <a16:creationId xmlns:a16="http://schemas.microsoft.com/office/drawing/2014/main" id="{1B1E2064-47AE-AE34-F725-3CA2B08E2826}"/>
              </a:ext>
            </a:extLst>
          </p:cNvPr>
          <p:cNvSpPr/>
          <p:nvPr/>
        </p:nvSpPr>
        <p:spPr>
          <a:xfrm rot="5400000">
            <a:off x="4077392" y="663744"/>
            <a:ext cx="187479" cy="1678698"/>
          </a:xfrm>
          <a:prstGeom prst="leftBrace">
            <a:avLst>
              <a:gd name="adj1" fmla="val 28698"/>
              <a:gd name="adj2" fmla="val 49807"/>
            </a:avLst>
          </a:prstGeom>
          <a:ln w="12700">
            <a:prstDash val="solid"/>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Z" sz="800" b="0" i="0" u="none" strike="noStrike" kern="1200" cap="none" spc="0" normalizeH="0" baseline="0" noProof="0">
              <a:ln>
                <a:noFill/>
              </a:ln>
              <a:solidFill>
                <a:srgbClr val="000000"/>
              </a:solidFill>
              <a:effectLst/>
              <a:uLnTx/>
              <a:uFillTx/>
              <a:latin typeface="Montserrat" panose="00000500000000000000" pitchFamily="2" charset="0"/>
              <a:ea typeface="+mn-ea"/>
              <a:cs typeface="Segoe UI Semibold" panose="020B0702040204020203" pitchFamily="34" charset="0"/>
            </a:endParaRPr>
          </a:p>
        </p:txBody>
      </p:sp>
      <p:sp>
        <p:nvSpPr>
          <p:cNvPr id="60" name="Left Brace 59">
            <a:extLst>
              <a:ext uri="{FF2B5EF4-FFF2-40B4-BE49-F238E27FC236}">
                <a16:creationId xmlns:a16="http://schemas.microsoft.com/office/drawing/2014/main" id="{08B9D3AB-AE46-D9B7-B046-5E3752F2B043}"/>
              </a:ext>
            </a:extLst>
          </p:cNvPr>
          <p:cNvSpPr/>
          <p:nvPr/>
        </p:nvSpPr>
        <p:spPr>
          <a:xfrm rot="10800000">
            <a:off x="6294970" y="2149558"/>
            <a:ext cx="187479" cy="1395637"/>
          </a:xfrm>
          <a:prstGeom prst="leftBrace">
            <a:avLst>
              <a:gd name="adj1" fmla="val 28698"/>
              <a:gd name="adj2" fmla="val 49807"/>
            </a:avLst>
          </a:prstGeom>
          <a:ln w="12700">
            <a:prstDash val="solid"/>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Z" sz="800" b="0" i="0" u="none" strike="noStrike" kern="1200" cap="none" spc="0" normalizeH="0" baseline="0" noProof="0">
              <a:ln>
                <a:noFill/>
              </a:ln>
              <a:solidFill>
                <a:srgbClr val="000000"/>
              </a:solidFill>
              <a:effectLst/>
              <a:uLnTx/>
              <a:uFillTx/>
              <a:latin typeface="Montserrat" panose="00000500000000000000" pitchFamily="2" charset="0"/>
              <a:ea typeface="+mn-ea"/>
              <a:cs typeface="Segoe UI Semibold" panose="020B0702040204020203" pitchFamily="34" charset="0"/>
            </a:endParaRPr>
          </a:p>
        </p:txBody>
      </p:sp>
      <p:cxnSp>
        <p:nvCxnSpPr>
          <p:cNvPr id="61" name="Straight Connector 60">
            <a:extLst>
              <a:ext uri="{FF2B5EF4-FFF2-40B4-BE49-F238E27FC236}">
                <a16:creationId xmlns:a16="http://schemas.microsoft.com/office/drawing/2014/main" id="{3EACF2C6-9D38-D4DD-62A9-45051353305B}"/>
              </a:ext>
            </a:extLst>
          </p:cNvPr>
          <p:cNvCxnSpPr>
            <a:cxnSpLocks/>
          </p:cNvCxnSpPr>
          <p:nvPr/>
        </p:nvCxnSpPr>
        <p:spPr>
          <a:xfrm>
            <a:off x="2156431" y="1742400"/>
            <a:ext cx="3240000" cy="0"/>
          </a:xfrm>
          <a:prstGeom prst="line">
            <a:avLst/>
          </a:prstGeom>
          <a:ln w="19050">
            <a:solidFill>
              <a:schemeClr val="accent2"/>
            </a:solidFill>
            <a:prstDash val="dash"/>
          </a:ln>
          <a:effectLst/>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A72BBA34-3886-4303-D189-F9F8555F3AEA}"/>
              </a:ext>
            </a:extLst>
          </p:cNvPr>
          <p:cNvCxnSpPr>
            <a:cxnSpLocks/>
          </p:cNvCxnSpPr>
          <p:nvPr/>
        </p:nvCxnSpPr>
        <p:spPr>
          <a:xfrm>
            <a:off x="2163415" y="2140726"/>
            <a:ext cx="3218585" cy="5115"/>
          </a:xfrm>
          <a:prstGeom prst="line">
            <a:avLst/>
          </a:prstGeom>
          <a:ln w="19050">
            <a:solidFill>
              <a:schemeClr val="accent2"/>
            </a:solidFill>
            <a:prstDash val="dash"/>
          </a:ln>
          <a:effectLst/>
        </p:spPr>
        <p:style>
          <a:lnRef idx="2">
            <a:schemeClr val="accent1"/>
          </a:lnRef>
          <a:fillRef idx="0">
            <a:schemeClr val="accent1"/>
          </a:fillRef>
          <a:effectRef idx="1">
            <a:schemeClr val="accent1"/>
          </a:effectRef>
          <a:fontRef idx="minor">
            <a:schemeClr val="tx1"/>
          </a:fontRef>
        </p:style>
      </p:cxnSp>
      <p:cxnSp>
        <p:nvCxnSpPr>
          <p:cNvPr id="63" name="Straight Connector 62">
            <a:extLst>
              <a:ext uri="{FF2B5EF4-FFF2-40B4-BE49-F238E27FC236}">
                <a16:creationId xmlns:a16="http://schemas.microsoft.com/office/drawing/2014/main" id="{BE2758B4-CF0C-49E4-2797-58D61891BFFC}"/>
              </a:ext>
            </a:extLst>
          </p:cNvPr>
          <p:cNvCxnSpPr>
            <a:cxnSpLocks/>
          </p:cNvCxnSpPr>
          <p:nvPr/>
        </p:nvCxnSpPr>
        <p:spPr>
          <a:xfrm flipV="1">
            <a:off x="6181231" y="2131200"/>
            <a:ext cx="0" cy="2169333"/>
          </a:xfrm>
          <a:prstGeom prst="line">
            <a:avLst/>
          </a:prstGeom>
          <a:ln w="19050">
            <a:solidFill>
              <a:schemeClr val="accent2"/>
            </a:solidFill>
            <a:prstDash val="dash"/>
          </a:ln>
          <a:effectLst/>
        </p:spPr>
        <p:style>
          <a:lnRef idx="2">
            <a:schemeClr val="accent1"/>
          </a:lnRef>
          <a:fillRef idx="0">
            <a:schemeClr val="accent1"/>
          </a:fillRef>
          <a:effectRef idx="1">
            <a:schemeClr val="accent1"/>
          </a:effectRef>
          <a:fontRef idx="minor">
            <a:schemeClr val="tx1"/>
          </a:fontRef>
        </p:style>
      </p:cxnSp>
      <p:cxnSp>
        <p:nvCxnSpPr>
          <p:cNvPr id="64" name="Straight Connector 63">
            <a:extLst>
              <a:ext uri="{FF2B5EF4-FFF2-40B4-BE49-F238E27FC236}">
                <a16:creationId xmlns:a16="http://schemas.microsoft.com/office/drawing/2014/main" id="{37F70CBE-5936-F658-D3C8-B82B1CABAF58}"/>
              </a:ext>
            </a:extLst>
          </p:cNvPr>
          <p:cNvCxnSpPr>
            <a:cxnSpLocks/>
          </p:cNvCxnSpPr>
          <p:nvPr/>
        </p:nvCxnSpPr>
        <p:spPr>
          <a:xfrm flipV="1">
            <a:off x="5389231" y="2159141"/>
            <a:ext cx="1800" cy="2141393"/>
          </a:xfrm>
          <a:prstGeom prst="line">
            <a:avLst/>
          </a:prstGeom>
          <a:ln w="19050">
            <a:solidFill>
              <a:schemeClr val="accent2"/>
            </a:solidFill>
            <a:prstDash val="dash"/>
          </a:ln>
          <a:effectLst/>
        </p:spPr>
        <p:style>
          <a:lnRef idx="2">
            <a:schemeClr val="accent1"/>
          </a:lnRef>
          <a:fillRef idx="0">
            <a:schemeClr val="accent1"/>
          </a:fillRef>
          <a:effectRef idx="1">
            <a:schemeClr val="accent1"/>
          </a:effectRef>
          <a:fontRef idx="minor">
            <a:schemeClr val="tx1"/>
          </a:fontRef>
        </p:style>
      </p:cxnSp>
      <p:grpSp>
        <p:nvGrpSpPr>
          <p:cNvPr id="65" name="Group 64">
            <a:extLst>
              <a:ext uri="{FF2B5EF4-FFF2-40B4-BE49-F238E27FC236}">
                <a16:creationId xmlns:a16="http://schemas.microsoft.com/office/drawing/2014/main" id="{0300F3FF-4469-9B98-6B93-FF95E32AB9A1}"/>
              </a:ext>
            </a:extLst>
          </p:cNvPr>
          <p:cNvGrpSpPr/>
          <p:nvPr/>
        </p:nvGrpSpPr>
        <p:grpSpPr>
          <a:xfrm>
            <a:off x="2682031" y="1039538"/>
            <a:ext cx="407798" cy="3333404"/>
            <a:chOff x="2682031" y="1039538"/>
            <a:chExt cx="407798" cy="3333404"/>
          </a:xfrm>
        </p:grpSpPr>
        <p:pic>
          <p:nvPicPr>
            <p:cNvPr id="66" name="Picture 65">
              <a:extLst>
                <a:ext uri="{FF2B5EF4-FFF2-40B4-BE49-F238E27FC236}">
                  <a16:creationId xmlns:a16="http://schemas.microsoft.com/office/drawing/2014/main" id="{2AAFB13D-9E3A-095E-4C60-A89381DDD18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772" r="79477"/>
            <a:stretch/>
          </p:blipFill>
          <p:spPr bwMode="auto">
            <a:xfrm>
              <a:off x="2807999" y="1039538"/>
              <a:ext cx="160625" cy="3333404"/>
            </a:xfrm>
            <a:prstGeom prst="rect">
              <a:avLst/>
            </a:prstGeom>
            <a:noFill/>
            <a:ln>
              <a:noFill/>
            </a:ln>
          </p:spPr>
        </p:pic>
        <p:pic>
          <p:nvPicPr>
            <p:cNvPr id="67" name="Picture 66">
              <a:extLst>
                <a:ext uri="{FF2B5EF4-FFF2-40B4-BE49-F238E27FC236}">
                  <a16:creationId xmlns:a16="http://schemas.microsoft.com/office/drawing/2014/main" id="{EE6076A2-4066-E04F-78DC-D6914C253D0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1866" t="72590" r="12996" b="15175"/>
            <a:stretch/>
          </p:blipFill>
          <p:spPr bwMode="auto">
            <a:xfrm rot="16200000">
              <a:off x="2735912" y="1185641"/>
              <a:ext cx="300036" cy="407798"/>
            </a:xfrm>
            <a:prstGeom prst="rect">
              <a:avLst/>
            </a:prstGeom>
            <a:noFill/>
            <a:ln>
              <a:noFill/>
            </a:ln>
          </p:spPr>
        </p:pic>
      </p:grpSp>
      <p:grpSp>
        <p:nvGrpSpPr>
          <p:cNvPr id="68" name="Group 67">
            <a:extLst>
              <a:ext uri="{FF2B5EF4-FFF2-40B4-BE49-F238E27FC236}">
                <a16:creationId xmlns:a16="http://schemas.microsoft.com/office/drawing/2014/main" id="{BDBB22B3-F1FF-B68A-8FF4-C5CB80214857}"/>
              </a:ext>
            </a:extLst>
          </p:cNvPr>
          <p:cNvGrpSpPr/>
          <p:nvPr/>
        </p:nvGrpSpPr>
        <p:grpSpPr>
          <a:xfrm>
            <a:off x="1770109" y="3469461"/>
            <a:ext cx="5839691" cy="407798"/>
            <a:chOff x="1770109" y="3459352"/>
            <a:chExt cx="5839691" cy="407798"/>
          </a:xfrm>
        </p:grpSpPr>
        <p:pic>
          <p:nvPicPr>
            <p:cNvPr id="69" name="Picture 68">
              <a:extLst>
                <a:ext uri="{FF2B5EF4-FFF2-40B4-BE49-F238E27FC236}">
                  <a16:creationId xmlns:a16="http://schemas.microsoft.com/office/drawing/2014/main" id="{6CAB5430-31C4-D7F3-7E04-6EA83D01136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6169" b="18690"/>
            <a:stretch/>
          </p:blipFill>
          <p:spPr bwMode="auto">
            <a:xfrm>
              <a:off x="1770109" y="3578558"/>
              <a:ext cx="5839691" cy="171362"/>
            </a:xfrm>
            <a:prstGeom prst="rect">
              <a:avLst/>
            </a:prstGeom>
            <a:noFill/>
            <a:ln>
              <a:noFill/>
            </a:ln>
          </p:spPr>
        </p:pic>
        <p:pic>
          <p:nvPicPr>
            <p:cNvPr id="70" name="Picture 69">
              <a:extLst>
                <a:ext uri="{FF2B5EF4-FFF2-40B4-BE49-F238E27FC236}">
                  <a16:creationId xmlns:a16="http://schemas.microsoft.com/office/drawing/2014/main" id="{5BA74B03-3E53-A808-DAAC-799E1C8456E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1866" t="72590" r="12996" b="15175"/>
            <a:stretch/>
          </p:blipFill>
          <p:spPr bwMode="auto">
            <a:xfrm>
              <a:off x="6550819" y="3459352"/>
              <a:ext cx="300036" cy="407798"/>
            </a:xfrm>
            <a:prstGeom prst="rect">
              <a:avLst/>
            </a:prstGeom>
            <a:noFill/>
            <a:ln>
              <a:noFill/>
            </a:ln>
          </p:spPr>
        </p:pic>
      </p:grpSp>
      <p:sp>
        <p:nvSpPr>
          <p:cNvPr id="71" name="TextBox 70">
            <a:extLst>
              <a:ext uri="{FF2B5EF4-FFF2-40B4-BE49-F238E27FC236}">
                <a16:creationId xmlns:a16="http://schemas.microsoft.com/office/drawing/2014/main" id="{54DAB454-095D-0CB7-CAF8-CE476388278B}"/>
              </a:ext>
            </a:extLst>
          </p:cNvPr>
          <p:cNvSpPr txBox="1"/>
          <p:nvPr/>
        </p:nvSpPr>
        <p:spPr>
          <a:xfrm>
            <a:off x="6483347" y="2597165"/>
            <a:ext cx="1050253"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NZ" sz="700" b="0" i="0" u="none" strike="noStrike" kern="1200" cap="none" spc="0" normalizeH="0" baseline="0" noProof="0">
                <a:ln>
                  <a:noFill/>
                </a:ln>
                <a:solidFill>
                  <a:srgbClr val="000000"/>
                </a:solidFill>
                <a:effectLst/>
                <a:uLnTx/>
                <a:uFillTx/>
                <a:latin typeface="Montserrat" panose="00000500000000000000" pitchFamily="2" charset="0"/>
                <a:ea typeface="+mn-ea"/>
                <a:cs typeface="Segoe UI Semibold" panose="020B0702040204020203" pitchFamily="34" charset="0"/>
              </a:rPr>
              <a:t>To be funded by those creating the need for additional capacity</a:t>
            </a:r>
            <a:endParaRPr kumimoji="0" lang="en-NZ" sz="1050" b="0" i="0" u="none" strike="noStrike" kern="1200" cap="none" spc="0" normalizeH="0" baseline="0" noProof="0">
              <a:ln>
                <a:noFill/>
              </a:ln>
              <a:solidFill>
                <a:srgbClr val="000000"/>
              </a:solidFill>
              <a:effectLst/>
              <a:uLnTx/>
              <a:uFillTx/>
              <a:latin typeface="Montserrat" panose="00000500000000000000" pitchFamily="2" charset="0"/>
              <a:ea typeface="+mn-ea"/>
              <a:cs typeface="Segoe UI Semibold" panose="020B0702040204020203" pitchFamily="34" charset="0"/>
            </a:endParaRPr>
          </a:p>
        </p:txBody>
      </p:sp>
      <p:cxnSp>
        <p:nvCxnSpPr>
          <p:cNvPr id="72" name="Straight Connector 71">
            <a:extLst>
              <a:ext uri="{FF2B5EF4-FFF2-40B4-BE49-F238E27FC236}">
                <a16:creationId xmlns:a16="http://schemas.microsoft.com/office/drawing/2014/main" id="{55C9A126-C694-9BC3-6D01-B4B2E84E84CA}"/>
              </a:ext>
            </a:extLst>
          </p:cNvPr>
          <p:cNvCxnSpPr>
            <a:cxnSpLocks/>
          </p:cNvCxnSpPr>
          <p:nvPr/>
        </p:nvCxnSpPr>
        <p:spPr>
          <a:xfrm flipV="1">
            <a:off x="5389231" y="1742400"/>
            <a:ext cx="3600" cy="398327"/>
          </a:xfrm>
          <a:prstGeom prst="line">
            <a:avLst/>
          </a:prstGeom>
          <a:ln w="19050">
            <a:solidFill>
              <a:schemeClr val="accent2"/>
            </a:solidFill>
            <a:prstDash val="dash"/>
          </a:ln>
          <a:effectLst/>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4918BFB8-B408-CBC2-A71E-B52E6D45CE05}"/>
              </a:ext>
            </a:extLst>
          </p:cNvPr>
          <p:cNvCxnSpPr>
            <a:cxnSpLocks/>
          </p:cNvCxnSpPr>
          <p:nvPr/>
        </p:nvCxnSpPr>
        <p:spPr>
          <a:xfrm flipV="1">
            <a:off x="5406441" y="2144648"/>
            <a:ext cx="773497" cy="1"/>
          </a:xfrm>
          <a:prstGeom prst="line">
            <a:avLst/>
          </a:prstGeom>
          <a:ln w="19050">
            <a:solidFill>
              <a:schemeClr val="accent2"/>
            </a:solidFill>
            <a:prstDash val="dash"/>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41838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wipe(down)">
                                      <p:cBhvr>
                                        <p:cTn id="7" dur="500"/>
                                        <p:tgtEl>
                                          <p:spTgt spid="6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fade">
                                      <p:cBhvr>
                                        <p:cTn id="10" dur="500"/>
                                        <p:tgtEl>
                                          <p:spTgt spid="56"/>
                                        </p:tgtEl>
                                      </p:cBhvr>
                                    </p:animEffect>
                                  </p:childTnLst>
                                </p:cTn>
                              </p:par>
                              <p:par>
                                <p:cTn id="11" presetID="22" presetClass="entr" presetSubtype="8" fill="hold" nodeType="withEffect">
                                  <p:stCondLst>
                                    <p:cond delay="0"/>
                                  </p:stCondLst>
                                  <p:childTnLst>
                                    <p:set>
                                      <p:cBhvr>
                                        <p:cTn id="12" dur="1" fill="hold">
                                          <p:stCondLst>
                                            <p:cond delay="0"/>
                                          </p:stCondLst>
                                        </p:cTn>
                                        <p:tgtEl>
                                          <p:spTgt spid="73"/>
                                        </p:tgtEl>
                                        <p:attrNameLst>
                                          <p:attrName>style.visibility</p:attrName>
                                        </p:attrNameLst>
                                      </p:cBhvr>
                                      <p:to>
                                        <p:strVal val="visible"/>
                                      </p:to>
                                    </p:set>
                                    <p:animEffect transition="in" filter="wipe(left)">
                                      <p:cBhvr>
                                        <p:cTn id="13" dur="500"/>
                                        <p:tgtEl>
                                          <p:spTgt spid="73"/>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48"/>
                                        </p:tgtEl>
                                        <p:attrNameLst>
                                          <p:attrName>style.visibility</p:attrName>
                                        </p:attrNameLst>
                                      </p:cBhvr>
                                      <p:to>
                                        <p:strVal val="visible"/>
                                      </p:to>
                                    </p:set>
                                    <p:anim calcmode="lin" valueType="num">
                                      <p:cBhvr>
                                        <p:cTn id="16" dur="500" fill="hold"/>
                                        <p:tgtEl>
                                          <p:spTgt spid="48"/>
                                        </p:tgtEl>
                                        <p:attrNameLst>
                                          <p:attrName>ppt_w</p:attrName>
                                        </p:attrNameLst>
                                      </p:cBhvr>
                                      <p:tavLst>
                                        <p:tav tm="0">
                                          <p:val>
                                            <p:fltVal val="0"/>
                                          </p:val>
                                        </p:tav>
                                        <p:tav tm="100000">
                                          <p:val>
                                            <p:strVal val="#ppt_w"/>
                                          </p:val>
                                        </p:tav>
                                      </p:tavLst>
                                    </p:anim>
                                    <p:anim calcmode="lin" valueType="num">
                                      <p:cBhvr>
                                        <p:cTn id="17" dur="500" fill="hold"/>
                                        <p:tgtEl>
                                          <p:spTgt spid="48"/>
                                        </p:tgtEl>
                                        <p:attrNameLst>
                                          <p:attrName>ppt_h</p:attrName>
                                        </p:attrNameLst>
                                      </p:cBhvr>
                                      <p:tavLst>
                                        <p:tav tm="0">
                                          <p:val>
                                            <p:fltVal val="0"/>
                                          </p:val>
                                        </p:tav>
                                        <p:tav tm="100000">
                                          <p:val>
                                            <p:strVal val="#ppt_h"/>
                                          </p:val>
                                        </p:tav>
                                      </p:tavLst>
                                    </p:anim>
                                    <p:animEffect transition="in" filter="fade">
                                      <p:cBhvr>
                                        <p:cTn id="18" dur="500"/>
                                        <p:tgtEl>
                                          <p:spTgt spid="4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7"/>
                                        </p:tgtEl>
                                        <p:attrNameLst>
                                          <p:attrName>style.visibility</p:attrName>
                                        </p:attrNameLst>
                                      </p:cBhvr>
                                      <p:to>
                                        <p:strVal val="visible"/>
                                      </p:to>
                                    </p:set>
                                    <p:animEffect transition="in" filter="fade">
                                      <p:cBhvr>
                                        <p:cTn id="21" dur="500"/>
                                        <p:tgtEl>
                                          <p:spTgt spid="57"/>
                                        </p:tgtEl>
                                      </p:cBhvr>
                                    </p:animEffect>
                                  </p:childTnLst>
                                </p:cTn>
                              </p:par>
                              <p:par>
                                <p:cTn id="22" presetID="1" presetClass="entr" presetSubtype="0" fill="hold" grpId="0" nodeType="withEffect">
                                  <p:stCondLst>
                                    <p:cond delay="0"/>
                                  </p:stCondLst>
                                  <p:childTnLst>
                                    <p:set>
                                      <p:cBhvr>
                                        <p:cTn id="23" dur="1" fill="hold">
                                          <p:stCondLst>
                                            <p:cond delay="0"/>
                                          </p:stCondLst>
                                        </p:cTn>
                                        <p:tgtEl>
                                          <p:spTgt spid="60"/>
                                        </p:tgtEl>
                                        <p:attrNameLst>
                                          <p:attrName>style.visibility</p:attrName>
                                        </p:attrNameLst>
                                      </p:cBhvr>
                                      <p:to>
                                        <p:strVal val="visible"/>
                                      </p:to>
                                    </p:set>
                                  </p:childTnLst>
                                </p:cTn>
                              </p:par>
                              <p:par>
                                <p:cTn id="24" presetID="10" presetClass="entr" presetSubtype="0" fill="hold" grpId="0" nodeType="withEffect">
                                  <p:stCondLst>
                                    <p:cond delay="0"/>
                                  </p:stCondLst>
                                  <p:childTnLst>
                                    <p:set>
                                      <p:cBhvr>
                                        <p:cTn id="25" dur="1" fill="hold">
                                          <p:stCondLst>
                                            <p:cond delay="0"/>
                                          </p:stCondLst>
                                        </p:cTn>
                                        <p:tgtEl>
                                          <p:spTgt spid="71"/>
                                        </p:tgtEl>
                                        <p:attrNameLst>
                                          <p:attrName>style.visibility</p:attrName>
                                        </p:attrNameLst>
                                      </p:cBhvr>
                                      <p:to>
                                        <p:strVal val="visible"/>
                                      </p:to>
                                    </p:set>
                                    <p:animEffect transition="in" filter="fade">
                                      <p:cBhvr>
                                        <p:cTn id="26" dur="2000"/>
                                        <p:tgtEl>
                                          <p:spTgt spid="7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61"/>
                                        </p:tgtEl>
                                        <p:attrNameLst>
                                          <p:attrName>style.visibility</p:attrName>
                                        </p:attrNameLst>
                                      </p:cBhvr>
                                      <p:to>
                                        <p:strVal val="visible"/>
                                      </p:to>
                                    </p:set>
                                    <p:animEffect transition="in" filter="wipe(left)">
                                      <p:cBhvr>
                                        <p:cTn id="31" dur="500"/>
                                        <p:tgtEl>
                                          <p:spTgt spid="6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1"/>
                                        </p:tgtEl>
                                        <p:attrNameLst>
                                          <p:attrName>style.visibility</p:attrName>
                                        </p:attrNameLst>
                                      </p:cBhvr>
                                      <p:to>
                                        <p:strVal val="visible"/>
                                      </p:to>
                                    </p:set>
                                    <p:animEffect transition="in" filter="fade">
                                      <p:cBhvr>
                                        <p:cTn id="34" dur="500"/>
                                        <p:tgtEl>
                                          <p:spTgt spid="51"/>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49"/>
                                        </p:tgtEl>
                                        <p:attrNameLst>
                                          <p:attrName>style.visibility</p:attrName>
                                        </p:attrNameLst>
                                      </p:cBhvr>
                                      <p:to>
                                        <p:strVal val="visible"/>
                                      </p:to>
                                    </p:set>
                                    <p:anim calcmode="lin" valueType="num">
                                      <p:cBhvr>
                                        <p:cTn id="37" dur="500" fill="hold"/>
                                        <p:tgtEl>
                                          <p:spTgt spid="49"/>
                                        </p:tgtEl>
                                        <p:attrNameLst>
                                          <p:attrName>ppt_w</p:attrName>
                                        </p:attrNameLst>
                                      </p:cBhvr>
                                      <p:tavLst>
                                        <p:tav tm="0">
                                          <p:val>
                                            <p:fltVal val="0"/>
                                          </p:val>
                                        </p:tav>
                                        <p:tav tm="100000">
                                          <p:val>
                                            <p:strVal val="#ppt_w"/>
                                          </p:val>
                                        </p:tav>
                                      </p:tavLst>
                                    </p:anim>
                                    <p:anim calcmode="lin" valueType="num">
                                      <p:cBhvr>
                                        <p:cTn id="38" dur="500" fill="hold"/>
                                        <p:tgtEl>
                                          <p:spTgt spid="49"/>
                                        </p:tgtEl>
                                        <p:attrNameLst>
                                          <p:attrName>ppt_h</p:attrName>
                                        </p:attrNameLst>
                                      </p:cBhvr>
                                      <p:tavLst>
                                        <p:tav tm="0">
                                          <p:val>
                                            <p:fltVal val="0"/>
                                          </p:val>
                                        </p:tav>
                                        <p:tav tm="100000">
                                          <p:val>
                                            <p:strVal val="#ppt_h"/>
                                          </p:val>
                                        </p:tav>
                                      </p:tavLst>
                                    </p:anim>
                                    <p:animEffect transition="in" filter="fade">
                                      <p:cBhvr>
                                        <p:cTn id="39" dur="500"/>
                                        <p:tgtEl>
                                          <p:spTgt spid="4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52"/>
                                        </p:tgtEl>
                                        <p:attrNameLst>
                                          <p:attrName>style.visibility</p:attrName>
                                        </p:attrNameLst>
                                      </p:cBhvr>
                                      <p:to>
                                        <p:strVal val="visible"/>
                                      </p:to>
                                    </p:set>
                                    <p:animEffect transition="in" filter="fade">
                                      <p:cBhvr>
                                        <p:cTn id="42" dur="500"/>
                                        <p:tgtEl>
                                          <p:spTgt spid="52"/>
                                        </p:tgtEl>
                                      </p:cBhvr>
                                    </p:animEffect>
                                  </p:childTnLst>
                                </p:cTn>
                              </p:par>
                              <p:par>
                                <p:cTn id="43" presetID="1" presetClass="entr" presetSubtype="0" fill="hold" grpId="0" nodeType="withEffect">
                                  <p:stCondLst>
                                    <p:cond delay="0"/>
                                  </p:stCondLst>
                                  <p:childTnLst>
                                    <p:set>
                                      <p:cBhvr>
                                        <p:cTn id="44" dur="1" fill="hold">
                                          <p:stCondLst>
                                            <p:cond delay="0"/>
                                          </p:stCondLst>
                                        </p:cTn>
                                        <p:tgtEl>
                                          <p:spTgt spid="59"/>
                                        </p:tgtEl>
                                        <p:attrNameLst>
                                          <p:attrName>style.visibility</p:attrName>
                                        </p:attrNameLst>
                                      </p:cBhvr>
                                      <p:to>
                                        <p:strVal val="visible"/>
                                      </p:to>
                                    </p:set>
                                  </p:childTnLst>
                                </p:cTn>
                              </p:par>
                              <p:par>
                                <p:cTn id="45" presetID="10" presetClass="entr" presetSubtype="0" fill="hold" grpId="0" nodeType="withEffect">
                                  <p:stCondLst>
                                    <p:cond delay="0"/>
                                  </p:stCondLst>
                                  <p:childTnLst>
                                    <p:set>
                                      <p:cBhvr>
                                        <p:cTn id="46" dur="1" fill="hold">
                                          <p:stCondLst>
                                            <p:cond delay="0"/>
                                          </p:stCondLst>
                                        </p:cTn>
                                        <p:tgtEl>
                                          <p:spTgt spid="58"/>
                                        </p:tgtEl>
                                        <p:attrNameLst>
                                          <p:attrName>style.visibility</p:attrName>
                                        </p:attrNameLst>
                                      </p:cBhvr>
                                      <p:to>
                                        <p:strVal val="visible"/>
                                      </p:to>
                                    </p:set>
                                    <p:animEffect transition="in" filter="fade">
                                      <p:cBhvr>
                                        <p:cTn id="47" dur="500"/>
                                        <p:tgtEl>
                                          <p:spTgt spid="58"/>
                                        </p:tgtEl>
                                      </p:cBhvr>
                                    </p:animEffect>
                                  </p:childTnLst>
                                </p:cTn>
                              </p:par>
                              <p:par>
                                <p:cTn id="48" presetID="22" presetClass="entr" presetSubtype="4" fill="hold" nodeType="withEffect">
                                  <p:stCondLst>
                                    <p:cond delay="0"/>
                                  </p:stCondLst>
                                  <p:childTnLst>
                                    <p:set>
                                      <p:cBhvr>
                                        <p:cTn id="49" dur="1" fill="hold">
                                          <p:stCondLst>
                                            <p:cond delay="0"/>
                                          </p:stCondLst>
                                        </p:cTn>
                                        <p:tgtEl>
                                          <p:spTgt spid="72"/>
                                        </p:tgtEl>
                                        <p:attrNameLst>
                                          <p:attrName>style.visibility</p:attrName>
                                        </p:attrNameLst>
                                      </p:cBhvr>
                                      <p:to>
                                        <p:strVal val="visible"/>
                                      </p:to>
                                    </p:set>
                                    <p:animEffect transition="in" filter="wipe(down)">
                                      <p:cBhvr>
                                        <p:cTn id="50"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P spid="51" grpId="0"/>
      <p:bldP spid="52" grpId="0"/>
      <p:bldP spid="56" grpId="0"/>
      <p:bldP spid="57" grpId="0"/>
      <p:bldP spid="58" grpId="0"/>
      <p:bldP spid="59" grpId="0" animBg="1"/>
      <p:bldP spid="60" grpId="0" animBg="1"/>
      <p:bldP spid="7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5" name="Straight Connector 34">
            <a:extLst>
              <a:ext uri="{FF2B5EF4-FFF2-40B4-BE49-F238E27FC236}">
                <a16:creationId xmlns:a16="http://schemas.microsoft.com/office/drawing/2014/main" id="{DF36550E-4C00-4FC7-AC63-2C1FE68F2BC9}"/>
              </a:ext>
            </a:extLst>
          </p:cNvPr>
          <p:cNvCxnSpPr>
            <a:cxnSpLocks/>
          </p:cNvCxnSpPr>
          <p:nvPr/>
        </p:nvCxnSpPr>
        <p:spPr>
          <a:xfrm>
            <a:off x="4013190" y="1909763"/>
            <a:ext cx="0" cy="2382718"/>
          </a:xfrm>
          <a:prstGeom prst="line">
            <a:avLst/>
          </a:prstGeom>
          <a:ln w="15875" cap="rnd">
            <a:solidFill>
              <a:srgbClr val="1ABCC6"/>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a:extLst>
              <a:ext uri="{FF2B5EF4-FFF2-40B4-BE49-F238E27FC236}">
                <a16:creationId xmlns:a16="http://schemas.microsoft.com/office/drawing/2014/main" id="{D43625B5-5B00-4F52-A2A6-E78B0E941FA7}"/>
              </a:ext>
            </a:extLst>
          </p:cNvPr>
          <p:cNvSpPr>
            <a:spLocks noGrp="1"/>
          </p:cNvSpPr>
          <p:nvPr>
            <p:ph type="body" sz="quarter" idx="10"/>
          </p:nvPr>
        </p:nvSpPr>
        <p:spPr>
          <a:xfrm>
            <a:off x="1196681" y="67131"/>
            <a:ext cx="7506071" cy="775991"/>
          </a:xfrm>
        </p:spPr>
        <p:txBody>
          <a:bodyPr>
            <a:normAutofit/>
          </a:bodyPr>
          <a:lstStyle/>
          <a:p>
            <a:r>
              <a:rPr lang="en-NZ" sz="2800" dirty="0"/>
              <a:t>3. Maintenance: Looking after what we have</a:t>
            </a:r>
          </a:p>
        </p:txBody>
      </p:sp>
      <p:pic>
        <p:nvPicPr>
          <p:cNvPr id="51" name="Picture 2">
            <a:extLst>
              <a:ext uri="{FF2B5EF4-FFF2-40B4-BE49-F238E27FC236}">
                <a16:creationId xmlns:a16="http://schemas.microsoft.com/office/drawing/2014/main" id="{D922098A-2F7F-4C39-84EE-3E46088E556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r="43346" b="49663"/>
          <a:stretch/>
        </p:blipFill>
        <p:spPr bwMode="auto">
          <a:xfrm>
            <a:off x="1259947" y="679422"/>
            <a:ext cx="2055462" cy="1954779"/>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a:extLst>
              <a:ext uri="{FF2B5EF4-FFF2-40B4-BE49-F238E27FC236}">
                <a16:creationId xmlns:a16="http://schemas.microsoft.com/office/drawing/2014/main" id="{2958E615-B287-4BC9-BFB7-A0ADE33218C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t="55430" r="44177" b="17125"/>
          <a:stretch/>
        </p:blipFill>
        <p:spPr bwMode="auto">
          <a:xfrm>
            <a:off x="1290819" y="2891127"/>
            <a:ext cx="2025299" cy="1065823"/>
          </a:xfrm>
          <a:prstGeom prst="rect">
            <a:avLst/>
          </a:prstGeom>
          <a:noFill/>
          <a:extLst>
            <a:ext uri="{909E8E84-426E-40DD-AFC4-6F175D3DCCD1}">
              <a14:hiddenFill xmlns:a14="http://schemas.microsoft.com/office/drawing/2010/main">
                <a:solidFill>
                  <a:srgbClr val="FFFFFF"/>
                </a:solidFill>
              </a14:hiddenFill>
            </a:ext>
          </a:extLst>
        </p:spPr>
      </p:pic>
      <p:grpSp>
        <p:nvGrpSpPr>
          <p:cNvPr id="46" name="Group 45">
            <a:extLst>
              <a:ext uri="{FF2B5EF4-FFF2-40B4-BE49-F238E27FC236}">
                <a16:creationId xmlns:a16="http://schemas.microsoft.com/office/drawing/2014/main" id="{7597E025-9588-4C9F-8F69-87E27C7FCB4D}"/>
              </a:ext>
            </a:extLst>
          </p:cNvPr>
          <p:cNvGrpSpPr/>
          <p:nvPr/>
        </p:nvGrpSpPr>
        <p:grpSpPr>
          <a:xfrm>
            <a:off x="3546070" y="935919"/>
            <a:ext cx="1560846" cy="3883395"/>
            <a:chOff x="6366510" y="949430"/>
            <a:chExt cx="1560846" cy="3883395"/>
          </a:xfrm>
        </p:grpSpPr>
        <p:pic>
          <p:nvPicPr>
            <p:cNvPr id="47" name="Picture 2">
              <a:extLst>
                <a:ext uri="{FF2B5EF4-FFF2-40B4-BE49-F238E27FC236}">
                  <a16:creationId xmlns:a16="http://schemas.microsoft.com/office/drawing/2014/main" id="{5CC8DC07-75BC-4D4B-89DC-C1B82FC4F3B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6978" r="2" b="75548"/>
            <a:stretch/>
          </p:blipFill>
          <p:spPr bwMode="auto">
            <a:xfrm>
              <a:off x="6366510" y="962593"/>
              <a:ext cx="1560846" cy="949551"/>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a:extLst>
                <a:ext uri="{FF2B5EF4-FFF2-40B4-BE49-F238E27FC236}">
                  <a16:creationId xmlns:a16="http://schemas.microsoft.com/office/drawing/2014/main" id="{46C54FDF-B2E9-4F0B-8CBA-CB8E400ECD3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4906" t="1" r="2" b="-2"/>
            <a:stretch/>
          </p:blipFill>
          <p:spPr bwMode="auto">
            <a:xfrm>
              <a:off x="7379788" y="949430"/>
              <a:ext cx="547567" cy="388339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id="{637C8142-EAC8-4E6B-99FC-C0473BCC3425}"/>
              </a:ext>
            </a:extLst>
          </p:cNvPr>
          <p:cNvGrpSpPr/>
          <p:nvPr/>
        </p:nvGrpSpPr>
        <p:grpSpPr>
          <a:xfrm>
            <a:off x="3524693" y="3775975"/>
            <a:ext cx="976993" cy="3474244"/>
            <a:chOff x="4705349" y="4012406"/>
            <a:chExt cx="976993" cy="3474244"/>
          </a:xfrm>
        </p:grpSpPr>
        <p:grpSp>
          <p:nvGrpSpPr>
            <p:cNvPr id="4" name="Group 3">
              <a:extLst>
                <a:ext uri="{FF2B5EF4-FFF2-40B4-BE49-F238E27FC236}">
                  <a16:creationId xmlns:a16="http://schemas.microsoft.com/office/drawing/2014/main" id="{35F18866-F221-4A93-AAA0-DE12062A7C82}"/>
                </a:ext>
              </a:extLst>
            </p:cNvPr>
            <p:cNvGrpSpPr/>
            <p:nvPr/>
          </p:nvGrpSpPr>
          <p:grpSpPr>
            <a:xfrm>
              <a:off x="4705349" y="4012406"/>
              <a:ext cx="976993" cy="3474244"/>
              <a:chOff x="4359564" y="4012406"/>
              <a:chExt cx="976993" cy="3474244"/>
            </a:xfrm>
          </p:grpSpPr>
          <p:grpSp>
            <p:nvGrpSpPr>
              <p:cNvPr id="36" name="Group 35">
                <a:extLst>
                  <a:ext uri="{FF2B5EF4-FFF2-40B4-BE49-F238E27FC236}">
                    <a16:creationId xmlns:a16="http://schemas.microsoft.com/office/drawing/2014/main" id="{20CBDAA4-EE83-4B6B-ADA8-B8A91A7AFED5}"/>
                  </a:ext>
                </a:extLst>
              </p:cNvPr>
              <p:cNvGrpSpPr/>
              <p:nvPr/>
            </p:nvGrpSpPr>
            <p:grpSpPr>
              <a:xfrm>
                <a:off x="4359564" y="4012406"/>
                <a:ext cx="976993" cy="3474244"/>
                <a:chOff x="4705350" y="4238744"/>
                <a:chExt cx="976993" cy="3474244"/>
              </a:xfrm>
            </p:grpSpPr>
            <p:sp>
              <p:nvSpPr>
                <p:cNvPr id="37" name="Rectangle 36">
                  <a:extLst>
                    <a:ext uri="{FF2B5EF4-FFF2-40B4-BE49-F238E27FC236}">
                      <a16:creationId xmlns:a16="http://schemas.microsoft.com/office/drawing/2014/main" id="{DEF104C6-482C-4E87-A1B6-4549F9961F43}"/>
                    </a:ext>
                  </a:extLst>
                </p:cNvPr>
                <p:cNvSpPr/>
                <p:nvPr/>
              </p:nvSpPr>
              <p:spPr>
                <a:xfrm>
                  <a:off x="5005101" y="4521200"/>
                  <a:ext cx="314319" cy="4752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grpSp>
              <p:nvGrpSpPr>
                <p:cNvPr id="38" name="Group 37">
                  <a:extLst>
                    <a:ext uri="{FF2B5EF4-FFF2-40B4-BE49-F238E27FC236}">
                      <a16:creationId xmlns:a16="http://schemas.microsoft.com/office/drawing/2014/main" id="{3642D9C1-D8AD-4BD9-9BA6-3E99AF5360F4}"/>
                    </a:ext>
                  </a:extLst>
                </p:cNvPr>
                <p:cNvGrpSpPr/>
                <p:nvPr/>
              </p:nvGrpSpPr>
              <p:grpSpPr>
                <a:xfrm>
                  <a:off x="4705350" y="4238744"/>
                  <a:ext cx="976993" cy="3474244"/>
                  <a:chOff x="4705350" y="2247032"/>
                  <a:chExt cx="976993" cy="3474244"/>
                </a:xfrm>
              </p:grpSpPr>
              <p:pic>
                <p:nvPicPr>
                  <p:cNvPr id="39" name="Picture 2">
                    <a:extLst>
                      <a:ext uri="{FF2B5EF4-FFF2-40B4-BE49-F238E27FC236}">
                        <a16:creationId xmlns:a16="http://schemas.microsoft.com/office/drawing/2014/main" id="{874192FA-2820-4BB8-9232-ED1B6F001A3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6978" t="32447" r="16094" b="50772"/>
                  <a:stretch/>
                </p:blipFill>
                <p:spPr bwMode="auto">
                  <a:xfrm>
                    <a:off x="4705350" y="2247032"/>
                    <a:ext cx="976993" cy="651697"/>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9">
                    <a:extLst>
                      <a:ext uri="{FF2B5EF4-FFF2-40B4-BE49-F238E27FC236}">
                        <a16:creationId xmlns:a16="http://schemas.microsoft.com/office/drawing/2014/main" id="{857513CF-F479-473E-88E7-ACA7F3BF969B}"/>
                      </a:ext>
                    </a:extLst>
                  </p:cNvPr>
                  <p:cNvSpPr/>
                  <p:nvPr/>
                </p:nvSpPr>
                <p:spPr>
                  <a:xfrm>
                    <a:off x="4893173" y="2873278"/>
                    <a:ext cx="527050" cy="28479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sp>
                <p:nvSpPr>
                  <p:cNvPr id="41" name="Rectangle 40">
                    <a:extLst>
                      <a:ext uri="{FF2B5EF4-FFF2-40B4-BE49-F238E27FC236}">
                        <a16:creationId xmlns:a16="http://schemas.microsoft.com/office/drawing/2014/main" id="{119E5006-6761-4735-A495-9AFC8AF10EDA}"/>
                      </a:ext>
                    </a:extLst>
                  </p:cNvPr>
                  <p:cNvSpPr/>
                  <p:nvPr/>
                </p:nvSpPr>
                <p:spPr>
                  <a:xfrm rot="9080601">
                    <a:off x="5155052" y="2820438"/>
                    <a:ext cx="251018" cy="1321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sp>
                <p:nvSpPr>
                  <p:cNvPr id="42" name="Rectangle 41">
                    <a:extLst>
                      <a:ext uri="{FF2B5EF4-FFF2-40B4-BE49-F238E27FC236}">
                        <a16:creationId xmlns:a16="http://schemas.microsoft.com/office/drawing/2014/main" id="{FFBBB869-053A-406A-BADC-7D7FF2E5B642}"/>
                      </a:ext>
                    </a:extLst>
                  </p:cNvPr>
                  <p:cNvSpPr/>
                  <p:nvPr/>
                </p:nvSpPr>
                <p:spPr>
                  <a:xfrm rot="12519399" flipH="1">
                    <a:off x="4935978" y="2820438"/>
                    <a:ext cx="251018" cy="1321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grpSp>
          </p:grpSp>
          <p:sp>
            <p:nvSpPr>
              <p:cNvPr id="2" name="Isosceles Triangle 1">
                <a:extLst>
                  <a:ext uri="{FF2B5EF4-FFF2-40B4-BE49-F238E27FC236}">
                    <a16:creationId xmlns:a16="http://schemas.microsoft.com/office/drawing/2014/main" id="{39CD2EDC-353B-4BE3-88BA-E4913EC70CE0}"/>
                  </a:ext>
                </a:extLst>
              </p:cNvPr>
              <p:cNvSpPr/>
              <p:nvPr/>
            </p:nvSpPr>
            <p:spPr>
              <a:xfrm>
                <a:off x="4584641" y="4029074"/>
                <a:ext cx="480269" cy="263407"/>
              </a:xfrm>
              <a:prstGeom prst="triangle">
                <a:avLst/>
              </a:prstGeom>
              <a:solidFill>
                <a:srgbClr val="94E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grpSp>
        <p:cxnSp>
          <p:nvCxnSpPr>
            <p:cNvPr id="21" name="Straight Connector 20">
              <a:extLst>
                <a:ext uri="{FF2B5EF4-FFF2-40B4-BE49-F238E27FC236}">
                  <a16:creationId xmlns:a16="http://schemas.microsoft.com/office/drawing/2014/main" id="{BA7770CB-46E8-40CC-830B-AE2636CC1DA7}"/>
                </a:ext>
              </a:extLst>
            </p:cNvPr>
            <p:cNvCxnSpPr>
              <a:cxnSpLocks/>
              <a:endCxn id="2" idx="3"/>
            </p:cNvCxnSpPr>
            <p:nvPr/>
          </p:nvCxnSpPr>
          <p:spPr>
            <a:xfrm flipH="1">
              <a:off x="5170561" y="4023360"/>
              <a:ext cx="1476" cy="269121"/>
            </a:xfrm>
            <a:prstGeom prst="line">
              <a:avLst/>
            </a:prstGeom>
            <a:ln w="15875" cap="rnd">
              <a:solidFill>
                <a:srgbClr val="1ABCC6"/>
              </a:solidFill>
            </a:ln>
            <a:effectLst/>
          </p:spPr>
          <p:style>
            <a:lnRef idx="2">
              <a:schemeClr val="accent1"/>
            </a:lnRef>
            <a:fillRef idx="0">
              <a:schemeClr val="accent1"/>
            </a:fillRef>
            <a:effectRef idx="1">
              <a:schemeClr val="accent1"/>
            </a:effectRef>
            <a:fontRef idx="minor">
              <a:schemeClr val="tx1"/>
            </a:fontRef>
          </p:style>
        </p:cxnSp>
      </p:grpSp>
      <p:pic>
        <p:nvPicPr>
          <p:cNvPr id="53" name="Picture 2">
            <a:extLst>
              <a:ext uri="{FF2B5EF4-FFF2-40B4-BE49-F238E27FC236}">
                <a16:creationId xmlns:a16="http://schemas.microsoft.com/office/drawing/2014/main" id="{EDBD88C8-05A9-46EC-8484-4C38AC680A4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6388" t="46366" r="16093" b="-490"/>
          <a:stretch/>
        </p:blipFill>
        <p:spPr bwMode="auto">
          <a:xfrm>
            <a:off x="3490691" y="2308048"/>
            <a:ext cx="998425" cy="2101850"/>
          </a:xfrm>
          <a:prstGeom prst="rect">
            <a:avLst/>
          </a:prstGeom>
          <a:noFill/>
          <a:extLst>
            <a:ext uri="{909E8E84-426E-40DD-AFC4-6F175D3DCCD1}">
              <a14:hiddenFill xmlns:a14="http://schemas.microsoft.com/office/drawing/2010/main">
                <a:solidFill>
                  <a:srgbClr val="FFFFFF"/>
                </a:solidFill>
              </a14:hiddenFill>
            </a:ext>
          </a:extLst>
        </p:spPr>
      </p:pic>
      <p:sp>
        <p:nvSpPr>
          <p:cNvPr id="22" name="Title 1">
            <a:extLst>
              <a:ext uri="{FF2B5EF4-FFF2-40B4-BE49-F238E27FC236}">
                <a16:creationId xmlns:a16="http://schemas.microsoft.com/office/drawing/2014/main" id="{C5E6016B-1BF9-9FFB-13CE-F34D1B3A469B}"/>
              </a:ext>
            </a:extLst>
          </p:cNvPr>
          <p:cNvSpPr txBox="1">
            <a:spLocks/>
          </p:cNvSpPr>
          <p:nvPr/>
        </p:nvSpPr>
        <p:spPr>
          <a:xfrm>
            <a:off x="5056643" y="1972859"/>
            <a:ext cx="4157113" cy="1386114"/>
          </a:xfrm>
          <a:prstGeom prst="rect">
            <a:avLst/>
          </a:prstGeom>
        </p:spPr>
        <p:txBody>
          <a:bodyPr lIns="91440" tIns="45720" rIns="91440" bIns="45720" anchor="t"/>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600"/>
              <a:t>Our future welfare and livelihoods depend increasingly on the less glamorous work of improving our existing infrastructures.</a:t>
            </a:r>
          </a:p>
          <a:p>
            <a:pPr algn="l"/>
            <a:endParaRPr lang="en-US" sz="1600"/>
          </a:p>
          <a:p>
            <a:pPr algn="r"/>
            <a:r>
              <a:rPr lang="en-US" sz="1600" b="1">
                <a:ea typeface="+mn-ea"/>
                <a:cs typeface="Calibri"/>
              </a:rPr>
              <a:t>Scotland Infrastructure Commission</a:t>
            </a:r>
            <a:endParaRPr lang="en-US" sz="2800" b="1">
              <a:ea typeface="+mn-ea"/>
              <a:cs typeface="Calibri"/>
            </a:endParaRPr>
          </a:p>
        </p:txBody>
      </p:sp>
    </p:spTree>
    <p:extLst>
      <p:ext uri="{BB962C8B-B14F-4D97-AF65-F5344CB8AC3E}">
        <p14:creationId xmlns:p14="http://schemas.microsoft.com/office/powerpoint/2010/main" val="2850096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up)">
                                      <p:cBhvr>
                                        <p:cTn id="7" dur="2000"/>
                                        <p:tgtEl>
                                          <p:spTgt spid="35"/>
                                        </p:tgtEl>
                                      </p:cBhvr>
                                    </p:animEffect>
                                  </p:childTnLst>
                                </p:cTn>
                              </p:par>
                            </p:childTnLst>
                          </p:cTn>
                        </p:par>
                        <p:par>
                          <p:cTn id="8" fill="hold">
                            <p:stCondLst>
                              <p:cond delay="2000"/>
                            </p:stCondLst>
                            <p:childTnLst>
                              <p:par>
                                <p:cTn id="9" presetID="64" presetClass="path" presetSubtype="0" accel="50000" decel="50000" fill="hold" nodeType="afterEffect">
                                  <p:stCondLst>
                                    <p:cond delay="0"/>
                                  </p:stCondLst>
                                  <p:childTnLst>
                                    <p:animMotion origin="layout" path="M 1.11111E-6 -3.58025E-6 L 1.11111E-6 -0.39351 " pathEditMode="relative" rAng="0" ptsTypes="AA">
                                      <p:cBhvr>
                                        <p:cTn id="10" dur="2000" fill="hold"/>
                                        <p:tgtEl>
                                          <p:spTgt spid="9"/>
                                        </p:tgtEl>
                                        <p:attrNameLst>
                                          <p:attrName>ppt_x</p:attrName>
                                          <p:attrName>ppt_y</p:attrName>
                                        </p:attrNameLst>
                                      </p:cBhvr>
                                      <p:rCtr x="0" y="-19691"/>
                                    </p:animMotion>
                                  </p:childTnLst>
                                </p:cTn>
                              </p:par>
                            </p:childTnLst>
                          </p:cTn>
                        </p:par>
                        <p:par>
                          <p:cTn id="11" fill="hold">
                            <p:stCondLst>
                              <p:cond delay="4000"/>
                            </p:stCondLst>
                            <p:childTnLst>
                              <p:par>
                                <p:cTn id="12" presetID="10" presetClass="entr" presetSubtype="0" fill="hold" nodeType="afterEffect">
                                  <p:stCondLst>
                                    <p:cond delay="0"/>
                                  </p:stCondLst>
                                  <p:childTnLst>
                                    <p:set>
                                      <p:cBhvr>
                                        <p:cTn id="13" dur="1" fill="hold">
                                          <p:stCondLst>
                                            <p:cond delay="0"/>
                                          </p:stCondLst>
                                        </p:cTn>
                                        <p:tgtEl>
                                          <p:spTgt spid="51"/>
                                        </p:tgtEl>
                                        <p:attrNameLst>
                                          <p:attrName>style.visibility</p:attrName>
                                        </p:attrNameLst>
                                      </p:cBhvr>
                                      <p:to>
                                        <p:strVal val="visible"/>
                                      </p:to>
                                    </p:set>
                                    <p:animEffect transition="in" filter="fade">
                                      <p:cBhvr>
                                        <p:cTn id="14" dur="1000"/>
                                        <p:tgtEl>
                                          <p:spTgt spid="51"/>
                                        </p:tgtEl>
                                      </p:cBhvr>
                                    </p:animEffect>
                                  </p:childTnLst>
                                </p:cTn>
                              </p:par>
                            </p:childTnLst>
                          </p:cTn>
                        </p:par>
                        <p:par>
                          <p:cTn id="15" fill="hold">
                            <p:stCondLst>
                              <p:cond delay="5000"/>
                            </p:stCondLst>
                            <p:childTnLst>
                              <p:par>
                                <p:cTn id="16" presetID="10" presetClass="entr" presetSubtype="0" fill="hold" nodeType="after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fade">
                                      <p:cBhvr>
                                        <p:cTn id="18" dur="500"/>
                                        <p:tgtEl>
                                          <p:spTgt spid="53"/>
                                        </p:tgtEl>
                                      </p:cBhvr>
                                    </p:animEffect>
                                  </p:childTnLst>
                                </p:cTn>
                              </p:par>
                            </p:childTnLst>
                          </p:cTn>
                        </p:par>
                        <p:par>
                          <p:cTn id="19" fill="hold">
                            <p:stCondLst>
                              <p:cond delay="5500"/>
                            </p:stCondLst>
                            <p:childTnLst>
                              <p:par>
                                <p:cTn id="20" presetID="10" presetClass="entr" presetSubtype="0" fill="hold" nodeType="after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fade">
                                      <p:cBhvr>
                                        <p:cTn id="22" dur="10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D1D2CD1-C2BE-619C-1542-8FC1D562CD49}"/>
              </a:ext>
            </a:extLst>
          </p:cNvPr>
          <p:cNvSpPr>
            <a:spLocks noGrp="1"/>
          </p:cNvSpPr>
          <p:nvPr>
            <p:ph type="body" sz="quarter" idx="11"/>
          </p:nvPr>
        </p:nvSpPr>
        <p:spPr>
          <a:xfrm>
            <a:off x="1195388" y="75034"/>
            <a:ext cx="6753223" cy="431027"/>
          </a:xfrm>
        </p:spPr>
        <p:txBody>
          <a:bodyPr>
            <a:normAutofit/>
          </a:bodyPr>
          <a:lstStyle/>
          <a:p>
            <a:r>
              <a:rPr lang="en-NZ" sz="2400" dirty="0"/>
              <a:t>Infrastructure comes with an obligation</a:t>
            </a:r>
          </a:p>
        </p:txBody>
      </p:sp>
      <p:sp>
        <p:nvSpPr>
          <p:cNvPr id="3" name="Text Placeholder 2">
            <a:extLst>
              <a:ext uri="{FF2B5EF4-FFF2-40B4-BE49-F238E27FC236}">
                <a16:creationId xmlns:a16="http://schemas.microsoft.com/office/drawing/2014/main" id="{56AD95AF-D857-DAEC-33E4-9796346942B7}"/>
              </a:ext>
            </a:extLst>
          </p:cNvPr>
          <p:cNvSpPr>
            <a:spLocks noGrp="1"/>
          </p:cNvSpPr>
          <p:nvPr>
            <p:ph type="body" sz="quarter" idx="14"/>
          </p:nvPr>
        </p:nvSpPr>
        <p:spPr>
          <a:xfrm>
            <a:off x="1195388" y="507096"/>
            <a:ext cx="6753223" cy="431027"/>
          </a:xfrm>
        </p:spPr>
        <p:txBody>
          <a:bodyPr/>
          <a:lstStyle/>
          <a:p>
            <a:r>
              <a:rPr lang="en-NZ" sz="1400" dirty="0"/>
              <a:t>Local government renewals</a:t>
            </a:r>
          </a:p>
        </p:txBody>
      </p:sp>
      <p:pic>
        <p:nvPicPr>
          <p:cNvPr id="6" name="Picture 5">
            <a:extLst>
              <a:ext uri="{FF2B5EF4-FFF2-40B4-BE49-F238E27FC236}">
                <a16:creationId xmlns:a16="http://schemas.microsoft.com/office/drawing/2014/main" id="{FA2F5DFE-6388-563B-8CC4-070857BD0D3C}"/>
              </a:ext>
            </a:extLst>
          </p:cNvPr>
          <p:cNvPicPr>
            <a:picLocks noChangeAspect="1"/>
          </p:cNvPicPr>
          <p:nvPr/>
        </p:nvPicPr>
        <p:blipFill>
          <a:blip r:embed="rId2"/>
          <a:stretch>
            <a:fillRect/>
          </a:stretch>
        </p:blipFill>
        <p:spPr>
          <a:xfrm>
            <a:off x="1195388" y="1315548"/>
            <a:ext cx="6491004" cy="3245502"/>
          </a:xfrm>
          <a:prstGeom prst="rect">
            <a:avLst/>
          </a:prstGeom>
        </p:spPr>
      </p:pic>
      <p:sp>
        <p:nvSpPr>
          <p:cNvPr id="5" name="Text Placeholder 4">
            <a:extLst>
              <a:ext uri="{FF2B5EF4-FFF2-40B4-BE49-F238E27FC236}">
                <a16:creationId xmlns:a16="http://schemas.microsoft.com/office/drawing/2014/main" id="{3C1E254D-8317-2DCF-A1A9-68053F435FAA}"/>
              </a:ext>
            </a:extLst>
          </p:cNvPr>
          <p:cNvSpPr>
            <a:spLocks noGrp="1"/>
          </p:cNvSpPr>
          <p:nvPr>
            <p:ph type="body" sz="quarter" idx="12"/>
          </p:nvPr>
        </p:nvSpPr>
        <p:spPr/>
        <p:txBody>
          <a:bodyPr/>
          <a:lstStyle/>
          <a:p>
            <a:r>
              <a:rPr lang="en-NZ" dirty="0"/>
              <a:t>3. Renewals</a:t>
            </a:r>
          </a:p>
        </p:txBody>
      </p:sp>
      <p:sp>
        <p:nvSpPr>
          <p:cNvPr id="11" name="TextBox 10">
            <a:extLst>
              <a:ext uri="{FF2B5EF4-FFF2-40B4-BE49-F238E27FC236}">
                <a16:creationId xmlns:a16="http://schemas.microsoft.com/office/drawing/2014/main" id="{6C42CB50-E35E-5E52-588D-1E17FD94A47F}"/>
              </a:ext>
            </a:extLst>
          </p:cNvPr>
          <p:cNvSpPr txBox="1"/>
          <p:nvPr/>
        </p:nvSpPr>
        <p:spPr>
          <a:xfrm>
            <a:off x="7686393" y="2201248"/>
            <a:ext cx="1457608" cy="1131079"/>
          </a:xfrm>
          <a:prstGeom prst="rect">
            <a:avLst/>
          </a:prstGeom>
          <a:noFill/>
        </p:spPr>
        <p:txBody>
          <a:bodyPr wrap="square" rtlCol="0">
            <a:spAutoFit/>
          </a:bodyPr>
          <a:lstStyle/>
          <a:p>
            <a:r>
              <a:rPr lang="en-NZ" sz="1350" b="1">
                <a:latin typeface="Proxima Nova Rg"/>
              </a:rPr>
              <a:t>Ratios under 1.0 indicate potential under-funding of renewals</a:t>
            </a:r>
          </a:p>
        </p:txBody>
      </p:sp>
      <p:sp>
        <p:nvSpPr>
          <p:cNvPr id="8" name="TextBox 7">
            <a:extLst>
              <a:ext uri="{FF2B5EF4-FFF2-40B4-BE49-F238E27FC236}">
                <a16:creationId xmlns:a16="http://schemas.microsoft.com/office/drawing/2014/main" id="{628E17EA-A3EB-9E27-C4D2-272DEB878BFE}"/>
              </a:ext>
            </a:extLst>
          </p:cNvPr>
          <p:cNvSpPr txBox="1"/>
          <p:nvPr/>
        </p:nvSpPr>
        <p:spPr>
          <a:xfrm>
            <a:off x="1195388" y="4661048"/>
            <a:ext cx="6555747" cy="230832"/>
          </a:xfrm>
          <a:prstGeom prst="rect">
            <a:avLst/>
          </a:prstGeom>
          <a:noFill/>
        </p:spPr>
        <p:txBody>
          <a:bodyPr wrap="square">
            <a:spAutoFit/>
          </a:bodyPr>
          <a:lstStyle/>
          <a:p>
            <a:r>
              <a:rPr lang="en-NZ" sz="900" i="1">
                <a:latin typeface="Proxima Nova Rg" panose="02000506030000020004"/>
              </a:rPr>
              <a:t>Source: </a:t>
            </a:r>
            <a:r>
              <a:rPr lang="en-NZ" sz="900" i="1">
                <a:latin typeface="Proxima Nova Rg" panose="02000506030000020004"/>
                <a:hlinkClick r:id="rId3"/>
              </a:rPr>
              <a:t>https://www.localcouncils.govt.nz/lgip.nsf/wpg_URL/Resources-Download-Data-Local-authority-long-term-plans</a:t>
            </a:r>
            <a:r>
              <a:rPr lang="en-NZ" sz="900" i="1">
                <a:latin typeface="Proxima Nova Rg" panose="02000506030000020004"/>
              </a:rPr>
              <a:t> </a:t>
            </a:r>
          </a:p>
        </p:txBody>
      </p:sp>
    </p:spTree>
    <p:extLst>
      <p:ext uri="{BB962C8B-B14F-4D97-AF65-F5344CB8AC3E}">
        <p14:creationId xmlns:p14="http://schemas.microsoft.com/office/powerpoint/2010/main" val="14250308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677C5DC-2FA3-7BEB-0555-757517BF9A85}"/>
              </a:ext>
            </a:extLst>
          </p:cNvPr>
          <p:cNvSpPr>
            <a:spLocks noGrp="1"/>
          </p:cNvSpPr>
          <p:nvPr>
            <p:ph type="body" sz="quarter" idx="12"/>
          </p:nvPr>
        </p:nvSpPr>
        <p:spPr/>
        <p:txBody>
          <a:bodyPr/>
          <a:lstStyle/>
          <a:p>
            <a:r>
              <a:rPr lang="en-US" dirty="0"/>
              <a:t>4. Resilience</a:t>
            </a:r>
            <a:endParaRPr lang="en-NZ" dirty="0"/>
          </a:p>
        </p:txBody>
      </p:sp>
      <p:sp>
        <p:nvSpPr>
          <p:cNvPr id="10" name="Text Placeholder 1">
            <a:extLst>
              <a:ext uri="{FF2B5EF4-FFF2-40B4-BE49-F238E27FC236}">
                <a16:creationId xmlns:a16="http://schemas.microsoft.com/office/drawing/2014/main" id="{41EB6906-A87E-50ED-DDBB-65173AE3326E}"/>
              </a:ext>
            </a:extLst>
          </p:cNvPr>
          <p:cNvSpPr>
            <a:spLocks noGrp="1"/>
          </p:cNvSpPr>
          <p:nvPr>
            <p:ph type="body" sz="quarter" idx="11"/>
          </p:nvPr>
        </p:nvSpPr>
        <p:spPr>
          <a:xfrm>
            <a:off x="773382" y="289644"/>
            <a:ext cx="6753223" cy="431027"/>
          </a:xfrm>
        </p:spPr>
        <p:txBody>
          <a:bodyPr>
            <a:normAutofit/>
          </a:bodyPr>
          <a:lstStyle/>
          <a:p>
            <a:r>
              <a:rPr lang="en-NZ" sz="2400" dirty="0"/>
              <a:t>4. Resilience: Meeting new demands</a:t>
            </a:r>
          </a:p>
        </p:txBody>
      </p:sp>
      <p:sp>
        <p:nvSpPr>
          <p:cNvPr id="11" name="Text Placeholder 2">
            <a:extLst>
              <a:ext uri="{FF2B5EF4-FFF2-40B4-BE49-F238E27FC236}">
                <a16:creationId xmlns:a16="http://schemas.microsoft.com/office/drawing/2014/main" id="{5D4E0F6A-53C2-DAD4-20AF-1D7296EDDB0B}"/>
              </a:ext>
            </a:extLst>
          </p:cNvPr>
          <p:cNvSpPr>
            <a:spLocks noGrp="1"/>
          </p:cNvSpPr>
          <p:nvPr>
            <p:ph type="body" sz="quarter" idx="14"/>
          </p:nvPr>
        </p:nvSpPr>
        <p:spPr>
          <a:xfrm>
            <a:off x="4885498" y="1191728"/>
            <a:ext cx="3485120" cy="431027"/>
          </a:xfrm>
        </p:spPr>
        <p:txBody>
          <a:bodyPr>
            <a:normAutofit fontScale="92500" lnSpcReduction="10000"/>
          </a:bodyPr>
          <a:lstStyle/>
          <a:p>
            <a:r>
              <a:rPr lang="en-NZ" sz="1400">
                <a:solidFill>
                  <a:srgbClr val="323B42"/>
                </a:solidFill>
                <a:latin typeface="Montserrat" panose="00000500000000000000" pitchFamily="2" charset="0"/>
                <a:cs typeface="Times New Roman" panose="02020603050405020304" pitchFamily="18" charset="0"/>
              </a:rPr>
              <a:t>And annual exceedance probabilities are increasing</a:t>
            </a:r>
          </a:p>
        </p:txBody>
      </p:sp>
      <p:pic>
        <p:nvPicPr>
          <p:cNvPr id="2" name="1646771147582" descr="1646771147582">
            <a:hlinkClick r:id="" action="ppaction://media"/>
            <a:extLst>
              <a:ext uri="{FF2B5EF4-FFF2-40B4-BE49-F238E27FC236}">
                <a16:creationId xmlns:a16="http://schemas.microsoft.com/office/drawing/2014/main" id="{22754705-2101-CD52-E2DB-0F1B67FF06C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885498" y="1756065"/>
            <a:ext cx="4238806" cy="2483426"/>
          </a:xfrm>
          <a:prstGeom prst="rect">
            <a:avLst/>
          </a:prstGeom>
        </p:spPr>
      </p:pic>
      <p:pic>
        <p:nvPicPr>
          <p:cNvPr id="4" name="Picture 3">
            <a:extLst>
              <a:ext uri="{FF2B5EF4-FFF2-40B4-BE49-F238E27FC236}">
                <a16:creationId xmlns:a16="http://schemas.microsoft.com/office/drawing/2014/main" id="{54033DF6-D56D-398F-6081-CF0608B2EFA9}"/>
              </a:ext>
            </a:extLst>
          </p:cNvPr>
          <p:cNvPicPr>
            <a:picLocks noChangeAspect="1"/>
          </p:cNvPicPr>
          <p:nvPr/>
        </p:nvPicPr>
        <p:blipFill rotWithShape="1">
          <a:blip r:embed="rId5"/>
          <a:srcRect l="44167" t="34141" r="38863" b="21010"/>
          <a:stretch/>
        </p:blipFill>
        <p:spPr>
          <a:xfrm>
            <a:off x="630992" y="1622755"/>
            <a:ext cx="3830172" cy="1897989"/>
          </a:xfrm>
          <a:prstGeom prst="rect">
            <a:avLst/>
          </a:prstGeom>
        </p:spPr>
      </p:pic>
      <p:sp>
        <p:nvSpPr>
          <p:cNvPr id="5" name="TextBox 4">
            <a:extLst>
              <a:ext uri="{FF2B5EF4-FFF2-40B4-BE49-F238E27FC236}">
                <a16:creationId xmlns:a16="http://schemas.microsoft.com/office/drawing/2014/main" id="{3AFED78E-AA83-CA7D-8702-4E647920D4DC}"/>
              </a:ext>
            </a:extLst>
          </p:cNvPr>
          <p:cNvSpPr txBox="1"/>
          <p:nvPr/>
        </p:nvSpPr>
        <p:spPr>
          <a:xfrm>
            <a:off x="773382" y="1173891"/>
            <a:ext cx="4178917" cy="307777"/>
          </a:xfrm>
          <a:prstGeom prst="rect">
            <a:avLst/>
          </a:prstGeom>
          <a:noFill/>
        </p:spPr>
        <p:txBody>
          <a:bodyPr wrap="square">
            <a:spAutoFit/>
          </a:bodyPr>
          <a:lstStyle/>
          <a:p>
            <a:pPr>
              <a:spcBef>
                <a:spcPts val="1000"/>
              </a:spcBef>
              <a:spcAft>
                <a:spcPts val="300"/>
              </a:spcAft>
            </a:pPr>
            <a:r>
              <a:rPr lang="en-NZ" sz="1400" b="1">
                <a:solidFill>
                  <a:srgbClr val="323B42"/>
                </a:solidFill>
                <a:latin typeface="Montserrat" panose="00000500000000000000" pitchFamily="2" charset="0"/>
                <a:ea typeface="Segoe UI" panose="020B0502040204020203" pitchFamily="34" charset="0"/>
                <a:cs typeface="Times New Roman" panose="02020603050405020304" pitchFamily="18" charset="0"/>
              </a:rPr>
              <a:t>Sea levels are rising</a:t>
            </a:r>
          </a:p>
        </p:txBody>
      </p:sp>
    </p:spTree>
    <p:extLst>
      <p:ext uri="{BB962C8B-B14F-4D97-AF65-F5344CB8AC3E}">
        <p14:creationId xmlns:p14="http://schemas.microsoft.com/office/powerpoint/2010/main" val="1081038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C704FFF-9679-E9F8-444D-E389190DE1BD}"/>
              </a:ext>
            </a:extLst>
          </p:cNvPr>
          <p:cNvSpPr>
            <a:spLocks noGrp="1"/>
          </p:cNvSpPr>
          <p:nvPr>
            <p:ph type="body" sz="quarter" idx="11"/>
          </p:nvPr>
        </p:nvSpPr>
        <p:spPr>
          <a:xfrm>
            <a:off x="111057" y="75644"/>
            <a:ext cx="6753223" cy="431027"/>
          </a:xfrm>
        </p:spPr>
        <p:txBody>
          <a:bodyPr/>
          <a:lstStyle/>
          <a:p>
            <a:r>
              <a:rPr lang="en-NZ" sz="2400" dirty="0"/>
              <a:t>Against a changing and uncertain future </a:t>
            </a:r>
          </a:p>
        </p:txBody>
      </p:sp>
      <p:sp>
        <p:nvSpPr>
          <p:cNvPr id="3" name="Text Placeholder 2">
            <a:extLst>
              <a:ext uri="{FF2B5EF4-FFF2-40B4-BE49-F238E27FC236}">
                <a16:creationId xmlns:a16="http://schemas.microsoft.com/office/drawing/2014/main" id="{2497E6E7-5873-D6E4-0019-509954B2777C}"/>
              </a:ext>
            </a:extLst>
          </p:cNvPr>
          <p:cNvSpPr>
            <a:spLocks noGrp="1"/>
          </p:cNvSpPr>
          <p:nvPr>
            <p:ph type="body" sz="quarter" idx="14"/>
          </p:nvPr>
        </p:nvSpPr>
        <p:spPr>
          <a:xfrm>
            <a:off x="111057" y="677778"/>
            <a:ext cx="3481808" cy="364413"/>
          </a:xfrm>
        </p:spPr>
        <p:txBody>
          <a:bodyPr/>
          <a:lstStyle/>
          <a:p>
            <a:r>
              <a:rPr lang="en-NZ" sz="1400" dirty="0"/>
              <a:t>Case study: Risk of </a:t>
            </a:r>
            <a:r>
              <a:rPr lang="en-NZ" sz="1400" dirty="0" err="1"/>
              <a:t>stopbank</a:t>
            </a:r>
            <a:r>
              <a:rPr lang="en-NZ" sz="1400" dirty="0"/>
              <a:t> failure</a:t>
            </a:r>
          </a:p>
        </p:txBody>
      </p:sp>
      <p:pic>
        <p:nvPicPr>
          <p:cNvPr id="7" name="Picture 6">
            <a:extLst>
              <a:ext uri="{FF2B5EF4-FFF2-40B4-BE49-F238E27FC236}">
                <a16:creationId xmlns:a16="http://schemas.microsoft.com/office/drawing/2014/main" id="{252182BA-6EC5-AD53-FCBD-B8A2EE8E51C2}"/>
              </a:ext>
            </a:extLst>
          </p:cNvPr>
          <p:cNvPicPr>
            <a:picLocks noChangeAspect="1"/>
          </p:cNvPicPr>
          <p:nvPr/>
        </p:nvPicPr>
        <p:blipFill>
          <a:blip r:embed="rId2"/>
          <a:stretch>
            <a:fillRect/>
          </a:stretch>
        </p:blipFill>
        <p:spPr>
          <a:xfrm>
            <a:off x="241940" y="1386364"/>
            <a:ext cx="4137263" cy="3549387"/>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4F9B4CEF-245E-7172-4BBC-80E76E981B81}"/>
                  </a:ext>
                </a:extLst>
              </p:cNvPr>
              <p:cNvSpPr txBox="1"/>
              <p:nvPr/>
            </p:nvSpPr>
            <p:spPr>
              <a:xfrm>
                <a:off x="745074" y="2233733"/>
                <a:ext cx="2952155"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NZ" sz="1200" b="0" i="0"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Failure</m:t>
                      </m:r>
                      <m:r>
                        <a:rPr kumimoji="0" lang="en-NZ" sz="1200" b="0" i="0"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 </m:t>
                      </m:r>
                      <m:r>
                        <m:rPr>
                          <m:sty m:val="p"/>
                        </m:rPr>
                        <a:rPr kumimoji="0" lang="en-NZ" sz="1200" b="0" i="0"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probability</m:t>
                      </m:r>
                      <m:r>
                        <a:rPr kumimoji="0" lang="en-NZ" sz="12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=1−</m:t>
                      </m:r>
                      <m:sSup>
                        <m:sSupPr>
                          <m:ctrlPr>
                            <a:rPr kumimoji="0" lang="en-NZ" sz="12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ctrlPr>
                        </m:sSupPr>
                        <m:e>
                          <m:r>
                            <a:rPr kumimoji="0" lang="en-NZ" sz="12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(1−</m:t>
                          </m:r>
                          <m:r>
                            <a:rPr kumimoji="0" lang="en-NZ" sz="12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𝐴𝐸𝑃</m:t>
                          </m:r>
                          <m:r>
                            <a:rPr kumimoji="0" lang="en-NZ" sz="12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m:t>
                          </m:r>
                        </m:e>
                        <m:sup>
                          <m:r>
                            <a:rPr kumimoji="0" lang="en-NZ" sz="12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𝑌𝑒𝑎𝑟𝑠</m:t>
                          </m:r>
                        </m:sup>
                      </m:sSup>
                    </m:oMath>
                  </m:oMathPara>
                </a14:m>
                <a:endParaRPr kumimoji="0" lang="en-NZ" sz="1200" b="0" i="0" u="none" strike="noStrike" kern="1200" cap="none" spc="0" normalizeH="0" baseline="0" noProof="0" dirty="0">
                  <a:ln>
                    <a:noFill/>
                  </a:ln>
                  <a:solidFill>
                    <a:srgbClr val="000000"/>
                  </a:solidFill>
                  <a:effectLst/>
                  <a:uLnTx/>
                  <a:uFillTx/>
                  <a:latin typeface="Proxima Nova Rg"/>
                  <a:ea typeface="+mn-ea"/>
                  <a:cs typeface="+mn-cs"/>
                </a:endParaRPr>
              </a:p>
            </p:txBody>
          </p:sp>
        </mc:Choice>
        <mc:Fallback xmlns="">
          <p:sp>
            <p:nvSpPr>
              <p:cNvPr id="6" name="TextBox 5">
                <a:extLst>
                  <a:ext uri="{FF2B5EF4-FFF2-40B4-BE49-F238E27FC236}">
                    <a16:creationId xmlns:a16="http://schemas.microsoft.com/office/drawing/2014/main" id="{4F9B4CEF-245E-7172-4BBC-80E76E981B81}"/>
                  </a:ext>
                </a:extLst>
              </p:cNvPr>
              <p:cNvSpPr txBox="1">
                <a:spLocks noRot="1" noChangeAspect="1" noMove="1" noResize="1" noEditPoints="1" noAdjustHandles="1" noChangeArrowheads="1" noChangeShapeType="1" noTextEdit="1"/>
              </p:cNvSpPr>
              <p:nvPr/>
            </p:nvSpPr>
            <p:spPr>
              <a:xfrm>
                <a:off x="745074" y="2233733"/>
                <a:ext cx="2952155" cy="276999"/>
              </a:xfrm>
              <a:prstGeom prst="rect">
                <a:avLst/>
              </a:prstGeom>
              <a:blipFill>
                <a:blip r:embed="rId3"/>
                <a:stretch>
                  <a:fillRect b="-10870"/>
                </a:stretch>
              </a:blipFill>
            </p:spPr>
            <p:txBody>
              <a:bodyPr/>
              <a:lstStyle/>
              <a:p>
                <a:r>
                  <a:rPr lang="en-NZ">
                    <a:noFill/>
                  </a:rPr>
                  <a:t> </a:t>
                </a:r>
              </a:p>
            </p:txBody>
          </p:sp>
        </mc:Fallback>
      </mc:AlternateContent>
      <p:cxnSp>
        <p:nvCxnSpPr>
          <p:cNvPr id="8" name="Straight Arrow Connector 7">
            <a:extLst>
              <a:ext uri="{FF2B5EF4-FFF2-40B4-BE49-F238E27FC236}">
                <a16:creationId xmlns:a16="http://schemas.microsoft.com/office/drawing/2014/main" id="{E85A8A9F-0F8E-2903-B1D2-ACF64B930C53}"/>
              </a:ext>
            </a:extLst>
          </p:cNvPr>
          <p:cNvCxnSpPr>
            <a:cxnSpLocks/>
          </p:cNvCxnSpPr>
          <p:nvPr/>
        </p:nvCxnSpPr>
        <p:spPr>
          <a:xfrm flipH="1">
            <a:off x="1979626" y="3508812"/>
            <a:ext cx="1717603" cy="0"/>
          </a:xfrm>
          <a:prstGeom prst="straightConnector1">
            <a:avLst/>
          </a:prstGeom>
          <a:ln w="38100">
            <a:solidFill>
              <a:srgbClr val="333B40"/>
            </a:solidFill>
            <a:tailEnd type="triangle"/>
          </a:ln>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F1303F93-7D8C-9EBD-B9D4-15F695B86253}"/>
              </a:ext>
            </a:extLst>
          </p:cNvPr>
          <p:cNvSpPr txBox="1"/>
          <p:nvPr/>
        </p:nvSpPr>
        <p:spPr>
          <a:xfrm>
            <a:off x="548496" y="2594649"/>
            <a:ext cx="1831457"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350" b="1" i="0" u="none" strike="noStrike" kern="1200" cap="none" spc="0" normalizeH="0" baseline="0" noProof="0" dirty="0">
                <a:ln>
                  <a:noFill/>
                </a:ln>
                <a:solidFill>
                  <a:srgbClr val="000000"/>
                </a:solidFill>
                <a:effectLst/>
                <a:uLnTx/>
                <a:uFillTx/>
                <a:latin typeface="Proxima Nova Rg"/>
                <a:ea typeface="+mn-ea"/>
                <a:cs typeface="+mn-cs"/>
              </a:rPr>
              <a:t>Risk levels we expected over 50 years could arise within 20 years</a:t>
            </a:r>
          </a:p>
        </p:txBody>
      </p:sp>
      <p:sp>
        <p:nvSpPr>
          <p:cNvPr id="13" name="TextBox 12">
            <a:extLst>
              <a:ext uri="{FF2B5EF4-FFF2-40B4-BE49-F238E27FC236}">
                <a16:creationId xmlns:a16="http://schemas.microsoft.com/office/drawing/2014/main" id="{3C20E708-011D-CA57-0ADD-8697E12891FA}"/>
              </a:ext>
            </a:extLst>
          </p:cNvPr>
          <p:cNvSpPr txBox="1"/>
          <p:nvPr/>
        </p:nvSpPr>
        <p:spPr>
          <a:xfrm>
            <a:off x="1195389" y="4935751"/>
            <a:ext cx="6389884" cy="2308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900" b="0" i="1" u="none" strike="noStrike" kern="1200" cap="none" spc="0" normalizeH="0" baseline="0" noProof="0">
                <a:ln>
                  <a:noFill/>
                </a:ln>
                <a:solidFill>
                  <a:srgbClr val="000000"/>
                </a:solidFill>
                <a:effectLst/>
                <a:uLnTx/>
                <a:uFillTx/>
                <a:latin typeface="Proxima Nova Rg"/>
                <a:ea typeface="+mn-ea"/>
                <a:cs typeface="+mn-cs"/>
              </a:rPr>
              <a:t>Adapted from </a:t>
            </a:r>
            <a:r>
              <a:rPr kumimoji="0" lang="en-NZ" sz="900" b="0" i="1" u="none" strike="noStrike" kern="1200" cap="none" spc="0" normalizeH="0" baseline="0" noProof="0">
                <a:ln>
                  <a:noFill/>
                </a:ln>
                <a:solidFill>
                  <a:srgbClr val="000000"/>
                </a:solidFill>
                <a:effectLst/>
                <a:uLnTx/>
                <a:uFillTx/>
                <a:latin typeface="Proxima Nova Rg"/>
                <a:ea typeface="+mn-ea"/>
                <a:cs typeface="+mn-cs"/>
                <a:hlinkClick r:id="rId4"/>
              </a:rPr>
              <a:t>https://www.tewaihanga.govt.nz/assets/Belinda-Storey-Time-to-Failure-in-Infrastructure.pdf</a:t>
            </a:r>
            <a:r>
              <a:rPr kumimoji="0" lang="en-NZ" sz="900" b="0" i="1" u="none" strike="noStrike" kern="1200" cap="none" spc="0" normalizeH="0" baseline="0" noProof="0">
                <a:ln>
                  <a:noFill/>
                </a:ln>
                <a:solidFill>
                  <a:srgbClr val="000000"/>
                </a:solidFill>
                <a:effectLst/>
                <a:uLnTx/>
                <a:uFillTx/>
                <a:latin typeface="Proxima Nova Rg"/>
                <a:ea typeface="+mn-ea"/>
                <a:cs typeface="+mn-cs"/>
              </a:rPr>
              <a:t> </a:t>
            </a:r>
          </a:p>
        </p:txBody>
      </p:sp>
      <p:pic>
        <p:nvPicPr>
          <p:cNvPr id="5" name="Picture 4">
            <a:extLst>
              <a:ext uri="{FF2B5EF4-FFF2-40B4-BE49-F238E27FC236}">
                <a16:creationId xmlns:a16="http://schemas.microsoft.com/office/drawing/2014/main" id="{81C2E462-096F-C808-5CD9-4A384BECAA88}"/>
              </a:ext>
            </a:extLst>
          </p:cNvPr>
          <p:cNvPicPr>
            <a:picLocks noChangeAspect="1"/>
          </p:cNvPicPr>
          <p:nvPr/>
        </p:nvPicPr>
        <p:blipFill rotWithShape="1">
          <a:blip r:embed="rId5"/>
          <a:srcRect b="9484"/>
          <a:stretch/>
        </p:blipFill>
        <p:spPr>
          <a:xfrm>
            <a:off x="5038776" y="1491993"/>
            <a:ext cx="3965020" cy="2879394"/>
          </a:xfrm>
          <a:prstGeom prst="rect">
            <a:avLst/>
          </a:prstGeom>
        </p:spPr>
      </p:pic>
      <p:pic>
        <p:nvPicPr>
          <p:cNvPr id="11" name="Picture 10">
            <a:extLst>
              <a:ext uri="{FF2B5EF4-FFF2-40B4-BE49-F238E27FC236}">
                <a16:creationId xmlns:a16="http://schemas.microsoft.com/office/drawing/2014/main" id="{779E55C1-E134-8B93-0F25-3449B9E03FF0}"/>
              </a:ext>
            </a:extLst>
          </p:cNvPr>
          <p:cNvPicPr>
            <a:picLocks noChangeAspect="1"/>
          </p:cNvPicPr>
          <p:nvPr/>
        </p:nvPicPr>
        <p:blipFill rotWithShape="1">
          <a:blip r:embed="rId6"/>
          <a:srcRect l="6537" t="34141" r="80000" b="34600"/>
          <a:stretch/>
        </p:blipFill>
        <p:spPr>
          <a:xfrm>
            <a:off x="4952655" y="2585481"/>
            <a:ext cx="4137262" cy="1801078"/>
          </a:xfrm>
          <a:prstGeom prst="rect">
            <a:avLst/>
          </a:prstGeom>
        </p:spPr>
      </p:pic>
      <p:sp>
        <p:nvSpPr>
          <p:cNvPr id="12" name="Text Placeholder 3">
            <a:extLst>
              <a:ext uri="{FF2B5EF4-FFF2-40B4-BE49-F238E27FC236}">
                <a16:creationId xmlns:a16="http://schemas.microsoft.com/office/drawing/2014/main" id="{A41906C2-9D10-94A4-56B3-7DBA62ED2863}"/>
              </a:ext>
            </a:extLst>
          </p:cNvPr>
          <p:cNvSpPr>
            <a:spLocks noGrp="1"/>
          </p:cNvSpPr>
          <p:nvPr>
            <p:ph type="body" sz="quarter" idx="16"/>
          </p:nvPr>
        </p:nvSpPr>
        <p:spPr>
          <a:xfrm>
            <a:off x="4699993" y="4390169"/>
            <a:ext cx="4511729" cy="1967955"/>
          </a:xfrm>
        </p:spPr>
        <p:txBody>
          <a:bodyPr/>
          <a:lstStyle/>
          <a:p>
            <a:pPr marL="0" indent="0">
              <a:buNone/>
            </a:pPr>
            <a:r>
              <a:rPr lang="en-NZ" sz="1600" dirty="0"/>
              <a:t>Equal to </a:t>
            </a:r>
            <a:r>
              <a:rPr lang="en-NZ" sz="1600" b="1" dirty="0"/>
              <a:t>20 years </a:t>
            </a:r>
            <a:r>
              <a:rPr lang="en-NZ" sz="1600" dirty="0"/>
              <a:t>of normal road maintenance spending in Marlborough District</a:t>
            </a:r>
          </a:p>
        </p:txBody>
      </p:sp>
      <p:sp>
        <p:nvSpPr>
          <p:cNvPr id="14" name="Text Placeholder 2">
            <a:extLst>
              <a:ext uri="{FF2B5EF4-FFF2-40B4-BE49-F238E27FC236}">
                <a16:creationId xmlns:a16="http://schemas.microsoft.com/office/drawing/2014/main" id="{01C620F2-EA3E-F1C9-1AA5-A62114A171F7}"/>
              </a:ext>
            </a:extLst>
          </p:cNvPr>
          <p:cNvSpPr txBox="1">
            <a:spLocks/>
          </p:cNvSpPr>
          <p:nvPr/>
        </p:nvSpPr>
        <p:spPr>
          <a:xfrm>
            <a:off x="4952655" y="693504"/>
            <a:ext cx="3481808" cy="364413"/>
          </a:xfrm>
          <a:prstGeom prst="rect">
            <a:avLst/>
          </a:prstGeom>
        </p:spPr>
        <p:txBody>
          <a:bodyPr/>
          <a:lstStyle>
            <a:lvl1pPr marL="0" indent="0" algn="l" defTabSz="342892" rtl="0" eaLnBrk="1" latinLnBrk="0" hangingPunct="1">
              <a:spcBef>
                <a:spcPct val="20000"/>
              </a:spcBef>
              <a:buFontTx/>
              <a:buNone/>
              <a:defRPr sz="2400" b="1" i="0" kern="1200">
                <a:solidFill>
                  <a:schemeClr val="bg2">
                    <a:lumMod val="50000"/>
                  </a:schemeClr>
                </a:solidFill>
                <a:latin typeface="Proxima Nova Semibold" panose="02000506030000020004" pitchFamily="2" charset="0"/>
                <a:ea typeface="+mn-ea"/>
                <a:cs typeface="+mn-cs"/>
              </a:defRPr>
            </a:lvl1pPr>
            <a:lvl2pPr marL="342900" indent="0" algn="l" defTabSz="342892" rtl="0" eaLnBrk="1" latinLnBrk="0" hangingPunct="1">
              <a:spcBef>
                <a:spcPct val="20000"/>
              </a:spcBef>
              <a:buFontTx/>
              <a:buNone/>
              <a:defRPr sz="2100" kern="1200">
                <a:solidFill>
                  <a:schemeClr val="tx1"/>
                </a:solidFill>
                <a:latin typeface="Proxima Nova Rg" panose="02000506030000020004" pitchFamily="2" charset="0"/>
                <a:ea typeface="+mn-ea"/>
                <a:cs typeface="+mn-cs"/>
              </a:defRPr>
            </a:lvl2pPr>
            <a:lvl3pPr marL="685800" indent="0" algn="l" defTabSz="342892" rtl="0" eaLnBrk="1" latinLnBrk="0" hangingPunct="1">
              <a:spcBef>
                <a:spcPct val="20000"/>
              </a:spcBef>
              <a:buFontTx/>
              <a:buNone/>
              <a:defRPr sz="1800" kern="1200">
                <a:solidFill>
                  <a:schemeClr val="tx1"/>
                </a:solidFill>
                <a:latin typeface="Proxima Nova Rg" panose="02000506030000020004" pitchFamily="2" charset="0"/>
                <a:ea typeface="+mn-ea"/>
                <a:cs typeface="+mn-cs"/>
              </a:defRPr>
            </a:lvl3pPr>
            <a:lvl4pPr marL="1028700" indent="0" algn="l" defTabSz="342892" rtl="0" eaLnBrk="1" latinLnBrk="0" hangingPunct="1">
              <a:spcBef>
                <a:spcPct val="20000"/>
              </a:spcBef>
              <a:buFontTx/>
              <a:buNone/>
              <a:defRPr sz="1500" kern="1200">
                <a:solidFill>
                  <a:schemeClr val="tx1"/>
                </a:solidFill>
                <a:latin typeface="Proxima Nova Rg" panose="02000506030000020004" pitchFamily="2" charset="0"/>
                <a:ea typeface="+mn-ea"/>
                <a:cs typeface="+mn-cs"/>
              </a:defRPr>
            </a:lvl4pPr>
            <a:lvl5pPr marL="1371600" indent="0" algn="l" defTabSz="342892" rtl="0" eaLnBrk="1" latinLnBrk="0" hangingPunct="1">
              <a:spcBef>
                <a:spcPct val="20000"/>
              </a:spcBef>
              <a:buFontTx/>
              <a:buNone/>
              <a:defRPr sz="1500" kern="1200">
                <a:solidFill>
                  <a:schemeClr val="tx1"/>
                </a:solidFill>
                <a:latin typeface="Proxima Nova Rg" panose="02000506030000020004" pitchFamily="2" charset="0"/>
                <a:ea typeface="+mn-ea"/>
                <a:cs typeface="+mn-cs"/>
              </a:defRPr>
            </a:lvl5pPr>
            <a:lvl6pPr marL="1885903" indent="-171446" algn="l" defTabSz="342892"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2"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2" rtl="0" eaLnBrk="1" latinLnBrk="0" hangingPunct="1">
              <a:spcBef>
                <a:spcPct val="20000"/>
              </a:spcBef>
              <a:buFont typeface="Arial"/>
              <a:buChar char="•"/>
              <a:defRPr sz="1500" kern="1200">
                <a:solidFill>
                  <a:schemeClr val="tx1"/>
                </a:solidFill>
                <a:latin typeface="+mn-lt"/>
                <a:ea typeface="+mn-ea"/>
                <a:cs typeface="+mn-cs"/>
              </a:defRPr>
            </a:lvl8pPr>
            <a:lvl9pPr marL="2914577" indent="-171446" algn="l" defTabSz="342892" rtl="0" eaLnBrk="1" latinLnBrk="0" hangingPunct="1">
              <a:spcBef>
                <a:spcPct val="20000"/>
              </a:spcBef>
              <a:buFont typeface="Arial"/>
              <a:buChar char="•"/>
              <a:defRPr sz="1500" kern="1200">
                <a:solidFill>
                  <a:schemeClr val="tx1"/>
                </a:solidFill>
                <a:latin typeface="+mn-lt"/>
                <a:ea typeface="+mn-ea"/>
                <a:cs typeface="+mn-cs"/>
              </a:defRPr>
            </a:lvl9pPr>
          </a:lstStyle>
          <a:p>
            <a:pPr marL="0" marR="0" lvl="0" indent="0" algn="l" defTabSz="342892" rtl="0" eaLnBrk="1" fontAlgn="auto" latinLnBrk="0" hangingPunct="1">
              <a:lnSpc>
                <a:spcPct val="100000"/>
              </a:lnSpc>
              <a:spcBef>
                <a:spcPct val="20000"/>
              </a:spcBef>
              <a:spcAft>
                <a:spcPts val="0"/>
              </a:spcAft>
              <a:buClrTx/>
              <a:buSzTx/>
              <a:buFontTx/>
              <a:buNone/>
              <a:tabLst/>
              <a:defRPr/>
            </a:pPr>
            <a:r>
              <a:rPr kumimoji="0" lang="en-NZ" sz="1400" b="1" i="0" u="none" strike="noStrike" kern="1200" cap="none" spc="0" normalizeH="0" baseline="0" noProof="0" dirty="0">
                <a:ln>
                  <a:noFill/>
                </a:ln>
                <a:solidFill>
                  <a:srgbClr val="E7E6E6">
                    <a:lumMod val="50000"/>
                  </a:srgbClr>
                </a:solidFill>
                <a:effectLst/>
                <a:uLnTx/>
                <a:uFillTx/>
                <a:latin typeface="Proxima Nova Semibold" panose="02000506030000020004" pitchFamily="2" charset="0"/>
                <a:ea typeface="+mn-ea"/>
                <a:cs typeface="+mn-cs"/>
              </a:rPr>
              <a:t>But who will pay?</a:t>
            </a:r>
          </a:p>
        </p:txBody>
      </p:sp>
    </p:spTree>
    <p:extLst>
      <p:ext uri="{BB962C8B-B14F-4D97-AF65-F5344CB8AC3E}">
        <p14:creationId xmlns:p14="http://schemas.microsoft.com/office/powerpoint/2010/main" val="1433240886"/>
      </p:ext>
    </p:extLst>
  </p:cSld>
  <p:clrMapOvr>
    <a:masterClrMapping/>
  </p:clrMapOvr>
</p:sld>
</file>

<file path=ppt/theme/theme1.xml><?xml version="1.0" encoding="utf-8"?>
<a:theme xmlns:a="http://schemas.openxmlformats.org/drawingml/2006/main" name="Office Theme">
  <a:themeElements>
    <a:clrScheme name="INFRACOM">
      <a:dk1>
        <a:srgbClr val="000000"/>
      </a:dk1>
      <a:lt1>
        <a:srgbClr val="FFFFFF"/>
      </a:lt1>
      <a:dk2>
        <a:srgbClr val="44546A"/>
      </a:dk2>
      <a:lt2>
        <a:srgbClr val="E7E6E6"/>
      </a:lt2>
      <a:accent1>
        <a:srgbClr val="1FB3BD"/>
      </a:accent1>
      <a:accent2>
        <a:srgbClr val="F15928"/>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e Waihanga PowerPoint Template August" id="{9096E120-A35B-444B-9CE6-B3B743558F44}" vid="{FAB0763F-CD53-4758-A532-92F756E2022E}"/>
    </a:ext>
  </a:extLst>
</a:theme>
</file>

<file path=ppt/theme/theme2.xml><?xml version="1.0" encoding="utf-8"?>
<a:theme xmlns:a="http://schemas.openxmlformats.org/drawingml/2006/main" name="1_Office Theme">
  <a:themeElements>
    <a:clrScheme name="Custom 3">
      <a:dk1>
        <a:srgbClr val="252C33"/>
      </a:dk1>
      <a:lt1>
        <a:sysClr val="window" lastClr="FFFFFF"/>
      </a:lt1>
      <a:dk2>
        <a:srgbClr val="EC4221"/>
      </a:dk2>
      <a:lt2>
        <a:srgbClr val="20A9AF"/>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xternal Presentation" id="{F2D5A0E2-D19C-440D-B222-0061B27E7FFA}" vid="{E67C94A9-1AE6-428A-BC6B-3BAE6EE343DC}"/>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4.xml><?xml version="1.0" encoding="utf-8"?>
<a:theme xmlns:a="http://schemas.openxmlformats.org/drawingml/2006/main" name="3_Office Theme">
  <a:themeElements>
    <a:clrScheme name="INFRACOM">
      <a:dk1>
        <a:srgbClr val="000000"/>
      </a:dk1>
      <a:lt1>
        <a:srgbClr val="FFFFFF"/>
      </a:lt1>
      <a:dk2>
        <a:srgbClr val="44546A"/>
      </a:dk2>
      <a:lt2>
        <a:srgbClr val="E7E6E6"/>
      </a:lt2>
      <a:accent1>
        <a:srgbClr val="1FB3BD"/>
      </a:accent1>
      <a:accent2>
        <a:srgbClr val="F15928"/>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e Waihanga PowerPoint Template August" id="{9096E120-A35B-444B-9CE6-B3B743558F44}" vid="{FAB0763F-CD53-4758-A532-92F756E2022E}"/>
    </a:ext>
  </a:extLst>
</a:theme>
</file>

<file path=ppt/theme/theme5.xml><?xml version="1.0" encoding="utf-8"?>
<a:theme xmlns:a="http://schemas.openxmlformats.org/drawingml/2006/main" name="Types-Pag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0C061B57-8732-8E45-93A9-B2899C4944E3}" vid="{F6A375F0-DDEA-EA43-A23A-1F003187C8B2}"/>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D56305A13776B418E6E31CC053FF3D3" ma:contentTypeVersion="19" ma:contentTypeDescription="Create a new document." ma:contentTypeScope="" ma:versionID="8f220eaa9b3f381a77d7e96375fd9b6e">
  <xsd:schema xmlns:xsd="http://www.w3.org/2001/XMLSchema" xmlns:xs="http://www.w3.org/2001/XMLSchema" xmlns:p="http://schemas.microsoft.com/office/2006/metadata/properties" xmlns:ns2="fe3c683a-4d59-4e68-bbf5-b85b675a3d09" xmlns:ns3="3a59c96b-8ea5-4302-9c29-aed8ce88851f" targetNamespace="http://schemas.microsoft.com/office/2006/metadata/properties" ma:root="true" ma:fieldsID="ce5263b31a53f13f05eabd0080780396" ns2:_="" ns3:_="">
    <xsd:import namespace="fe3c683a-4d59-4e68-bbf5-b85b675a3d09"/>
    <xsd:import namespace="3a59c96b-8ea5-4302-9c29-aed8ce88851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Image" minOccurs="0"/>
                <xsd:element ref="ns2:Thumbnai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e3c683a-4d59-4e68-bbf5-b85b675a3d0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dbcee83-ce97-4ce2-bc05-7a2cc85f5ef9" ma:termSetId="09814cd3-568e-fe90-9814-8d621ff8fb84" ma:anchorId="fba54fb3-c3e1-fe81-a776-ca4b69148c4d" ma:open="true" ma:isKeyword="false">
      <xsd:complexType>
        <xsd:sequence>
          <xsd:element ref="pc:Terms" minOccurs="0" maxOccurs="1"/>
        </xsd:sequence>
      </xsd:complexType>
    </xsd:element>
    <xsd:element name="Image" ma:index="24" nillable="true" ma:displayName="Image" ma:format="Thumbnail" ma:internalName="Image">
      <xsd:simpleType>
        <xsd:restriction base="dms:Unknown"/>
      </xsd:simpleType>
    </xsd:element>
    <xsd:element name="Thumbnail" ma:index="25" nillable="true" ma:displayName="Thumbnail" ma:format="Thumbnail" ma:internalName="Thumbnail">
      <xsd:simpleType>
        <xsd:restriction base="dms:Unknown"/>
      </xsd:simple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a59c96b-8ea5-4302-9c29-aed8ce88851f"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6768c387-e8ad-49c8-9e90-8048015a46e9}" ma:internalName="TaxCatchAll" ma:showField="CatchAllData" ma:web="3a59c96b-8ea5-4302-9c29-aed8ce88851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3a59c96b-8ea5-4302-9c29-aed8ce88851f">
      <UserInfo>
        <DisplayName>Blake Lepper</DisplayName>
        <AccountId>93</AccountId>
        <AccountType/>
      </UserInfo>
    </SharedWithUsers>
    <Thumbnail xmlns="fe3c683a-4d59-4e68-bbf5-b85b675a3d09" xsi:nil="true"/>
    <lcf76f155ced4ddcb4097134ff3c332f xmlns="fe3c683a-4d59-4e68-bbf5-b85b675a3d09">
      <Terms xmlns="http://schemas.microsoft.com/office/infopath/2007/PartnerControls"/>
    </lcf76f155ced4ddcb4097134ff3c332f>
    <TaxCatchAll xmlns="3a59c96b-8ea5-4302-9c29-aed8ce88851f" xsi:nil="true"/>
    <Image xmlns="fe3c683a-4d59-4e68-bbf5-b85b675a3d09" xsi:nil="true"/>
  </documentManagement>
</p:properties>
</file>

<file path=customXml/itemProps1.xml><?xml version="1.0" encoding="utf-8"?>
<ds:datastoreItem xmlns:ds="http://schemas.openxmlformats.org/officeDocument/2006/customXml" ds:itemID="{708EB407-70DB-4610-9E3E-24E157765D47}"/>
</file>

<file path=customXml/itemProps2.xml><?xml version="1.0" encoding="utf-8"?>
<ds:datastoreItem xmlns:ds="http://schemas.openxmlformats.org/officeDocument/2006/customXml" ds:itemID="{1B78CE95-EC4B-414C-8289-109E81D4EE55}">
  <ds:schemaRefs>
    <ds:schemaRef ds:uri="http://schemas.microsoft.com/sharepoint/v3/contenttype/forms"/>
  </ds:schemaRefs>
</ds:datastoreItem>
</file>

<file path=customXml/itemProps3.xml><?xml version="1.0" encoding="utf-8"?>
<ds:datastoreItem xmlns:ds="http://schemas.openxmlformats.org/officeDocument/2006/customXml" ds:itemID="{72928327-725F-4CB8-A8DD-72B1C80829BC}">
  <ds:schemaRefs>
    <ds:schemaRef ds:uri="03f95fc1-d7d3-425b-a406-6a2b701d40d2"/>
    <ds:schemaRef ds:uri="aa5f2dfc-9046-4105-948b-8d320c285ef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309</TotalTime>
  <Words>1841</Words>
  <Application>Microsoft Office PowerPoint</Application>
  <PresentationFormat>On-screen Show (16:9)</PresentationFormat>
  <Paragraphs>408</Paragraphs>
  <Slides>35</Slides>
  <Notes>10</Notes>
  <HiddenSlides>0</HiddenSlides>
  <MMClips>2</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35</vt:i4>
      </vt:variant>
    </vt:vector>
  </HeadingPairs>
  <TitlesOfParts>
    <vt:vector size="50" baseType="lpstr">
      <vt:lpstr>Arial</vt:lpstr>
      <vt:lpstr>Calibri</vt:lpstr>
      <vt:lpstr>Calibri Light</vt:lpstr>
      <vt:lpstr>Cambria Math</vt:lpstr>
      <vt:lpstr>Montserrat</vt:lpstr>
      <vt:lpstr>Montserrat Black</vt:lpstr>
      <vt:lpstr>Montserrat Semi Bold</vt:lpstr>
      <vt:lpstr>Proxima Nova Rg</vt:lpstr>
      <vt:lpstr>Proxima Nova Semibold</vt:lpstr>
      <vt:lpstr>Segoe UI</vt:lpstr>
      <vt:lpstr>Office Theme</vt:lpstr>
      <vt:lpstr>1_Office Theme</vt:lpstr>
      <vt:lpstr>2_Office Theme</vt:lpstr>
      <vt:lpstr>3_Office Theme</vt:lpstr>
      <vt:lpstr>Types-Pages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reap creative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Liz Innes</dc:creator>
  <cp:keywords/>
  <dc:description/>
  <cp:lastModifiedBy>Jenny  Houdalakis</cp:lastModifiedBy>
  <cp:revision>3</cp:revision>
  <cp:lastPrinted>2022-04-06T22:49:29Z</cp:lastPrinted>
  <dcterms:created xsi:type="dcterms:W3CDTF">2021-09-19T20:38:46Z</dcterms:created>
  <dcterms:modified xsi:type="dcterms:W3CDTF">2023-09-06T02:58:29Z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0x0101004F09433F2BC30D4193B35E96B5A2C8E8</vt:lpwstr>
  </property>
</Properties>
</file>